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7" r:id="rId2"/>
  </p:sldMasterIdLst>
  <p:notesMasterIdLst>
    <p:notesMasterId r:id="rId40"/>
  </p:notesMasterIdLst>
  <p:sldIdLst>
    <p:sldId id="257" r:id="rId3"/>
    <p:sldId id="258" r:id="rId4"/>
    <p:sldId id="1569" r:id="rId5"/>
    <p:sldId id="3789" r:id="rId6"/>
    <p:sldId id="3790" r:id="rId7"/>
    <p:sldId id="3791" r:id="rId8"/>
    <p:sldId id="3792" r:id="rId9"/>
    <p:sldId id="3793" r:id="rId10"/>
    <p:sldId id="3794" r:id="rId11"/>
    <p:sldId id="3782" r:id="rId12"/>
    <p:sldId id="3781" r:id="rId13"/>
    <p:sldId id="3805" r:id="rId14"/>
    <p:sldId id="3724" r:id="rId15"/>
    <p:sldId id="3725" r:id="rId16"/>
    <p:sldId id="3726" r:id="rId17"/>
    <p:sldId id="3710" r:id="rId18"/>
    <p:sldId id="1805" r:id="rId19"/>
    <p:sldId id="1780" r:id="rId20"/>
    <p:sldId id="1781" r:id="rId21"/>
    <p:sldId id="1782" r:id="rId22"/>
    <p:sldId id="1783" r:id="rId23"/>
    <p:sldId id="1784" r:id="rId24"/>
    <p:sldId id="1785" r:id="rId25"/>
    <p:sldId id="3740" r:id="rId26"/>
    <p:sldId id="3741" r:id="rId27"/>
    <p:sldId id="3742" r:id="rId28"/>
    <p:sldId id="3743" r:id="rId29"/>
    <p:sldId id="3796" r:id="rId30"/>
    <p:sldId id="3797" r:id="rId31"/>
    <p:sldId id="3806" r:id="rId32"/>
    <p:sldId id="3807" r:id="rId33"/>
    <p:sldId id="3761" r:id="rId34"/>
    <p:sldId id="3745" r:id="rId35"/>
    <p:sldId id="3759" r:id="rId36"/>
    <p:sldId id="3760" r:id="rId37"/>
    <p:sldId id="3747" r:id="rId38"/>
    <p:sldId id="3762" r:id="rId39"/>
  </p:sldIdLst>
  <p:sldSz cx="9144000" cy="6858000" type="screen4x3"/>
  <p:notesSz cx="9866313" cy="673576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7" autoAdjust="0"/>
    <p:restoredTop sz="93009" autoAdjust="0"/>
  </p:normalViewPr>
  <p:slideViewPr>
    <p:cSldViewPr snapToGrid="0" snapToObjects="1">
      <p:cViewPr varScale="1">
        <p:scale>
          <a:sx n="65" d="100"/>
          <a:sy n="65" d="100"/>
        </p:scale>
        <p:origin x="1434" y="6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5:46:47.659"/>
    </inkml:context>
    <inkml:brush xml:id="br0">
      <inkml:brushProperty name="width" value="0.05292" units="cm"/>
      <inkml:brushProperty name="height" value="0.05292" units="cm"/>
      <inkml:brushProperty name="color" value="#FF0000"/>
    </inkml:brush>
  </inkml:definitions>
  <inkml:trace contextRef="#ctx0" brushRef="#br0">10873 13819 320 0,'0'0'203'16,"0"-12"-42"-16,0 12-28 0,0 0-12 0,0 0 20 15,0 0-9-15,0 0-40 0,0 0-2 16,0 0 5-16,0 0 14 0,0-14-16 0,0 14 3 16,0 0 2-16,0 0-4 0,-27-17-4 0,27 17-21 15,0 0 4-15,-1-4-13 0,-1 3 8 16,4 1-25-16,-4 0 9 0,2 0-3 16,0 0 10-16,0 0-20 0,2 0-16 0,-2 0 17 15,1 0-10-15,-2 0-5 0,1 0-11 0,-2 0 20 16,4 0-5-16,-2 1-4 0,1 1 2 15,-1 0 16-15,0-2-3 0,0 3-12 0,3 1 10 16,-3 1-1-16,1-2-26 0,-1 2 10 16,1 2 5-16,1-2 6 0,0 2-16 0,-2-1-7 0,4 14-2 15,-1-3 15-15,-1 0-15 0,3 1 12 16,-2-2 9-16,1 1-17 0,-3 0 10 0,0-3-1 16,3 1-6-16,-4-10 10 0,0 5 9 15,0 0-3-15,0-1-4 0,0 1 10 0,0-2-10 16,0 0-13-16,0 4 10 0,0 1-19 0,0-3 17 15,0 0-20-15,12 9 11 0,-12-12-17 16,0 0 12-16,1 0 1 0,-1-2-1 0,1 2 24 16,4 8-18-16,-3-5-12 0,-2-10 25 0,0 8-30 15,0 0 1-15,0 0-10 0,0 1 27 16,0-3-1-16,0 1-16 0,0 0 18 0,0-2-12 16,0 2 12-16,0-1 1 0,0 2 3 15,0-2-4-15,0 0-32 0,0 0 15 0,0 1-4 16,0-1 1-16,12 8 16 0,-9-8-21 0,-2 0 5 15,0 0 22-15,2-1-13 0,-3 2-9 0,3-1 0 16,-1-1-1-16,3 9-9 0,0-5 15 16,-1-1-4-16,1 0 23 0,-3-4-34 0,0 3 26 15,-1-2 7-15,3 0-32 0,-4 0 1 16,4-1 38-16,-2-1-31 0,2 1 7 0,-1 0 8 16,1 0-13-16,0-2-12 0,1 2 42 15,7 2-18-15,-1-1-14 0,-5 0 11 0,4-3-13 16,-3-1 0-16,-7-1 4 0,6 0-4 0,1 0 9 15,0 0-2-15,1 0 10 0,-2 0-27 16,3 0 37-16,4 0-1 0,2 0-22 0,-1 0 22 16,-1 0-12-16,13-8-16 0,-17 6-8 0,-2-1 39 15,9 0 5-15,-6-2-18 0,3 1-16 16,2-6 14-16,-5 5-19 0,-1 1 4 0,4-4 4 16,-5 4 20-16,-1-2-7 0,1 2-2 15,-3 0 2-15,-1 0 10 0,0 2-28 0,-2-3-1 16,1 3 0-16,-1 0-12 0,2-2-9 0,-2 2-6 15,-1-2-26-15,1 0-22 0,-2 0-64 0,2 2 14 16,-1-2-115-16,-1 1-108 0,0 3-24 16,0 0-19-16,0-12 56 0,-14-9 26 0,9 13-37 15,2 0 4-15</inkml:trace>
  <inkml:trace contextRef="#ctx0" brushRef="#br0" timeOffset="774.11">11806 13892 440 0,'2'-2'247'0,"1"-1"-13"16,-2 2-14-16,2-2-27 0,-2 3-34 15,5-4 4-15,-3 3-17 0,1-2-3 0,1 1-2 16,3 0-23-16,6-3-3 0,3-2-3 0,-3 2-36 16,5-1 5-16,-1-1-11 0,1 3-2 0,0-4-11 15,-2 4-8-15,1-1-6 0,0 0 14 16,-2 1-22-16,0-3 11 0,1 6-18 0,-5-3 0 15,0 2 1-15,5-2-10 0,-1 4 5 0,-7-2 5 16,0 0-33-16,-1 1-19 0,0 1-14 16,-8 0-21-16,0 0-29 0,9 0-55 0,-2 0 14 15,-7 0-108-15,7 0-110 0,-7 0-26 16,7 0 25-16,-7 0 45 0,6 0 7 0,6 11 9 16</inkml:trace>
  <inkml:trace contextRef="#ctx0" brushRef="#br0" timeOffset="1047.35">12200 13999 368 0,'-3'1'209'0,"0"0"-10"0,0 0-27 0,0-1-18 15,0 2-45-15,3-2-2 0,-3 0 21 16,2 2-25-16,-2 0 6 0,7-2 3 0,-1 0 1 15,-2 1-4-15,3-2-5 0,1 1-31 0,0 0 13 16,2 0-30-16,1-2 7 0,3 2-16 16,2 0-3-16,6 0 2 0,0 0-8 0,22-11-1 15,-20 8-9-15,-1 2-31 0,-1-3-10 16,1 4-62-16,-4 0-3 0,5-3 9 0,-4 1-195 16,0-3-86-16,0 0 20 0,0 1-14 0,-7-3 60 15,-1-3-11-15</inkml:trace>
  <inkml:trace contextRef="#ctx0" brushRef="#br0" timeOffset="1747.52">13416 13626 606 0,'-5'0'228'0,"2"-2"-36"0,-2 2-12 16,5-2-16-16,0 1-23 0,0 1 2 0,4 0-15 15,-2 1 0-15,3 1-34 0,3 0 9 0,10 1-17 16,0 6 6-16,0-1-11 0,5 1-9 16,0 1 3-16,3 1-15 0,0 2 2 0,6 0-12 15,0 3 2-15,0 1-18 0,2-1 14 0,1 2-2 16,-2-1-17-16,2 1 1 0,-1-4-10 16,0 2-1-16,-1-1 10 0,-3 0-8 0,0 0-12 15,-6-1 14-15,2-2-7 0,-5 0-14 16,2 0 15-16,-5-3-14 0,-1-1-5 0,-3 0-16 15,-4-5-26-15,-6-3-17 0,-4 0-44 16,0 0 10-16,0 0-114 0,12-14-64 0,-12 7-104 16,-2 0 26-16,-2-10 4 0,4 9 42 15,-7-18 11-15</inkml:trace>
  <inkml:trace contextRef="#ctx0" brushRef="#br0" timeOffset="2080.84">14047 13552 464 0,'-2'-3'191'0,"-2"-1"-28"0,1 4-47 16,0 0 13-16,0 0-12 0,0 2-43 0,-3 1-16 16,-2 8 33-16,-2-1 5 0,1 6-8 15,-2 2-2-15,1 3-9 0,-1-1-3 16,0 1-4-16,-4 1 5 0,0 2-17 0,0 0-11 15,-3 1 15-15,1 4-24 0,-1-3-1 0,4-3 5 16,-3 3 9-16,0 1-20 0,4-4-3 0,-1 2 16 16,-3-4-9-16,3 1 14 0,-1-4-14 15,1 4-8-15,1-4 0 0,-1-1-25 0,3-1 25 16,3-2-14-16,0-3 1 0,1-3-5 0,0-1-14 16,5-2 18-16,-1 0-19 0,0-4-18 15,2 0-8-15,0-1-53 0,1 0 9 0,2-2-170 16,1-3-137-16,9-5 24 0,-1-4 26 15,-2-3 54-15,0-3-47 0</inkml:trace>
  <inkml:trace contextRef="#ctx0" brushRef="#br0" timeOffset="2459.31">13437 13441 421 0,'-1'-3'197'15,"1"2"-28"-15,3-1 11 0,1-3-4 0,13 0 0 16,1-2-12-16,5-2 1 0,5 2-6 15,2 0-13-15,-2 1-19 0,3 1-9 0,-2 0-4 16,3-2-3-16,1 2-21 0,3 0-10 16,-3 2-10-16,1-1-4 0,0 2-12 0,-2-1 8 15,4 0 4-15,-3 2-24 0,-2 1-5 16,-5-3-2-16,-3 1-12 0,-2 2 23 0,-2-2-26 16,-7 2-6-16,-5-1-31 0,0-1-38 0,-1 0-21 15,-3 1 9-15,1-3-199 0,-3 1 21 16,0 2 20-16,0-3 19 0,2 0 16 0,-3 1 16 15,5-2-213-15,-4 2 19 0,3 2 42 0</inkml:trace>
  <inkml:trace contextRef="#ctx0" brushRef="#br0" timeOffset="3715.46">15173 13909 383 0,'0'-7'185'0,"-1"1"-7"0,1 0-32 16,1-1-36-16,1-10 21 0,-2 9-11 0,0-5-19 16,0-3 5-16,8-17-6 0,-5 20-10 15,-2-5-2-15,2-1 9 0,-1-1-9 0,0 2 9 16,-2-6-12-16,1 5 1 0,0-3-16 0,-1 11 20 16,0-7-24-16,0-2 15 0,0-3-9 15,0 2 9-15,0 0 8 0,0 0-23 16,0-1 17-16,0 3-29 0,0 2 23 0,0 3 11 15,0 3-27-15,0 1 5 0,0 1 1 16,0 3-36-16,0 6-11 0,0-9 7 16,0 9-4-16,0-7 14 0,0 7-28 0,0 0-8 15,0-9 14-15,0 9-9 0,0 0 16 0,0 0-11 16,-1-9-6-16,-2 10 1 0,3 0-6 0,-2 3 17 16,1-3-13-16,-1 5 12 0,1-1-25 0,-5 7 19 15,6 0-12-15,-3 1 20 0,1 2-8 16,2-1-17-16,0-14 4 0,0 16 26 15,0 0-12-15,0 2-20 0,12 19 4 0,-7-22-3 16,3 4 32-16,2-3-13 0,-1 1-19 0,5-1 20 16,0-4-6-16,3-1-13 0,5 1-4 15,-2-2 29-15,0-3 1 0,4 0-14 0,-5-2-9 16,5-2-10-16,-3-3 23 0,-9 0-14 16,4 0-1-16,18-11-12 0,-19 5 8 0,-2-4 2 15,1-2 10-15,-5-1-5 0,0 0 14 16,-1 0-18-16,-6-5 28 0,1 0-1 0,-2-1-28 15,-1 2 10-15,0 6-5 0,0-3 4 0,0-2-10 16,0-5 13-16,0-2 13 0,-15-21-31 16,13 23 7-16,-4 1-1 0,4 0 2 0,1-1 0 15,-2 4 3-15,0 5 16 0,-1-2 21 0,1 3-9 16,0 4-24-16,3 7 28 0,0-7-3 0,0 7-37 16,0-7 4-16,0 7 29 0,0-8-4 15,0 8-11-15,0 0-23 0,0 0 33 0,0-7-22 16,-1 2 4-16,1 8-14 0,-1 0 3 0,1 1-4 15,-2-1 5-15,2 4 14 0,0 0-13 16,0 1 13-16,0 2 0 0,0 2-11 0,0 5 24 16,14 21-27-16,-5-20 3 0,0 0 1 0,5 0 7 15,2 1-11-15,2-2 1 0,-1 0 16 16,3 0 0-16,4 2-11 0,1-4 7 16,-1-3 32-16,3 4-22 0,-1-4-25 0,-1 1-25 0,0 1-34 15,-1-6-34-15,-3-1-72 0,2 5 15 16,-5-5-198-16,-5-2-54 0,-3 0 33 0,-4-1 40 15,-1-1 10-15,0-2 18 0,-3 1-1 16,-2 2 18-16</inkml:trace>
  <inkml:trace contextRef="#ctx0" brushRef="#br0" timeOffset="4215.83">14055 14468 430 0,'-5'1'269'0,"-3"-1"-39"0,5 1-34 15,2-2-7-15,4 1-42 0,1-3-3 16,2 1-22-16,17-4 10 0,5-1-14 0,0-1-16 16,0 2 11-16,8-3-17 0,5 1-3 0,5-3-21 15,8 2-2-15,6-4-8 0,8 1 7 0,1 1 5 16,7-1 3-16,0-3-1 0,5 2-3 15,3 0-8-15,0 0 0 0,0-1 23 16,-2 2-18-16,5-2-23 0,-8 1 21 0,-4 2 12 16,-3 0-21-16,-5 0 2 0,-4 2-2 0,-9 0 17 15,-4 0-13-15,-6-1-11 0,0 3-13 16,-9 1-3-16,-4 0 1 0,-3 1-6 0,-1 0 0 16,-7 0-23-16,-3 3-37 0,-1-3-24 0,-7 4-39 15,-6 1-45-15,-3 0-61 0,-1 4 18 16,-1-4-250-16,0 4 9 0,-11 5 17 0,7-1 58 15,-5 0 34-15,-3 4 23 0,-1-3 14 16,0 1 10-16</inkml:trace>
  <inkml:trace contextRef="#ctx0" brushRef="#br0" timeOffset="4904.02">15098 14562 483 0,'-22'-5'99'15,"5"-1"26"-15,-6 1 3 0,2 2-15 16,-1 1-38-16,13 2 22 0,-6 0-12 0,-2 0-7 16,-1 0-48-16,3 0 45 0,-16 13-39 0,17-6 18 15,0 2-26-15,2-1 18 0,-4075 0-33 16,8159 3 22-16,-4081 3 23 0,5-5-24 0,2 3-3 15,2-5 6-15,0-7 1 0,0 8-6 16,10 16-10-16,-3-11 16 0,2-2-3 0,3 2-8 16,0-3-29-16,4-1 29 0,0-2-12 0,3 0 19 15,4-2-4-15,2 0-10 0,-1-1 22 16,2 0-50-16,1-2 34 0,-2 3-13 0,1-5-16 16,2 2 1-16,-3 1 41 0,-6 2-30 0,4-1-2 15,-5-1-18-15,1 2 4 0,-3-1 8 0,-9 1 8 16,3 0 2-16,-5 0 3 0,-1-1-23 15,2 1 26-15,-3 1 1 0,3 9-3 0,-4-4-6 16,0-1-17-16,-2-10 17 0,0 9-3 16,0 2 16-16,-11 18-18 0,1-14-14 0,2-1 9 15,-1 0 6-15,-2-2 5 0,0 2 15 16,-2-2 7-16,-3-2 10 0,0-3-1 0,-1 1 0 16,-1-3 3-16,1 2 17 0,-1-5-1 15,3 1 7-15,-6-3 5 0,3 0 2 0,8 0-27 16,-3 0 0-16,0 0-2 0,-2 0-9 0,-11-12 24 15,15 10-32-15,4 1-2 0,0-1 8 16,2 1 0-16,1-2-24 0,2 3-21 0,-2-1-25 16,1 1-26-16,1 0-28 0,2-3-29 0,0 3 12 15,0 0-109-15,2 0-53 0,1 0 22 0,-1 0 19 16,2 0-108-16,-1 0-3 0,1 0 18 16,1 3 7-16</inkml:trace>
  <inkml:trace contextRef="#ctx0" brushRef="#br0" timeOffset="5222.04">14677 15291 602 0,'0'0'194'0,"3"0"-37"0,3 0 4 15,16-1-5-15,-8 1-13 0,9 0-7 0,5 0-20 16,35-11-7-16,-20 8-1 0,-1-1-7 16,2 2-12-16,0-3 2 0,3-1-10 0,0 3 0 15,0-3-16-15,-1 4-7 0,0-4 15 0,-5 0 4 16,-6 0-22-16,-1 2 3 0,-3 0-25 16,-2-2 7-16,-1 3 6 0,-7-1-14 0,-3-1-18 15,-6 3-19-15,-2 1-21 0,0-1-26 16,-4 0-11-16,-2 1-31 0,-4 1 9 0,0 0-162 15,3 4 20-15,-6 0-185 0,-1-1 25 0,-2-2 100 16,-10 7 14-16,0-1-69 0</inkml:trace>
  <inkml:trace contextRef="#ctx0" brushRef="#br0" timeOffset="5873.86">14730 15712 322 0,'2'3'177'15,"2"1"-51"-15,8 4 11 0,0 0-6 0,-4-2-34 16,6 2-10-16,-1 1 13 0,0-1-41 0,1 1 30 15,-1-1-38-15,1 0 30 0,-2 3-22 16,1-2 9-16,4 1 10 0,-3 0-51 0,0-2 58 16,1 1-35-16,-1-4-1 0,0 1-5 15,0 0 6-15,1 2-12 0,0-2 17 0,-2-1 1 16,3 2-29-16,-3 0 5 0,-2-2-8 0,-1-2 4 16,0-3-5-16,-3 0 3 0,2 2-14 15,-1-2-11-15,-3 0 21 0,-5 0-29 0,0 0 7 16,0 0 3-16,0 0 28 0,0 0-12 15,7 0-14-15,3-10 24 0,-9 5-33 0,-1-2 11 16,0 1 15-16,-1 0-6 0,1-3 0 0,0-3-3 16,-13-10 0-16,8 7-2 0,-3 1 8 0,3 2-6 15,0-3 6-15,-7 1 10 0,10 3 4 16,-5-3-15-16,5 3 17 0,-2 2-3 0,1 2 7 16,0 0 9-16,0 0-19 0,3 2-3 15,-1-2 5-15,1 7 12 0,0 0-18 0,0-8 1 16,0 1 2-16,0 7-6 0,17-23-13 15,-5 12 10-15,-3 0-12 0,3 1 5 16,2 2 1-16,2 0-3 0,2 2-10 0,3-1 1 16,2 0 2-16,-2 1-3 0,0-2 17 0,2 3-6 15,2-3-9-15,1-4 4 0,-2 3-6 0,1 0 6 16,-4 1-6-16,2 0-2 0,0 3 17 16,-5-2-13-16,1 3 7 0,-6-2-14 0,2 3 4 15,-5-6 1-15,0 5 0 0,-3 1-10 0,-1-2 21 16,-1 5-11-16,-1 0-16 0,-1-3-7 15,0 3-19-15,0 0-43 0,0-1 7 0,-2 1-24 16,-1 0 7-16,0 0-95 0,0 0-94 16,0 0 22-16,0 0-153 0,0 0 25 0,7 0 102 15,1 11-43-15</inkml:trace>
  <inkml:trace contextRef="#ctx0" brushRef="#br0" timeOffset="6382.42">15499 15634 577 0,'2'6'191'16,"-2"0"-68"-16,0 0 12 0,3 11-18 0,5-5 0 16,-8 2-5-16,2-2-32 0,-2-3-11 0,0 0 9 15,3 0-44-15,-3-9 22 0,0 7-12 0,0 6 16 16,0-2-33-16,-13 8 18 0,10-9 14 15,1-5-12-15,-2 1 8 0,0-3-4 0,2 1 7 16,-1 0-6-16,2-2 0 0,-1 1-2 0,-2-3 17 16,1 2-6-16,-2-4-8 0,5 1 4 15,-1-1-15-15,0-3-1 0,-1 1-6 0,2-3-4 16,0 2-7-16,4-12-4 0,-4 7 4 0,9-15-2 16,-3 9-4-16,-1-1-1 0,3 0 7 0,0 2-5 15,2 1-5-15,0 0-17 0,1 0 4 16,1 2 10-16,1 4 2 0,0-2-15 0,0 2 8 15,1 1 6-15,2 1-5 0,3 2-10 16,-3 0 11-16,-2 2-5 0,-5 2-1 0,3 0-3 16,0 0 3-16,1 0 9 0,18 14-14 15,-17-11 5-15,-1 7-11 0,-3-2-3 16,0 3 24-16,-2-1-7 0,-2 1 6 0,-1-1-3 16,-2-2-5-16,0 1-6 0,-3 0 12 15,2-1-11-15,-1-1-3 0,0 0 9 0,2 10 1 16,-3-7-13-16,1 2 3 0,-1-12 6 0,0 7-2 15,0 1 9-15,0-3-5 0,0-5-2 0,0 8-25 16,0-8-40-16,0 7-21 0,0-7-30 16,0 8 12-16,0-8-241 0,10 10-50 0,-6-12 22 15,2 1 26-15,-2 0 11 0,11-7 19 16</inkml:trace>
  <inkml:trace contextRef="#ctx0" brushRef="#br0" timeOffset="6493.5">16073 15731 285 0,'-2'-2'225'0,"-1"0"-36"0,0 0-482 15</inkml:trace>
  <inkml:trace contextRef="#ctx0" brushRef="#br0" timeOffset="27128">14493 13638 275 0,'0'0'174'0,"0"0"17"0,0 0-42 0,0 0 21 16,0 0-29-16,0 0-9 0,-15 13 3 0,15-13 10 15,0 0-14-15,0 0 0 0,0 0-19 0,0 0 13 16,0 0-31-16,0 0 3 0,0 0-18 15,0 0-6-15,16-10-15 0,2 0 2 0,3 0-3 16,2-2-12-16,1 0-11 0,0 0-4 16,1 2 8-16,2 1 0 0,-2-3-15 0,1 3 2 15,-1-2-5-15,1 0-10 0,-2 1 14 0,4 1 3 16,-5 1-9-16,2 0-4 0,-5-1 0 16,-5 2-1-16,-1 2-11 0,-5 2 3 0,-2 1 10 15,-2-1-7-15,-1 1 14 0,-2 0-17 0,3 1 3 16,-1-1 5-16,-1 2 3 0,-1 0-5 15,-2-2-9-15,0 2-19 0,3 0-49 0,-3 0-6 16,0 0-37-16,0 0 9 0,0 0-183 16,0 0-115-16,10 0 29 0,-2 0 24 0,2 0 21 15,19-8 26-15,-16 1 1 0</inkml:trace>
  <inkml:trace contextRef="#ctx0" brushRef="#br0" timeOffset="31603.07">10550 14233 259 0,'0'0'98'15,"0"0"19"-15,0-14-41 0,0 14 8 16,0 0-12-16,0 0-8 0,0 0-8 0,0 0 44 16,6-26-13-16,-2 25-62 0,2-1 15 0,-2-1-5 15,9-4 15-15,1 2 1 0,0-2-7 16,1 3-3-16,-2-4-15 0,5 2 27 0,-1 0-6 15,3-1-62-15,1-1 2 0,2-2 30 0,1-1 0 16,1 1-3-16,5-3 13 0,2 0-7 0,4-1-2 16,-2 0-3-16,3-1-13 0,5 0 9 15,-5-2 7-15,1 3 15 0,-1 1-5 0,-3 1-48 16,-4-3 0-16,-4 7 30 0,0-1-1 16,-2-1-1-16,0 3-25 0,-8 2 66 0,0-3-60 15,-4 1 39-15,-3 3-2 0,-3-2-4 0,-2 2-7 16,-1 3 8-16,-1-2-10 0,0 3-8 15,1-3-29-15,-1 3 2 0,-1 0-108 16,0 0-191-16,-1 0 0 0,4 0-8 0,-4-2 53 16</inkml:trace>
  <inkml:trace contextRef="#ctx0" brushRef="#br0" timeOffset="47966.02">14828 8374 246 0,'0'0'15'0,"0"0"14"0,0 0 20 16,0 0-6-16,0 0 12 0,13 0-25 15,-6 0 20-15,1 2-26 0,1-2 30 0,5 0-24 16,21 0-20-16,-15 0-11 0,1 5 2 0,0-5 49 16,2 0-44-16,-3 1-4 0,0 0-8 15,8-1 19-15,-5 0 9 0,4 2 3 0,0-1-32 16,0 1 9-16,1-1 28 0,-3 0-38 0,6-1 14 15,-4 0-2-15,-12 0 36 0,6 0-44 16,4 0 10-16,1 0-21 0,2 0 15 0,-1 0 0 16,-1 0 29-16,3 0-43 0,-1 0 8 15,0 0 8-15,0 0 20 0,-1 0-25 0,1 0 12 16,-1 0 6-16,27-14-40 0,-22 12 20 0,-8-1 18 16,4 0 7-16,-1 1-16 0,2-1-11 0,-1-2 37 15,2-2-26-15,-1 5-2 0,1-3-13 16,-1 0 20-16,-1 1 5 0,4 1-26 0,-2-1 42 15,-2 1-20-15,1 2-17 0,2 1 0 0,-18 0 14 16,8 0 20-16,2 0-41 0,3 0 1 16,21 13 9-16,-23-10-4 0,-1 2-6 0,2-1 17 15,-2 1-19-15,2-1 10 0,2-1 9 16,1 1-11-16,-1-1-11 0,3 0 24 0,0 0 20 16,3-1-9-16,-1 0-28 0,-2 2-1 0,-1-3 11 15,3-1 26-15,-5 0-24 0,-14 0-4 16,6 0-14-16,4 0 15 0,-1 0 6 0,-1 0-21 15,-2 0 31-15,22-12-18 0,-20 10 22 0,-2 1-21 16,3-1 19-16,-8 1-18 0,-3 0-17 16,2 1 46-16,6-1-16 0,0-1-7 0,1-1-8 15,-1 3 9-15,1-1-21 0,0-1 17 0,1 1 18 16,1-2-7-16,-2 1-13 0,1 0-12 0,0 2 16 16,3-2 20-16,-3 0-32 0,1-1 8 15,1 0 9-15,5 1-15 0,-6-1 21 0,4 3-11 16,-5-2 10-16,2 1-20 0,-1-1 1 15,1 2 0-15,-13 0 20 0,8 0-16 0,4 0 15 16,0 0 9-16,1 0-41 0,25 12 57 16,-27-9-45-16,0 2 7 0,2-1-4 0,0 2 0 15,-2-5-9-15,-2 5 25 0,1-4-17 0,-2 2-2 16,0 0 14-16,-1-2-8 0,-2-2 1 16,-2 0 15-16,5 2-32 0,-5-2 25 0,-2 0-13 15,-11 0 27-15,9 0-9 0,0 0 28 16,0 0-37-16,-3 0-8 0,2 0 21 0,-1 0-18 15,-2 0 12-15,3 0-7 0,7-9-9 16,-10 8 20-16,2-1 17 0,-2 2-26 0,3-1-23 16,-1 1 21-16,-2 0-18 0,2 0 30 0,0-1 6 15,-2 0-3-15,0-1 52 0,0-1 1 0,0 3-2 16,0-1-14-16,-1-1-20 0,1-1 2 16,-2 1 1-16,2 1 17 0,-1-1-57 15,1-1 54-15,-1 1-36 0,-2 0 2 0,3 2 3 16,-1 0 9-16,-4 0-3 0,0 0-74 0,0 0-93 15,0 0-196-15,11 11 16 0,-10-8 10 16,2-3-14-16</inkml:trace>
  <inkml:trace contextRef="#ctx0" brushRef="#br0" timeOffset="63357.67">17291 12574 212 0,'0'0'78'0,"0"0"0"16,0 0-34-16,0 0 35 0,0 0-47 0,0 0 3 15,0 0-16-15,0 0 3 0,0 0 0 0,0 0 7 16,0 0-11-16,0-20 2 0,4 20-5 16,3-1 26-16,-1 2-15 0,3-1-11 0,0 0 1 15,5 0-1-15,1 0-1 0,4 0-17 16,3 0 18-16,24-9 13 0,-21 7-22 0,1-1-4 15,5 2-18-15,-6 0 52 0,1-2-36 0,4 3 7 16,-3-5-3-16,-3 3-6 0,0 1 0 16,-1-2 2-16,4 0-12 0,-4 0 12 15,4-1 8-15,1 1-18 0,-1-2 45 0,2 0-23 16,-1 2-21-16,3-1-10 0,-3-1 24 16,0 0 1-16,2-1-31 0,0 3 20 0,2-1 11 15,-2-2 18-15,2 1-29 0,-2 2 13 0,2 1 31 16,-1-2-16-16,1 1-42 0,0 1-1 15,-3-3 24-15,3 5-7 0,-4-2 17 0,-1 0 32 16,0-2-57-16,-4 2 5 0,5 0-5 0,-2-1 29 16,-1 0-14-16,2 2-9 0,-4-2 10 15,0 1 14-15,0 0-19 0,1 1-8 0,-1 1 13 16,2-4 7-16,0 2-24 0,0 1 11 0,-2-2-28 16,-13 3 42-16,6 0-22 0,5 0 3 15,-1 0 33-15,3 0-43 0,-2 0 40 0,-1 0-25 16,3 0 24-16,24-12-33 0,-25 12 4 15,0 0 11-15,-12 0-32 0,9 0 29 0,0 0-12 0,3 0 24 16,1 0-44-16,-2 0 29 0,4 0-12 16,-2 0 36-16,-1 0-1 0,28-12 16 0,-26 10-40 15,1-5 9-15,1 4-15 0,-4 1-12 16,5 0 16-16,-2-2 4 0,-1 2 23 16,-4-1-18-16,6-4 1 0,-4 6-13 0,-2 0 18 15,4-3-8-15,-4 2 15 0,5 1-39 0,-3-3 13 16,1 1-10-16,-1 0 3 0,0 0 10 15,-3 2 8-15,2-2 9 0,-1 0-12 0,0 1 33 16,-1-2-13-16,-1-1-6 0,1 4 3 0,-1-1-17 16,0 2-3-16,2-5 14 0,-11 5-33 15,6 0 4-15,2 0 45 0,2 0-49 0,1 0 7 16,1 0 3-16,1 0 42 0,-2 0-32 0,2 0-29 16,1 0 41-16,-1 0-11 0,1 0-17 15,1 0-3-15,-1 0 30 0,0 0-3 0,2 0 0 16,-4 0-1-16,2 0 0 0,1 0 13 15,-1 0 0-15,0 0-31 0,0 0 9 0,3 0-9 16,-4 0 47-16,-3 0-22 0,3 0-9 0,-2 0-22 16,-3 0 10-16,2 0 6 0,0 0-13 15,0 0 1-15,0 0 2 0,-2 0 31 0,5 0-26 16,-3 0 22-16,5 0-7 0,-3 0-2 0,3 0-3 16,-1 0 9-16,2 0-5 0,0 0 3 15,-1 0-13-15,2 0-22 0,-2 0 26 0,26-2 7 16,-29 1-14-16,2 1-3 0,0-1 12 0,-11 1-13 15,4 0 1-15,4 0 2 0,4 0 8 16,-4 0 10-16,1 0 7 0,2 0-15 0,-3 0 13 16,-1 0-22-16,-3 0 2 0,17 12 5 15,-24-12-6-15,5 0 22 0,0 0-19 0,0 0 34 16,-1 0-11-16,4 0 1 0,16 9-15 0,-19-7 1 16,0 0-39-16,1-1 41 0,1 2-5 15,2-1-17-15,-1 1 26 0,0 0-17 0,2 1 20 16,-1-2-22-16,-5-1 6 0,4 5-2 0,-3-6 0 15,3 2 13-15,-1 1-7 0,3 2 0 16,0-1 7-16,-1 0-17 0,4 0 1 16,-2-1-20-16,1 0 39 0,2 1-12 0,0 0-22 15,-1 1 34-15,3-4-41 0,-2 1 7 0,0-2 48 16,1 7-46-16,-2-4 33 0,0-3-11 0,-2 1 8 16,-3 1-17-16,-2-1 2 0,-2-1-12 15,-2 0 2-15,0 1 29 0,6 1-14 0,-1-2 19 16,-4 0-27-16,-2 0 28 0,1 0-1 15,1 0-9-15,3 0-38 0,4 0 47 0,-2 0-5 16,3 0-32-16,-4 0 17 0,-1 0 0 0,1 0 3 16,5 0 0-16,1 0 16 0,-2 0-8 15,3 0-3-15,-2 0 5 0,0 0-26 0,0 0 2 16,-1 0 1-16,1 0-13 0,-1 0 15 16,3 0 25-16,0 0-19 0,21 3-2 0,-23-1 0 15,2 0-6-15,-3-1 1 0,3-1 45 0,-2 1-4 16,-3 0-5-16,-8-1 0 0,5 0-64 15,2 0 48-15,3 0-26 0,1 0 2 0,3 0 0 16,-2 0 15-16,0 0-6 0,1 0-14 16,-1 0 14-16,-1 0-4 0,1 0 0 0,1 0 0 15,0 0 22-15,0 0-22 0,-1 0 1 0,2 0 0 16,-1 0 19-16,-3 0-17 0,4 0 1 16,-2 0 24-16,-3 0-2 0,0 0-2 0,-2 0-1 15,-1 0-22-15,-3 0 15 0,-2 0-36 16,-1 0 39-16,0 0-7 0,-3 0 0 0,-2 0 21 15,3 0-2-15,-2 0-29 0,2 0-26 0,-1 0 3 16,-1 0 56-16,2 0-5 0,1 0-2 16,-2 0-1-16,1 0-3 0,6 0-2 0,1 0-17 15,1 0-1-15,-3 7 1 0,-1-7 1 0,-3 0 14 16,-1 0 15-16,1 0 6 0,-9 0-17 16,6 0 7-16,-6 0 33 0,9 0-22 0,-9 0 19 15,7 0 20-15,-7 0-21 0,6 0-11 0,-6 0 6 16,0 0-40-16,7 0 40 0,-7 0-43 15,8 0-40-15,-8 0 4 0,0 6-128 16,7-6 13-16,-7 0 13 0,6 0-209 0,-6 0 34 16,0 0-14-16</inkml:trace>
  <inkml:trace contextRef="#ctx0" brushRef="#br0" timeOffset="78521.14">18583 13601 270 0,'15'0'246'0,"-15"-14"-46"0,0 14-19 0,15 0 0 15,8-30-14-15,-16 24-35 0,-2 1-12 0,2 3-5 16,-4-1-18-16,0 1-24 0,-1 0-3 0,3 2 4 15,0 0-8-15,-1 0-26 0,-4 0 18 16,0 0-13-16,5 0 9 0,14 14-36 16,-6-1 23-16,-4 1-25 0,2-5 10 0,0 6 7 15,-3 2-5-15,3-2-7 0,-3-1-1 0,-1 1 0 16,0 1-16-16,0-1 6 0,1-3 0 0,-1 0-9 16,-4-2-11-16,1-2 16 0,0-2 6 15,0-2-9-15,-3 1 10 0,-1-1-11 0,4-1 7 16,-2-2-9-16,-2 2 20 0,3-3 3 0,-3 0-5 15,0 0 0-15,0 0-13 0,8-10 6 16,-3-5-2-16,2 0 6 0,-1-3-7 0,-1-2 12 16,-1-1-19-16,2 1 11 0,3-3-5 0,-3 3-4 15,-3 0 3-15,5-1 2 0,-1 1-9 16,1 1 3-16,1-1-1 0,-1 3 11 0,-1 0-12 16,2 1 6-16,-2 1-8 0,0 1-3 15,0 2 13-15,-1 4-14 0,-2 2 9 0,0 2-11 16,1 0 12-16,0 1-2 0,-1 1-3 0,2 1-11 15,-6 1 13-15,8 0 2 0,-1 0 1 16,5 0-10-16,16 15 6 0,-13-9-3 0,1 5-2 16,0-2-5-16,-1 2 10 0,-2 0 2 0,2 0 1 15,0 5 0-15,0 2-4 0,1-3 1 0,-5 3-9 16,7-1 15-16,-3-2-8 0,1 2 4 16,-5 2-3-16,3 0 4 0,-1-7-18 0,-3 3 28 15,-1-3-11-15,-2 2-3 0,0-3-16 16,-2-1 22-16,0-4-3 0,0 0 8 0,-3-2-14 15,0-2-8-15,0 1 20 0,2 1 2 0,-3-3 5 16,1 1-28-16,-2 1-14 0,3-1-13 16,0 0-8-16,-3 1-26 0,1-3 8 0,1 3-120 15,1-2-110-15,1 0 21 0,-1-1 20 0,-3 0-77 16,19-10 18-16,-6 3 5 0</inkml:trace>
  <inkml:trace contextRef="#ctx0" brushRef="#br0" timeOffset="78791.5">19659 13485 411 0,'8'-6'191'0,"4"-3"-19"0,1 1-27 0,3 1-21 15,1 0-13-15,0 3-6 0,0-4-1 0,2 5-24 16,1-2-31-16,1-2 13 0,-2 4-3 16,1-1 9-16,0-1-15 0,-1 3-13 0,0-1-10 15,-5 1-5-15,-2-1-23 0,-2 3-40 0,-1 0 5 16,-9 0-61-16,6 0-44 0,-6 0-56 16,10 0-97-16,-3 0-4 0,-7 0-8 0</inkml:trace>
  <inkml:trace contextRef="#ctx0" brushRef="#br0" timeOffset="79082.68">19867 13646 415 0,'-1'0'192'15,"0"-3"-31"-15,2 3-24 0,0-2-16 16,3 1-1-16,1-1-26 0,12-5-1 0,-4 2-15 16,6-1-5-16,-2-2-5 0,2 2-7 0,-1 1 5 15,1-1-35-15,-3 2 12 0,4-2 3 0,-1 1 12 16,-3 3-8-16,0-1-24 0,3-1-7 16,-4-1 0-16,3 2-1 0,-6 1-29 15,5-2-33-15,-4086 1 3 0,8164 1 2 0,-4080-4-46 16,-2 6-18-16,-5-2-44 0,-1-1-91 0,-1-1 15 15,0 1 16-15,-3 0-103 0</inkml:trace>
  <inkml:trace contextRef="#ctx0" brushRef="#br0" timeOffset="79811.73">20679 12956 398 0,'-13'3'79'15,"2"7"-16"-15,-2 1-12 0,2 4-4 16,5-1 4-16,-4 3 14 0,1 3-35 0,3-1 24 16,-1 2 1-16,2-1-4 0,1 2-7 0,-1 0-2 15,3 0 18-15,-1 3-1 0,3 0-7 0,0-15-44 16,0 8-3-16,0 0 34 0,0 5-4 15,13 20-4-15,-9-22 20 0,1-1-8 16,4-1 16-16,1 0-25 0,2-3-12 0,2-1 15 16,2-3 34-16,3 2-30 0,1-5 0 0,1 3-2 15,5-3-10-15,-1-1-29 0,0-1 36 16,-2 0 0-16,2-2-7 0,0 0-2 16,-1-3-7-16,-4 1-8 0,2-1 9 0,1 0-4 15,-2-1-6-15,-10-1-4 0,4 0 14 0,20-10-10 16,-17 8 3-16,-2-2-23 0,-4-2 42 15,1 1-8-15,-4 0-30 0,-2 0 22 0,-2 1-35 16,1-1 42-16,-4 0-43 0,1 0 30 16,-1 1 9-16,1-1-15 0,-3-1-6 0,0-1 2 15,0 7 11-15,0-5-9 0,0-2-10 0,0 0 26 16,0-2-11-16,-14-14-20 0,6 11 34 0,2 3-41 16,-7 1 22-16,7-1 2 0,-2 6 2 15,3-2-28-15,-4 0 29 0,4 2-21 0,-2 2 29 16,2-2-30-16,-1 3 18 0,6 0-10 0,0 0 17 15,-10 0-20-15,1 0 14 0,2 0-4 16,-13 12-21-16,6-7 4 0,1 3 26 0,1-1-14 16,-2 1 12-16,3 1-1 0,4-4 0 0,1 2-7 15,-2-2 12-15,3 2-6 0,0-2 13 16,1-2-31-16,2 2-19 0,-2 1 23 0,1-3-1 16,1 1-31-16,-2-1 3 0,-1 11-86 15,1-6-65-15,-1-2-126 0,5-2 1 0,0-2-9 16,0-2 6-16</inkml:trace>
  <inkml:trace contextRef="#ctx0" brushRef="#br0" timeOffset="79967.42">21594 13498 299 0,'4'-1'157'0,"1"1"-27"16,-3 1-308-16</inkml:trace>
  <inkml:trace contextRef="#ctx0" brushRef="#br0" timeOffset="96491.98">5066 16120 215 0,'-14'0'292'0,"14"0"-48"0,0 0-41 15,0 0-27-15,-14 0-19 0,14 0-18 0,-20 3-30 16,19-5 12-16,-2 1-27 0,3 1-2 0,-1 0-28 16,1 0 3-16,1 0-12 0,-1 0-1 15,3 1 3-15,0 1 0 0,0-1-7 0,1 0-5 16,-1 2-9-16,3 0 1 0,1-1 0 0,5 4 6 15,4 3-6-15,0-2-6 0,3 3 1 16,2-2-9-16,-3 0 5 0,6 2-3 0,-4-3-12 16,2 1 19-16,1 0-13 0,0 3-10 15,-1-4 5-15,-1 1 7 0,0-1-7 0,-1 0 1 16,0-2-8-16,-1 2 9 0,-1 0-5 0,-1-2 2 16,-3 1-9-16,4-2 9 0,-9-1-2 15,1-1-6-15,-4 0-3 0,1 0-3 0,-2 1-12 16,-1-3-6-16,-3 2-2 0,1-2-29 0,0 1-53 15,-2 0 9-15,0-1-37 0,0 0-16 16,0-1-32-16,-4 0 2 0,1-3-88 0,1 1-93 16,0-1 20-16,0 1 13 0,-1 1 6 15</inkml:trace>
  <inkml:trace contextRef="#ctx0" brushRef="#br0" timeOffset="96812.16">5417 16022 343 0,'-5'0'115'0,"1"2"4"0,-7 6-7 0,-1 4-16 15,-2 0-10-15,-1 4-8 0,-2 2 3 0,1-2-28 16,-4 2-3-16,2 5-11 0,-1-3 25 15,-2 4 9-15,-4 1-29 0,4-1 25 0,-1 0 6 16,0 1-19-16,3-2-8 0,-1-1 1 16,-2-2-5-16,5 1-20 0,-1-3 19 0,3 0-41 15,0-2 30-15,3-1 3 0,2-3-2 16,3-1-10-16,4-6-4 0,-2 1 13 0,5-2-10 16,0-1-10-16,0-3-43 0,0 0 6 0,0-1-114 15,2-2-68-15,-1-2 16 0,1-1-195 0,1-10 11 16,5-2 48-16</inkml:trace>
  <inkml:trace contextRef="#ctx0" brushRef="#br0" timeOffset="97239.64">5071 15875 277 0,'-4'0'181'0,"1"-1"-16"0,3 2-14 0,-1 1-4 16,1-4 1-16,1 4-22 0,1-2-6 16,3 0 0-16,-1 0-3 0,1-3-13 0,14 2-21 15,-8 1-10-15,21-7 2 0,-7 3 4 0,-2-1-20 16,7-1 12-16,-5 0-13 0,3 0 1 16,-1-2-6-16,-1 1-13 0,-1 2 2 0,0-2-22 15,-2 3 8-15,-2-2-5 0,-2-2 13 0,-2 4-1 16,-1-2-32-16,-4 4 11 0,-3-3-10 15,0 3-7-15,-2-3-27 0,-2 3-38 0,-2-1 6 16,2 0-131-16,-2-1-191 0,0 2 12 16,0-4 28-16,-2 2 13 0,2-1 5 0</inkml:trace>
  <inkml:trace contextRef="#ctx0" brushRef="#br0" timeOffset="97764.7">6104 15987 337 0,'-4'1'197'16,"0"0"-15"-16,1 0-37 0,3 0-28 16,0-1-5-16,1 0-27 0,5 2 6 0,0-4-10 15,15 0-10-15,-10 2-4 0,5 0-30 0,32-8 30 16,-17 3-17-16,-2 0-5 0,2 2 5 16,1-2-37-16,-3 1 31 0,1 0-13 0,-5 1-3 15,-4-1-26-15,0 1 24 0,-2-1 6 0,-7 4-35 16,-2-1 51-16,0-2-20 0,-3 0-4 15,-2 3-8-15,-1-1 19 0,0 0-11 0,-1-1-2 16,1 1-26-16,-2-2-4 0,-1 2 7 0,0 1-12 16,-1-2-39-16,0 2 0 0,-2 2 4 15,-1-2-92-15,-1 0-90 0,2 0-126 0,-2 1 32 16,0-1 8-16</inkml:trace>
  <inkml:trace contextRef="#ctx0" brushRef="#br0" timeOffset="98091.11">6349 16230 468 0,'-1'3'152'0,"-4"0"-4"15,5-2-25-15,0 2-3 0,0-2 17 0,3 1-7 16,1-1-13-16,3-1 6 0,-1 0-37 0,12-3 11 16,-6 3 1-16,4 0-10 0,21-11-13 15,-13 6 5-15,0 2-15 0,0-3 0 0,1 1 12 16,0 0-14-16,-2-1-9 0,1 0 4 16,-3 0-15-16,1 2-10 0,0 1 7 0,-9 2-11 15,2-4-31-15,-6 4-27 0,-9 1-41 0,8 0 7 16,-8 0-88-16,8 0-89 0,-8 0 20 0,0 0-162 15,10 10 26-15,-12-8 70 0,0-2 7 16</inkml:trace>
  <inkml:trace contextRef="#ctx0" brushRef="#br0" timeOffset="99873.2">8244 15911 412 0,'0'0'159'0,"0"-15"9"0,0 15-33 16,0 0 13-16,0 0-26 0,0-12-24 0,0 12 0 15,16-19-4-15,-20 16-30 0,3-1 17 16,-3 1-12-16,0-2-8 0,-5-6 14 0,2 1-27 15,-2-1 2-15,-3 1-15 0,1 1 15 16,-6 0-10-16,-1-1-13 0,3 5 2 0,-4-4-1 0,3 4-10 16,-6 2-4-16,1-1-4 0,0 3 12 15,11 1-9-15,-5 0-15 0,-4 0 23 16,-1 0-31-16,0 0-2 0,-23 16 21 0,23-9-19 16,1 4 21-16,0-1-20 0,0-1 7 0,1 1 21 15,7 0 10-15,-2 0-20 0,0 4-8 16,5-5 11-16,2 5-3 0,2-6-2 0,-1 2 5 15,4-2 15-15,1-1-21 0,0-7-25 16,0 12 32-16,19 7-17 0,-7-8 18 0,0-3-20 16,2 2 23-16,3-2 6 0,-2-1-14 0,4-1 4 15,0-2-13-15,1 3 9 0,-1-4-2 16,-1 1-18-16,7-1 21 0,-4 1-2 16,0-1-2-16,-4 1 1 0,2 0 0 0,1 2 2 15,-3-3-16-15,4 0 3 0,-7 5 0 0,2-3-1 16,0 1 12-16,-1 4-5 0,-6-6-18 0,8 6 11 15,-6-1 6-15,-3 2 10 0,2-2-2 16,-3 3-7-16,-2-2-17 0,-1 0 30 16,-3-2 6-16,-1-1-19 0,1 1-2 0,-1-1 10 15,0-7-24-15,0 6 16 0,0-6 2 0,0 14 0 16,-11 11 8-16,5-14-8 0,-4-1-5 0,0-1 16 16,-3 1-8-16,-2-3-2 0,-2-2-5 0,-1 0 11 15,-1 0 7-15,0-4 12 0,-3 0-3 16,10-1 25-16,-3 0-4 0,-1 0 12 15,-16-9 5-15,18 3-12 0,0-2-4 0,5 2-9 16,-3-2 11-16,6 0 0 0,0 0-19 0,3-1-6 16,0-7-2-16,3 10-14 0,0-7 8 0,12-14-6 15,-2 6 19-15,5 1-4 0,1-1-16 16,-2 4 14-16,9-4-18 0,-5-1 24 0,1-1-24 16,5 0-7-16,-1-1 20 0,1-1-27 15,-5 2 13-15,1 0-5 0,-1-1-1 0,0 7 2 16,-3-2-5-16,-6-3-12 0,1 3-19 0,-6-1-36 15,-1 4-15-15,-2 3-61 0,-2 5 15 16,0 8-103-16,0 0-51 0,-17-21 21 0,11 18-135 16,-1-1 27-16,2 2 20 0,-2 1 10 15,1 1 32-15</inkml:trace>
  <inkml:trace contextRef="#ctx0" brushRef="#br0" timeOffset="100525.71">8485 15794 377 0,'-1'0'188'0,"0"3"-21"0,1-1-46 16,0 1 22-16,0 0-9 0,0 4-48 0,-2 0-22 16,1-1 22-16,0 12-14 0,1-9 3 15,0 5-4-15,0 1-17 0,0 2-37 0,0 0 1 16,0-2 10-16,0-1 6 0,6-1 0 15,-6-1-21-15,0-2 27 0,0-2-5 0,0-2-6 16,8-6 2-16,3 14 15 0,-8-13-14 0,1 0-2 16,2-1 8-16,0-1-25 0,11 0 14 15,-10 1-5-15,19-10-3 0,-11 4 15 0,4 1-18 16,-6-2-8-16,4 1-13 0,-6 2 5 16,0 1 24-16,-2-1-6 0,0 1-13 0,-1 1 17 15,0 1-13-15,-1 0 3 0,1 0-28 0,-2-1 24 16,2 2-1-16,-8 0 2 0,6 0 8 0,0 0-23 15,1 0 13-15,6 0-5 0,8 14 7 16,-12-10-4-16,-1 0 5 0,-3 3-7 0,-1-1 20 16,0 0-18-16,1 9 15 0,-4-6-3 0,-1-9 19 15,0 12-11-15,0-3 2 0,0 2 3 16,-16 15 4-16,9-14 3 0,1 0-9 0,-1 0 2 16,-2-2 8-16,0-2 2 0,-3 2-10 15,5-2 14-15,-6-1-27 0,3-2 4 0,3 1 0 16,-8 1 1-16,-1 0 4 0,8-4-10 0,1 2-2 15,1-3-6-15,-1 0 6 0,2 1-10 16,3-3 4-16,-1 1-16 0,0-1-28 0,-1 0-16 16,4 0-32-16,0 0-11 0,0 0 7 0,0 0-72 15,-8 0-49-15,-12-14-15 0,10 5-139 16,0 2 24-16,-1-3 22 0,-3 0-10 0,2-2 0 16</inkml:trace>
  <inkml:trace contextRef="#ctx0" brushRef="#br0" timeOffset="100866.98">8474 15729 215 0,'0'-4'225'0,"-2"2"-70"0,2-1-23 0,2 2 37 16,-2-2-10-16,2 2-11 0,2-2-4 0,1 0 4 16,2 2-6-16,10-5-15 0,1 2 3 15,-1-3-15-15,5-1-4 0,0 4 6 0,3-4-10 16,1 3-23-16,2-2-6 0,-2 2 7 16,3-2-9-16,-3 5-26 0,1-3-7 0,-1 2 9 15,0-2 2-15,-1 2-22 0,-2-1 7 0,-1-1 0 16,-6 3-17-16,2-1-11 0,-9-1-22 15,-2 1-16-15,-2 0-50 0,-2-2-15 0,-3 1-37 16,4 3 11-16,-4 1-180 0,0 0-100 16,0 0 24-16,0 0 27 0,0 0 51 0,-12-12-7 15</inkml:trace>
  <inkml:trace contextRef="#ctx0" brushRef="#br0" timeOffset="101208.88">9319 15941 551 0,'2'1'176'0,"1"1"-29"15,3-2-44-15,12 3 26 0,4-2-1 16,-13-1-20-16,7 0-2 0,26 4 12 16,-26-4-29-16,5 0-10 0,2 0-2 0,6 0-22 0,-1 0 3 15,23-11-8-15,-28 11-6 0,-4-1 12 16,0-2-25-16,-5 3 18 0,-14 0-11 0,12 0-23 16,-4 0-15-16,-1 0-8 0,-7 0-5 15,7 0-23-15,-7 0-9 0,0 0 5 0,0 0-89 16,0 0-44-16,12-7-85 0,-14 4 21 0,0 1-114 15,-1-1 9-15,1-1 41 0</inkml:trace>
  <inkml:trace contextRef="#ctx0" brushRef="#br0" timeOffset="101556.71">9414 15750 445 0,'-2'-1'191'16,"-3"0"4"-16,4-1-36 0,-1 4-13 15,1-2-22-15,1 2-1 0,0 2-9 0,1 3-2 16,7 7-15-16,-4 5 10 0,-3 0-10 0,5-1-13 16,1 1-6-16,-3 1 0 0,2-2-15 15,0 5-3-15,1-1-10 0,2-3 5 0,-5 2-8 16,4-5-6-16,-1 3-8 0,1 0-7 0,-3-2 7 15,1-3-3-15,2-2-15 0,-3 0 4 16,-4-4 4-16,2 0-1 0,2-2-8 0,-4-3 8 16,0 2 1-16,1-1-3 0,-1-1 0 0,2 1-4 15,-2-2-2-15,0-1-8 0,2 1-9 16,-2-1-30-16,-1 1 1 0,0-2-42 0,0 0-37 16,0 0 8-16,0 0-134 0,0 0-143 15,2-10 25-15,0 7 25 0,-2-2 33 0,1-1 3 16</inkml:trace>
  <inkml:trace contextRef="#ctx0" brushRef="#br0" timeOffset="102394.57">9831 15637 451 0,'-4'0'204'0,"2"0"-70"0,2 0 6 0,0-3-13 15,0 3-13-15,0 0-20 0,0 0 35 0,0 0-32 16,28-4-14-16,-10 3-23 0,0-2 14 0,2 2-8 16,-3 1 6-16,3-5 0 0,-2 5-26 15,-1-2 19-15,-5 0-7 0,-1 1-15 0,0 1 8 16,-3-3 14-16,-2 2-25 0,2 1 5 15,-8 0-4-15,0 0 2 0,5 0-7 0,-5 0-1 16,8 0-3-16,-8 0 0 0,0 0-10 0,7 0-2 16,-7 0 3-16,7 0-8 0,-7 0-1 0,0 0 1 15,9 12-3-15,-9-6 2 0,5 10 2 16,-5-7-2-16,0 3 2 0,10 20 2 0,-2-14-2 16,-8 1-2-16,5 0 8 0,-2 0-4 0,0-2-1 15,2 1-6-15,-2 0 4 0,2 0 1 16,-2-3-9-16,-2 0 5 0,2 2-1 0,3-4 1 15,-3 1-15-15,-2-3 13 0,-1-3-1 16,2 2 2-16,2-3-3 0,-1-1-18 0,-2 0-21 16,1-3-25-16,1 1-34 0,0-2 9 0,1-1-152 15,-4-1-124-15,0 0-38 0,0 0 60 0,16-22 4 16,-8 5 15-16,-3-5-46 0</inkml:trace>
  <inkml:trace contextRef="#ctx0" brushRef="#br0" timeOffset="102782.06">10285 15588 264 0,'1'-2'250'0,"1"1"-68"0,-1 0 6 0,0 0-29 16,4 0-14-16,-1-2-6 0,12-1-14 15,0 0 18-15,7 3-26 0,-2 1-4 0,0-1-14 16,3 1-17-16,2 0-10 0,-4 0 3 15,-7 0-5-15,-5 0-22 0,2 0-7 0,-2 0-6 16,-1 0 10-16,0 0-11 0,-1 0-5 16,-8 0 0-16,6 0-9 0,-6 0-15 0,8 0 15 15,3 10 0-15,-10-5 7 0,1-1-7 16,-1 3-4-16,-1 1-3 0,1 9 10 0,0 3 3 16,-1-10-8-16,0 8 0 0,0 1 3 0,0 3-3 15,0 2 1-15,0-1 4 0,0 3-3 16,0-4 1-16,0 0-3 0,0 2-20 15,0-2 2-15,0 0 13 0,0-1 2 0,0-2 9 16,0 1-19-16,0-1 7 0,0-3-5 0,0-2-2 16,0-2-25-16,0 0-35 0,-13 6-40 15,10-10-17-15,3-3 9 0,-1 2-193 0,1-7 20 16,0 0 22-16,0 0-110 0,0 0 26 0,8 8 9 16,5-15 36-16</inkml:trace>
  <inkml:trace contextRef="#ctx0" brushRef="#br0" timeOffset="102994">10837 15952 430 0,'8'-2'245'0,"-3"1"-41"16,12-1-41-16,-1 3 11 0,-5-1-38 0,8 0 1 15,1 0-30-15,5 0 5 0,28-11-13 0,-25 11-13 16,2-3-4-16,2 3-17 0,-2-2-1 15,0 0-37-15,-1 1-21 0,-1-2-18 0,-2 2-28 16,-3-1 5-16,-13 2-65 0,3 0-57 0,2 0-108 16,9-15-81-16,-20 13 17 0,-4-5 8 15</inkml:trace>
  <inkml:trace contextRef="#ctx0" brushRef="#br0" timeOffset="103224.29">11076 15802 359 0,'-1'2'206'0,"-1"2"-13"15,2 0-13-15,0 3-4 0,3 10-14 0,-3-9-7 16,8 18-22-16,-2-5-14 0,-2-1-4 0,5 1-20 16,0-1-5-16,-3 2-12 0,0 1-4 0,3-1-1 15,-2 0-15-15,0-2-19 0,0-1-9 16,0-1-30-16,-1 0-44 0,3-3 6 0,1-3-124 15,-2-1-162-15,5-3 24 0,-2-5 22 16,-11-3-59-16,17 0 7 0</inkml:trace>
  <inkml:trace contextRef="#ctx0" brushRef="#br0" timeOffset="103801.34">11866 15802 348 0,'-1'-8'193'0,"-4"-8"-30"16,-8 3-15-16,2-1 6 0,0 0-45 16,1 4-13-16,-3 0-29 0,1 2 33 0,-2 0-30 15,1 1 4-15,-4 3-22 0,4 1-33 0,0 3 4 16,3 0 41-16,0-1-42 0,10 1 6 15,-14 0 21-15,-15 12-21 0,13-5 9 16,5 0-9-16,2-2-7 0,2 3 11 0,-2 2-33 16,4 0 5-16,0 1 16 0,5-2-13 0,0-1-30 15,0-8 30-15,0 11 11 0,19 16-20 16,-8-12-5-16,8 0 14 0,0 2 0 0,-1-2-28 16,2-3 2-16,2 3 0 0,-3-1 33 0,0-2 1 15,4 3 1-15,-2 0 17 0,-4-1-29 0,-1-1 7 16,2-1-30-16,-3 1 27 0,-3-5-1 15,0 3 0-15,-2-1-15 0,-8-2 6 0,5 3 18 16,-7-4-7-16,0-7-21 0,0 7 29 16,0-1-4-16,-13 16-11 0,7-9-8 0,-4-3 26 15,1 0-3-15,-1-1 2 0,-2 1-12 0,2-6 14 16,0 0 13-16,1-1-6 0,0-2 19 16,3-1-2-16,-3 0 0 0,9 0-8 0,-8 0 9 15,-3 0 10-15,-17-12 3 0,14 5 12 0,0-3-23 16,4 0 7-16,4 0 11 0,1-4-29 15,1 2 1-15,4 0 1 0,0 3-8 0,0-3 2 16,13-19-4-16,-1 13-3 0,1 1-14 16,-6-1 7-16,8 2-2 0,0 2 1 15,0-1-19-15,-5 1-11 0,3-1-31 0,-2 3-6 16,2 1-36-16,-4 0-38 0,7 6 12 0,-3-2-94 16,0 0-134-16,3 0-51 0,-4 2 25 15,0 2 21-15,-1 0 14 0,-2 2-1 0</inkml:trace>
  <inkml:trace contextRef="#ctx0" brushRef="#br0" timeOffset="104157.61">12188 15893 267 0,'7'-2'232'0,"12"-1"-32"15,-6 3-19-15,-4 0-16 0,2 0-30 0,5 0-2 16,23 11-20-16,-20-4-9 0,2 3-39 15,-1 3 12-15,-2-1-4 0,0 3-11 16,-2 2-26-16,-4 0 37 0,0 2-50 0,-2 2 32 16,-6 0-26-16,2 1 11 0,-6 0 1 0,0-11-19 15,-14 23-13-15,3-12 31 0,-1 2-24 16,-3-4 5-16,1-1 3 0,-4-1-5 0,3 0 11 16,-1-5 2-16,5 1 13 0,0-2-5 0,5-7-2 15,-1 2 10-15,5-2 7 0,-1-2-5 16,-1 1-2-16,3-1 12 0,1-1-23 0,0-2 11 15,0 0-11-15,0 0 9 0,14 0-9 0,9-3-17 16,-12 3 2-16,28-8-13 0,-9 5 10 16,4-1-18-16,-5-2-20 0,5 1-20 0,-1 2-40 15,-2-4-26-15,-2 3 10 0,-1-1-120 0,-6 2-101 16,0-1-61-16,-4 0 6 0,2-2 22 16,-3-1 13-16,-4 0-1 0</inkml:trace>
  <inkml:trace contextRef="#ctx0" brushRef="#br0" timeOffset="104407.85">12888 16143 315 0,'1'-3'324'16,"0"1"-58"-16,2 0-44 0,-2-3-37 0,3 3 1 15,9-6-36-15,3 3-24 0,2 2 2 16,6 1-13-16,-2-3-27 0,4 4-10 0,3 0 0 15,1 1-3-15,0 0-21 0,0 0 6 0,-1 0-1 16,2 0-16-16,-17 0 6 0,5 0-28 0,3 0-21 16,-1 0-34-16,-1 0-7 0,-3 0-24 0,-1 0-24 15,-5 0 7-15,3 0-71 0,9-13-38 16,-20 7-75-16,1 3-65 0,-4-3 22 0,-3 3 14 16,2-2 9-16</inkml:trace>
  <inkml:trace contextRef="#ctx0" brushRef="#br0" timeOffset="104644.81">13189 15932 272 0,'-4'-3'195'15,"1"1"7"-15,0 1-59 0,0 0-2 0,0 1 5 0,1 0-37 16,0 0 2-16,1 0-13 0,-1 2 15 16,1 3-4-16,1 0 2 0,-1 0-2 15,1 3 0-15,0 11-11 0,-2 0-9 0,2 2 14 16,0-1-7-16,0-8-11 0,0 5-10 0,0 7 7 15,0 0-25-15,16 27-3 0,-12-27 3 16,-1 3-9-16,1-3-12 0,-1 1-4 0,1 1-41 16,0-2-58-16,0-1 6 0,-3-1-182 0,2-4 22 15,-3-10 18-15,0 1-166 0,0 2 16 0,0-3 22 16,-12 6 14-16,3-3 5 0</inkml:trace>
  <inkml:trace contextRef="#ctx0" brushRef="#br0" timeOffset="105553.3">9269 16956 237 0,'0'0'182'0,"-14"0"8"0,14-12-15 0,0 12-24 16,0 0-10-16,-18-22-52 0,18 20 14 0,-3 0-17 16,3 1-9-16,0 2-29 0,-2 1-7 15,0-1 26-15,-2 2-7 0,0 12 19 0,0 0-7 16,-1 1 6-16,-3 7-25 0,5 3 1 15,-4 0-9-15,4 3 4 0,1 3-9 0,2 0 9 16,0-16-11-16,0 9 6 0,0 3-19 16,12 33-3-16,-5-33 4 0,3-1 2 0,1-2-3 15,0-1-11-15,4-2 1 0,2-3 17 0,-4-1-21 16,9-3-1-16,-1-5 11 0,-2-5-3 16,2 0-23-16,-12-5 4 0,3 0 13 15,19-14-9-15,-18 2 7 0,-3-3 6 0,-1-2-16 16,-1-1 3-16,-6 2-5 0,-2 5 6 0,0-2 1 15,0-1-11-15,-14-16 16 0,5 18-10 0,1 2-1 16,-3 2 2-16,-4 2 1 0,4 4 10 0,0 0-9 16,11 2-1-16,-10 0-7 0,3 0 3 15,-1 0 4-15,-5 10 1 0,2-1-8 0,1 1-14 16,-3-1-23-16,7 1-12 0,3-2-29 16,3 1 8-16,0-9-89 0,0 6-69 0,0 1 19 15,0-7-200-15,13 11 20 0,-5-11 4 0</inkml:trace>
  <inkml:trace contextRef="#ctx0" brushRef="#br0" timeOffset="106089.65">9689 16865 212 0,'-21'-6'142'0,"1"4"-26"0,2-1 7 0,5 3-28 16,13 0 2-16,-11 0-12 0,2 0-10 0,-6 11-18 15,10-7-7-15,2 0-25 0,1 2-3 16,-3 6 31-16,2-1-6 0,3-1-5 0,0-10 3 16,0 8-22-16,10 13 6 0,-3-7-13 0,4-2-5 15,2-1 21-15,4 3-10 0,2-2-6 16,2 0 5-16,1 1-11 0,4-2-12 0,-3-1 7 15,2 2 26-15,2-2-9 0,1 3-2 16,-2 0-3-16,1 0-19 0,-4 2-7 0,-3-1 0 16,1 3 0-16,-5 4 20 0,0-5 2 0,-6 0 10 15,-5 1-28-15,-4-4 1 0,0 1 1 0,-1-7-28 16,-11 19 3-16,-3-14 42 0,-1 1 4 16,-1-2 6-16,1 2 1 0,-4-4-12 0,-1-2 28 15,-1 1 34-15,3-2-34 0,1-1 24 0,2-2 3 16,5 0 8-16,1-3 3 0,3 0 7 15,6 0-16-15,0 0-5 0,-8 0-1 16,0-15-8-16,7 8-5 0,2-12-8 0,-1 8 4 16,0-10-14-16,17-25 0 0,-7 20-15 0,0-3 9 15,3 4-10-15,-2-4-5 0,-1 3 10 0,3 1-2 16,-5 1-6-16,1-1 2 0,-1 2 6 16,2-1-27-16,-5 4 13 0,3 1-15 0,-3 0-7 15,-5 7-36-15,4 4-25 0,-3 1 6 0,3 0-108 16,-2 0-60-16,1 3 19 0,-2 0 17 15,2 1-162-15,1-1 25 0,-1 2 6 0,1-1 0 16</inkml:trace>
  <inkml:trace contextRef="#ctx0" brushRef="#br0" timeOffset="106343.13">10228 17015 434 0,'1'-1'217'16,"-1"2"-32"-16,1-1-24 0,5-1-36 15,0 1 0-15,1 0-21 0,12-2 6 0,-7 2-37 16,9 0 15-16,28-8-7 0,-19 6-8 0,0-3-8 16,1 1 7-16,1 3-37 0,-4-1 2 15,-1 0 5-15,0 1-21 0,0 1-23 0,-7 0 4 16,-5-4-45-16,-1 4 5 0,-3-2-67 0,-5-1-59 15,-2 0-150-15,-1 1 23 0,-3 2 15 16,0-3 10-16</inkml:trace>
  <inkml:trace contextRef="#ctx0" brushRef="#br0" timeOffset="106574.69">10431 16852 464 0,'-2'0'161'16,"2"0"-15"-16,2 2 0 0,-2 0-26 0,0 1-5 16,4 2 1-16,-3 0-4 0,4 12-14 0,3 4-11 15,-3-4 2-15,1 5-19 0,2 2-3 16,-1 3-36-16,1-3 39 0,0 3-16 0,2-1-19 16,1-1-10-16,-2-1-3 0,1-1-16 15,0 0-25-15,-1-1-25 0,1-1 5 0,0-6-132 16,-5-8-159-16,-1-2-1 0,1-4 15 0,-5-1-47 15</inkml:trace>
  <inkml:trace contextRef="#ctx0" brushRef="#br0" timeOffset="106953.86">10782 16840 483 0,'0'-2'202'0,"3"-1"-11"0,1-1-22 16,-1 0-16-16,12-3-19 0,1 0-20 0,3 2-10 15,3 0-22-15,1 1-12 0,0 1 4 0,0-2 2 16,-3 3-31-16,2-1 20 0,-6 3-10 0,-5-2-4 16,-2 0 4-16,-1 1 1 0,-3 1-10 15,1-2-7-15,-2 2-4 0,1 0 10 0,-2 0-23 16,-3 0 5-16,0 0 1 0,0 0 7 15,0 0-10-15,0 0-5 0,6 0 2 0,2 12 3 16,-7-7-4-16,0 1-1 0,1 0 9 16,-2 2-6-16,0 1 7 0,0 6-7 0,0 4-7 15,0 1 7-15,0-1 0 0,0 4-8 0,6-3-2 16,8 29 15-16,-8-24-9 0,0 0 0 0,-4-2-4 16,5 1 1-16,-2 0-23 0,-1-4-14 15,-1 3-63-15,0-6-22 0,-1 0 10 0,0-7-231 16,0-3-58-16,0-3 9 0,0-4 21 15,-2 0 24-15,0 0 51 0</inkml:trace>
  <inkml:trace contextRef="#ctx0" brushRef="#br0" timeOffset="107322.96">11373 16818 517 0,'14'-10'205'0,"1"1"-52"0,2 4-12 0,-2 0-13 15,4 0-12-15,-1 3-9 0,-10 2-28 16,1 0 3-16,1 0 14 0,17 12-38 0,-12-4 10 16,2 2-5-16,-4 1-16 0,-7 2-5 0,3 2-9 15,-4-2 26-15,0 6-18 0,-1-3-24 16,-4 3-11-16,0-10 6 0,0 5 22 0,-15 18-15 16,7-15 2-16,0 0 4 0,-6-5 1 0,5 2-24 15,-2 1 23-15,-1-3 9 0,2-2 3 16,1-3 3-16,3-2-1 0,2 0 8 0,0-2-11 15,2 1-19-15,0-4-3 0,1 3 17 0,0-1-4 16,1-2-4-16,0 0 19 0,0 0-15 16,0 0 6-16,14 4-7 0,-8-4 5 0,16-2-13 15,-8 2-1-15,5 0 10 0,6 0-8 0,28-10-8 16,-25 9 3-16,0 0-5 0,0-1-26 16,-6 0-23-16,0-1-57 0,-13 3-5 0,4 0-5 15,-3 0 8-15,2 0-99 0,-1 0-125 16,-4 0 21-16,5 0-61 0,15-10 21 0,-17 5 54 15</inkml:trace>
  <inkml:trace contextRef="#ctx0" brushRef="#br0" timeOffset="107551.71">12019 16955 703 0,'0'-4'202'0,"2"0"-38"0,0 1-5 0,4 0-45 15,4-6 8-15,-2 4 6 0,9 0-18 0,-1 0-19 16,0 0-18-16,3 1 9 0,0 2-9 0,3 1-18 16,0-2 8-16,0 3-10 0,4 0-3 15,-1-2-26-15,-5 2-7 0,0 0-5 0,-10 0-19 16,3 0-37-16,1 0-32 0,-3 0 7 0,0 0-85 16,2 0-56-16,-1 0-93 0,8-10 23 15,-13 7-81-15,-6 0 3 0</inkml:trace>
  <inkml:trace contextRef="#ctx0" brushRef="#br0" timeOffset="107814.74">12207 16790 328 0,'-1'-1'133'0,"-2"2"-1"0,0-1-34 16,0 1 25-16,3-1-25 0,-1 3 22 0,0 1-15 15,1 0 10-15,0 2-15 0,5 10-30 16,-5-8 22-16,8 16 7 0,-1-6-30 0,-2 1-3 16,1 3 7-16,0-1-20 0,0 1-3 0,3 1-2 15,-2 0-16-15,-3 1 8 0,4-3-7 0,-3 4-12 16,1-5-8-16,0 2 5 0,-3-6-36 16,1-1-4-16,-2-2-21 0,2-4-8 0,-2 0 4 15,2-4-118-15,-4-2-127 0,4-3 24 0,-4 0-84 16,0 0 10-16</inkml:trace>
  <inkml:trace contextRef="#ctx0" brushRef="#br0" timeOffset="108215.03">12503 16784 254 0,'-12'12'191'0,"2"1"-26"0,1 3-48 16,6 2-22-16,1 0 25 0,0 1-9 0,2-11-10 15,0 9-21-15,23 22-7 0,-14-15 7 0,1-2-24 16,2 0 13-16,0-1-21 0,2-1 0 0,0-2 6 16,7-4-36-16,-6 4 9 0,2-6-8 15,-2-4-4-15,0-3 28 0,-2-2-12 16,5-2 9-16,-12-1 6 0,4 0-9 0,20-15-17 15,-16 4-21-15,0-1 26 0,-1 0-13 0,-4 1 10 16,-1-2-4-16,-1 0 14 0,-4 5-27 16,-3 0 29-16,0 8-15 0,0-8-6 0,0 2-9 15,0 6 2-15,-14-14 8 0,5 6-1 16,-4 3-9-16,0 2-24 0,-2 0 13 0,-2 2-8 16,6 0 23-16,11 1-7 0,-15 0 8 0,0 0-31 15,-18 10-4-15,15-4-35 0,4 0 7 16,0 1-20-16,4-1-39 0,0-2-24 0,3-2-30 15,2 0-59-15,6 3-114 0,-2-3 13 16,1-2-5-16</inkml:trace>
  <inkml:trace contextRef="#ctx0" brushRef="#br0" timeOffset="108699.15">12950 16786 385 0,'-2'-4'175'0,"-3"-1"-16"16,1 2-12-16,0 0-3 0,-1 0-32 0,2 0-16 15,-3 1 0-15,1 1-53 0,0 1 38 0,-1 0-21 16,-2 0 8-16,1 0-10 0,-4 0-39 0,-8 12 23 16,8-5-9-16,-1 2-18 0,4 2-13 15,3-3 26-15,3 0 2 0,0-1-27 16,2 0 25-16,0-1-7 0,0-6 9 0,0 0 10 15,0 7-40-15,0-7 12 0,0 8 5 0,0-8 14 16,0 7 5-16,0-7-31 0,0 0 19 0,0 0 1 16,0 0 14-16,10 12-20 0,-5-12 9 0,-3-2-26 15,4 2 20-15,-4-3-4 0,2 2 9 16,0-2-18-16,-1 2 5 0,1-1 2 0,1 0 12 16,-3-1 6-16,1 1-10 0,2-1 26 15,-1 1-3-15,-2-1 10 0,1 2 5 0,-1 0-17 16,0-1-10-16,0 0 10 0,1 2-16 0,-1-2 3 15,2 2 1-15,-3-1-12 0,-1 1 5 16,0 0-9-16,0 0 9 0,16 9 14 0,-6 1-7 16,1 2-9-16,0 1-2 0,-1-1-9 0,1 3-2 15,0 1 12-15,0 1-5 0,1 0 10 16,-1 1-26-16,2 3 11 0,-4-1-5 0,1 1-14 16,0-1-20-16,-3 3-52 0,1 1 7 15,-5-4-230-15,1-1 24 0,-2-5 22 0,-2-14-122 16,0 10 18-16,0-3 30 0,0-7 53 0,0 8-25 15</inkml:trace>
  <inkml:trace contextRef="#ctx0" brushRef="#br0" timeOffset="109424.86">10344 17974 351 0,'-16'3'151'0,"0"-3"28"0,2 3-30 16,14-3-7-16,-22 7-35 0,13-4 14 16,0-2 10-16,9-1-16 0,-8 0 4 0,8 0-12 15,-7 0-8-15,7 0 0 0,-8 3-16 0,8-2-2 16,3-1 10-16,4-5-14 0,5-3-6 0,8 0-11 15,15-4-3-15,6-2-10 0,6 2 5 16,-2-1-16-16,0 2 6 0,6-3-13 16,1 0-1-16,7 0-3 0,7-3 6 0,8-1-8 15,12 0-19-15,6-1 13 0,4 2 6 16,5-1-12-16,0-3 8 0,4 2-15 0,3 2 17 16,4-1-14-16,3 0-1 0,1 0-4 0,-3 2 11 15,-3-1-8-15,1 3-1 0,-1-1 0 0,-7 1 6 16,-3 0-3-16,2 3 2 0,-12 1-3 15,-8-2 16-15,-3 3-13 0,-9 1 7 0,-7-2 2 16,-9 3-4-16,-5 0 5 0,-8 2-1 0,-1 1-6 16,-8 0 4-16,-1 0-7 0,-6 0 8 0,-2 3-19 15,1 1 9-15,-11 0 1 0,-13 0-15 16,0 0-22-16,9 0-40 0,-9 0-39 0,8 8 9 16,-7-6-147-16,-5 2-167 0,0-1 27 0,-1-3-3 15,-8 10 8-15,3-8 7 0</inkml:trace>
  <inkml:trace contextRef="#ctx0" brushRef="#br0" timeOffset="109981.55">12382 17621 296 0,'-4'-2'238'0,"1"0"-68"15,1 2 0-15,-2 0-41 0,-2 2-5 16,2-2-19-16,-3 5 2 0,-4 4-13 0,-1 2-2 16,1 2-28-16,1 0 20 0,1 2-7 0,0 4-16 15,5-1 2-15,-4 0-3 0,5 2-14 0,-1 8 3 16,4-1-12-16,0-15 5 0,0 9-10 16,15 23 4-16,-10-17-23 0,7-5 28 0,3 2-4 15,8-7-19-15,-3-1 2 0,2-6-2 16,5 5 7-16,-1-8-9 0,1-5-2 0,-2 1-14 15,-14-3 14-15,6 0-3 0,20-13 3 0,-20 2 1 16,0 3-6-16,0-4-1 0,-6-2 2 16,0-1-8-16,-7 3 21 0,0 1-12 0,-2 0 1 15,-2 0 12-15,0 11-4 0,0-6 9 0,-15-15-20 16,6 6 4-16,-3 5-1 0,-3 1-14 16,-4-1 11-16,7 4 2 0,-3 3 0 0,1 0-11 15,2 1 8-15,-4 0-8 0,7 2 7 16,-5 0 0-16,2 0-19 0,-31 20-33 0,19-6-47 15,7 1 10-15,2-7-159 0,2 7 19 0,5-4 17 16,5-4 19-16,3-7-212 0,0 0 39 16,11 3 20-16</inkml:trace>
  <inkml:trace contextRef="#ctx0" brushRef="#br0" timeOffset="110674.96">14196 17111 212 0,'-4'-3'271'15,"0"3"-36"-15,1 0-27 0,2 0-18 16,-3 0-11-16,4-2-42 0,3 1 11 0,2 0-17 16,-1-2-4-16,17-1-16 0,6-2-7 15,0 1-22-15,2-2-13 0,1 2 4 0,0-4 2 16,3 6-15-16,-3-3-3 0,-3-1-9 15,5 3 6-15,-3 0-14 0,-2-1-8 0,-1 2-3 16,-6 1-11-16,-3-3 12 0,1 2-6 0,-7-1-11 16,-1 1 11-16,-3 3-10 0,-2-2-7 15,-1 2-28-15,0-2-23 0,-3 2-10 0,2 0-49 16,-3 0 9-16,0 0-61 0,0 0-63 0,2-1-94 16,-3 1 19-16,-3 1 25 0,3-1 16 0,-2 2 14 15,-1-1-85-15</inkml:trace>
  <inkml:trace contextRef="#ctx0" brushRef="#br0" timeOffset="110959.07">14305 17287 310 0,'-5'3'250'0,"0"-1"-51"15,1 1-5-15,4-1-3 0,-1 0-33 16,1-2-12-16,1 0-1 0,3 0-14 0,4 0-17 15,10-2-8-15,2 1 2 0,-8 1-17 16,24-9-11-16,-10 9 5 0,1-3-14 0,0-1 11 16,1 1-16-16,-1 2-10 0,-4 0 5 0,-1-1-5 15,-4-1-9-15,-2 1-13 0,-4 2 10 0,-3-3-21 16,-3 1 9-16,2 2-3 0,-8 0-8 0,0 0 14 16,7 0-31-16,-7 0-23 0,8 0-24 15,-8 0-28-15,4 0-39 0,-4 0 11 0,0 0-114 16,0 0-135-16,0 0 24 0,10 0-80 15,-10 0 23-15,0 0 62 0,0 0 34 0</inkml:trace>
  <inkml:trace contextRef="#ctx0" brushRef="#br0" timeOffset="113620.4">15628 16902 229 0,'0'0'96'0,"0"0"-45"15,0 0 3-15,0 0 6 0,0 0-7 16,-12 0 24-16,12 0-13 0,0 0-12 0,0 0-9 16,0 0-3-16,0 0 15 0,0 0-31 0,0 0-1 15,0 0-4-15,0 0-11 0,0 0 20 0,0 0-31 16,0 0 6-16,0 0 17 0,0 0-3 15,0 0 0-15,0 0-5 0,0 0 2 16,0 0-2-16,0 0-1 0,0 0-1 0,0 0 3 16,0 0-22-16,0 0 1 0,0 0 1 0,0 0 1 15,0 0 1-15,0 0-1 0,0 0 1 0,0 0 2 16,0 0 65-16,0 0-20 0,0 0-1 16,0 0 18-16,0 0-2 0,0 0-5 0,0 0-6 15,0 0-19-15,0 0-5 0,0 0 7 16,0 0-11-16,0 0 0 0,0 0-3 0,0 0 6 15,0 0-22-15,0 0 6 0,0 0 20 0,0 0-29 16,0 0 13-16,0 0-4 0,0 0 11 16,0 0 13-16,0 0-29 0,0 0 2 0,0 0 3 15,0 0-1-15,0 0-1 0,0 0 3 0,0 0 12 16,0 0-1-16,0 0-43 0,0 0 31 0,0 0 4 16,0 0-24-16,0 0 18 0,0 0-14 15,0 0 1-15,0 0-17 0,0 0 2 0,0 0 28 16,0 0 2-16,0 0-3 0,0 0 9 15,0 0-2-15,0 0-14 0,0 0-3 0,0 0 23 16,0 0-22-16,0 0-1 0,0 0 1 16,0 0 9-16,0 0-1 0,0 0 0 0,0 0 12 15,0 0-2-15,0 0-2 0,0 0 0 16,0 0-1-16,0 0 3 0,0 0-18 0,0 0-3 16,0 0 14-16,0 0-5 0,0 0-21 0,0 0 47 15,0 0-16-15,0 0-16 0,0 0 0 0,0 0-3 16,0 0-5-16,0 0 34 0,0 0-2 15,0 0-1-15,0 0-21 0,0 0-7 0,0 0 9 16,0 0 0-16,0 0 0 0,0 0-11 16,0 0-5-16,0 0 44 0,0 0-35 0,0 0 27 15,0 0-3-15,0 0-41 0,0 0 3 16,0 0 2-16,0 0 1 0,0 0 54 0,0 0-4 16,0 0-12-16,0 0-36 0,0 0 31 0,0 0 13 15,0 0-35-15,0 0 8 0,0 0 27 16,0 0 14-16,0 0-19 0,0 0-38 0,0 0 56 15,0 0-19-15,0 0 1 0,0 0-27 0,0 0 23 16,0 0 11-16,0 0-8 0,0 0-5 0,0 0-20 16,0 0 25-16,0 0 0 0,0 0-7 15,0 0-7-15,0 0-7 0,0 0 19 0,0 0-12 16,0 0-14-16,0 0 17 0,5-19 19 16,12 17-10-16,-7 2-4 0,2 0-35 15,24-7 41-15,-17 5-25 0,3-1 19 0,1 0 0 16,-2-2-20-16,2 2 34 0,-1-1-23 0,-3 2 6 15,0-1 0-15,0 1-10 0,-3 1-18 16,-3-3 33-16,-6 0-25 0,0 2 40 0,-2 1-3 16,1-2-6-16,0 3-7 0,-2-1-2 15,-1 0 13-15,0-1-3 0,0 2-1 0,-1 0 4 16,1-1-4-16,-2-1-7 0,2 1 11 0,-2 1-26 16,3 0 1-16,-1 0 30 0,0-1-25 0,-3 1-2 15,0 0 7-15,0 0-3 0,0 0-18 16,0 0 21-16,0 0-9 0,0 0 9 0,0 0-20 15,0 0 22-15,0 0-16 0,0 0 12 0,13 13-9 16,-13-9-6-16,0 2 14 0,1 0 1 16,-1 0 3-16,0 2-8 0,4 9 3 0,-1 2-9 15,-3-1 6-15,0 2 8 0,1-2-4 0,-1 2-1 16,4 1 20-16,-1-1-14 0,-3-2 3 16,2 1-5-16,-1-1 6 0,0 2-1 0,1-6-7 15,-1 1-1-15,3 0 11 0,0-4-10 0,-3-3 8 16,0 1-5-16,0-4 2 0,-1 0-12 15,0-1-3-15,0-1-33 0,0-3-2 0,0 0-41 16,2 3 8-16,-4-6-134 0,2-1-179 0,-1-1 23 16,0 0-33-16,0-12 14 0,1 2-7 15</inkml:trace>
  <inkml:trace contextRef="#ctx0" brushRef="#br0" timeOffset="114277.25">16208 16808 315 0,'-2'-3'219'15,"1"1"-29"-15,-1 1-27 0,2 0-39 0,0 1 1 16,-2-2-17-16,2 2-20 0,-1-1 5 16,0 4-17-16,1-2 10 0,-2 0-3 0,2 2-10 15,0-1-6-15,0 2-12 0,0 0 8 16,0 0-8-16,0 1-13 0,0 2-8 0,2-1 20 16,-2 2-22-16,0-8 2 0,0 6-16 15,0 1 18-15,0 0-3 0,0 0-7 0,0 0 4 16,0-1-4-16,9 6-20 0,-9-8 11 0,1 1-11 15,0-1 19-15,1 0-17 0,0-1 19 0,-2 0 0 16,2-2 1-16,1 1 7 0,1-2-19 16,-3 0-1-16,4 0 8 0,-1 0-2 0,1-2-12 15,3 0-6-15,-1 2-8 0,14-9 10 0,-8 6-1 16,3 0 0-16,0-3-15 0,-5 5 12 16,1-2-14-16,-3 3 16 0,10-3-12 0,-3 1 17 15,-16 2-22-15,12 0 17 0,-2 0 0 0,-2 0-3 16,1 0-4-16,0 0 11 0,-3 0-9 15,-6 0 4-15,28 10 0 0,-14-3 3 16,-1 1 0-16,-4 1-1 0,0 0-25 0,1 2 19 16,-1-1 1-16,-2-2 2 0,1 4 6 0,-2-1-5 15,-4-3-3-15,6 3 0 0,-6 1 9 16,-2-4-4-16,2 2-9 0,-2-2 10 0,0-8-4 16,0 7 4-16,0 1 5 0,-12 14-16 0,1-7 5 15,2-3-13-15,-1-1 18 0,-1-2 3 16,2 2-3-16,-1-3-8 0,4-4 8 0,-1 1 5 15,1-1-22-15,1-1 17 0,-1 0-4 0,1-1 2 16,0 0 2-16,2-1-10 0,-2 1 2 0,1-1-3 16,1-1-23-16,-2 0-40 0,4 0-14 15,1 0 9-15,0 0-104 0,0 0-44 0,-9 0-113 16,-2-12 25-16,10 6 19 0,0 1 15 0,-2 0 8 16</inkml:trace>
  <inkml:trace contextRef="#ctx0" brushRef="#br0" timeOffset="114612.43">16252 16794 219 0,'1'-3'170'0,"0"1"-16"16,4-1 21-16,0 0-27 0,13-1-22 15,-2-1-13-15,3-2 4 0,6 2-20 0,-5 0-37 16,2 0 24-16,2 2-14 0,-1-1-3 0,-2-1-31 16,-2-1 10-16,-1 3-2 0,-6-1 7 15,4 0-4-15,-5 3 9 0,-2-2-23 0,-2 0-20 16,0 2 8-16,-3 0 11 0,1-1 0 15,-1-1-63-15,0 2 3 0,0 0-35 0,-4 1-53 16,0 0-20-16,0 0-83 0,7 0 19 0,-7 0-144 16,6 0 10-16</inkml:trace>
  <inkml:trace contextRef="#ctx0" brushRef="#br0" timeOffset="114926.64">16941 16861 436 0,'-2'1'251'0,"-1"3"-56"0,2-4-24 16,0 5-2-16,-1-2-33 0,0 3-4 15,0-3-7-15,0 2-30 0,2 0 10 0,0 0-14 16,0 0 0-16,-1 0-20 0,1-5 13 0,0 0-13 15,0 7 0-15,0 0-1 0,0-7-4 0,0 9-11 16,0-9 19-16,0 8-24 0,0-8 9 16,0 7-14-16,0-7 5 0,0 6 10 0,0-6-24 15,0 0-13-15,0 0-40 0,0 6-44 16,0-6-63-16,-8 7 11 0,7-10-149 0,-5 0 21 16,0 2 18-16,-3-8-150 0,3 1 25 15,2 1-13-15,1 2 3 0</inkml:trace>
  <inkml:trace contextRef="#ctx0" brushRef="#br0" timeOffset="115774.61">17454 16649 404 0,'4'-1'196'0,"-4"-2"0"0,0 2-26 15,0 1-68-15,-4-3 5 0,4 2-2 16,-3-1-9-16,0 1-24 0,0 2-2 0,-1-2 1 16,-1 1-18-16,0-1 21 0,-3 1-43 0,3 0 13 15,-3 0 22-15,8 0-23 0,-9 0 3 16,-5 0 10-16,-2 0-14 0,-3 0-4 0,-1 0-27 15,5 0 8-15,-1 0 16 0,3 0-12 0,3 0-6 16,1 0 22-16,1 0-17 0,0 0-2 0,8 0-20 16,-8 0 2-16,8 0 17 0,-10 0-33 15,10 0 25-15,-7 0 12 0,7 0-7 0,-7 0-18 16,7 0 9-16,0 5-11 0,-15 5 15 0,15-8-20 16,-3 1 16-16,2 0 11 0,0 1-27 15,-1 1 0-15,2 0 13 0,-1 0 0 0,1 2 13 16,0-7-22-16,0 5 21 0,0 4 6 0,0 1-27 15,9 17 27-15,-1-10-30 0,-5-2 23 16,4-1-20-16,-1 0 4 0,-2-4 25 0,-2-1-11 16,1-4-2-16,1 0-8 0,-3 2-5 0,2-3 2 15,-3 0 3-15,0-1 6 0,2 0-4 16,0 0 2-16,-1 0 9 0,0-1-23 0,-1 1 15 16,2-1-2-16,-1 1-4 0,0-1 18 0,2-1-2 15,-2 0-9-15,3-1-5 0,-1 0 3 16,0 0 8-16,-3 0-17 0,0 0 18 0,8 0-5 15,-2 0-3-15,-6 0-3 0,9 0-4 0,-2 0 12 16,17-12-22-16,-9 7 17 0,1 2-20 0,-4 3 9 16,6-3 4-16,1 2-3 0,-3 1-3 15,4-2 15-15,-3 2 0 0,-8 0-9 0,5 0 8 16,0 0-7-16,-2 0-5 0,9 9-14 0,-5-4 18 16,-5-1-10-16,-1 2 18 0,-2-4-23 15,2 6 5-15,-1 1 11 0,-4-4-4 0,5 5-2 16,-3-1 11-16,1 1-5 0,-2 2 5 0,4 0-4 15,-4 1 12-15,-3-4-12 0,-2 1 10 16,1 0-19-16,-2-1 9 0,0-9 7 0,0 7-20 16,0 6 14-16,-14 15-1 0,3-13 0 15,0-1 1-15,-5-1-16 0,2 1 5 0,-3-2 14 16,-2 0-4-16,3-2 10 0,-3-3-25 0,1-2 19 16,-1 5 7-16,1-5-1 0,-1 0 11 15,-4 1 0-15,7-3-6 0,1-2 13 0,3 0-9 16,2 0 9-16,3 1-5 0,-2-2 4 0,9 0 5 15,0 0-9-15,-5 0-6 0,5 0 11 16,-8 0-17-16,8 0-16 0,0 0-15 0,-9 0-1 16,9 0-42-16,0 0-39 0,0 0 6 15,0 0 9-15,-10 4-96 0,10-5-63 0,1 1-159 16,2-1 23-16,0-1 24 0,1-1 18 0,1 2 10 16</inkml:trace>
  <inkml:trace contextRef="#ctx0" brushRef="#br0" timeOffset="115986.13">18094 17106 558 0,'1'-1'359'0,"1"-1"-52"16,0 0-48-16,0-1-50 0,-2 2-41 15,2 1-72-15,-2-1-67 0,3 1-1 0,-3-2-242 16,1 2 19-16,0 0 13 0,1-3 19 0,-2-1-229 16,1-1 8-16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3-10T10:14:39.699"/>
    </inkml:context>
    <inkml:brush xml:id="br0">
      <inkml:brushProperty name="width" value="0.05292" units="cm"/>
      <inkml:brushProperty name="height" value="0.05292" units="cm"/>
      <inkml:brushProperty name="color" value="#FF0000"/>
    </inkml:brush>
  </inkml:definitions>
  <inkml:trace contextRef="#ctx0" brushRef="#br0">15864 12879 367 0,'0'0'103'16,"0"0"-13"-16,-15 0-12 0,15 0-9 0,0 0 43 15,0 0-40-15,-27 14-1 0,22-14 0 16,3 0 18-16,1 0 1 0,-1 0-37 0,0 1 11 16,-1-1-3-16,2 0 25 0,0 0-28 15,1 0 5-15,-1 2 13 0,-1-4-16 0,1 2-17 16,0 0 18-16,1 0-20 0,0 0 5 15,0 0-24-15,0 0 18 0,2 2 9 0,0-2-37 16,1 0 1-16,2 0 6 0,0 0 6 16,0 2-20-16,2-2 22 0,-1 0-26 0,4 0 30 15,15 7-24-15,-8-4 12 0,-5-1-18 0,1 1 12 16,3 0-3-16,-3-1 7 0,-1 0-11 0,-3-2 10 16,1 1-5-16,-1 0 16 0,-1 0-35 0,0-1 17 15,-3 0 1-15,1 2 1 0,-1-2-19 16,0 2 29-16,0-1-14 0,-5-1-7 0,0 0-2 15,9 0-5-15,-9 0 14 0,7 0-3 16,-7 0-18-16,6 0-2 0,-6 0-9 0,0 0-20 16,7 0-25-16,-7 0 8 0,0 0-83 0,8 0-33 15,-8 0-68-15,0 0-66 0,0 0-4 16,5 8 5-16</inkml:trace>
  <inkml:trace contextRef="#ctx0" brushRef="#br0" timeOffset="435.86">15874 13127 351 0,'-4'1'110'0,"1"1"-21"0,0-2-10 16,0 0-8-16,0 3 33 0,1-2-5 0,1 0-5 15,1-1-25-15,-2 2-24 0,2-4 43 0,2 2-11 16,1 0-14-16,3 0 22 0,0-1-33 16,11-3-17-16,1 2 29 0,1 1-37 0,0-4 22 15,4 2-25-15,1 2 15 0,-1-2 17 0,4 2-18 16,-2-1-5-16,1 1-21 0,0 1 11 15,-3-2 4-15,0 1-11 0,-10 1 5 0,-5 0-31 16,0 0 30-16,1 0-19 0,-2 0 0 16,1 0 13-16,-1 0-24 0,-7 0 12 0,6 0 15 15,-6 0 16-15,8 0-18 0,-8 0 20 16,9 0-17-16,-9 0-3 0,6 0-3 0,-6 0-7 16,0 0 4-16,0 0-37 0,7 0 2 0,-7 0 3 15,0 0-88-15,0 0-41 0,6 0-60 0,-6 0-102 16,8 0-2-16,-8 0 47 0,9 0 6 15</inkml:trace>
  <inkml:trace contextRef="#ctx0" brushRef="#br0" timeOffset="2367.95">17134 12700 278 0,'0'0'158'0,"0"-12"-26"15,0 12-45-15,0 0-26 0,0 0 3 16,0 0-6-16,0 0 16 0,0-14-5 16,0 14-34-16,0 0 0 0,0 0-5 0,0 0 19 15,0 0 7-15,0 0-26 0,-6-1-4 0,2 6 10 16,0-1-2-16,-2 7-7 0,-4 1 5 16,2-2-22-16,2 4 34 0,-2 0-5 15,-1 0-10-15,6-1 0 0,-1 1-6 0,2-4-1 16,1 0 1-16,1 0-22 0,0-10 40 15,0 7-10-15,0 2-48 0,0-4 16 0,0 2 32 16,11 15 0-16,-6-14-22 0,2 4-11 16,1-3 24-16,3 1-13 0,1-1 20 0,3-3-4 15,-2-1 13-15,0-3-22 0,-1 0-5 0,2-1 15 16,4 0 5-16,-3-1-4 0,-6 0-11 16,4 0 9-16,5 0-9 0,18-14-5 0,-18 8-7 15,-3-1 20-15,2 1-8 0,-5-3-11 0,1 1 20 16,-3 0 7-16,-3-1-23 0,-1-3 7 15,0 1 9-15,-2 2 0 0,-2 0 14 0,-2 9-22 16,0-9-17-16,0 1 21 0,0-4-6 16,0 0-9-16,-16-13 18 0,10 14 2 0,-1-2-15 15,1 5-10-15,-1-1 0 0,-4 0-15 16,2 1 9-16,-2 3 12 0,1-2 7 0,2 2-3 16,3 2-7-16,-4-1 7 0,2 2-27 0,2 2 37 15,0-2-28-15,0 2 4 0,-1 0 9 16,2 0-25-16,4 0 13 0,0 0 15 0,-9 0-9 15,9 0-7-15,-7 0-11 0,7 0 0 0,-15 11-24 16,14-9 2-16,1 3-86 0,0-3 4 16,1 4-22-16,1-4-37 0,1-2-158 0,4 5 40 15,7 0-14-15,2-1-15 0</inkml:trace>
  <inkml:trace contextRef="#ctx0" brushRef="#br0" timeOffset="2687.61">17635 12718 262 0,'4'0'159'0,"-4"0"22"0,4 0-40 0,-4-1-37 16,2 2-27-16,0 0-11 0,-1 2 16 16,-1-2 7-16,1 2-2 0,-1 0-10 0,2-1-22 15,-1 1 12-15,-1-1-6 0,3 1 13 0,-3-1 21 16,0 0-24-16,2-1-4 0,-2 1 30 15,0 0 0-15,0-2 1 0,0 3-10 0,1-4-6 16,-1 2 0-16,1-1-6 0,-1 1-27 16,0-1 6-16,0 0 4 0,0-1-10 0,2 1-6 15,-2-1-15-15,0-1 2 0,0 0-3 0,3 2-5 16,-3 0-22-16,0-3-14 0,0 1-7 0,0 0-36 16,0 1 1-16,1 0-37 0,-1 1-8 15,1-1 9-15,0-4-116 0,-1 3-89 0,0-1-47 16,3 1 41-16,-3 0 20 0,4-1 10 15</inkml:trace>
  <inkml:trace contextRef="#ctx0" brushRef="#br0" timeOffset="3429.22">17750 12583 532 0,'3'-3'129'0,"0"-1"-19"0,1 1-14 0,0 1 9 15,1-4-19-15,1 5-30 0,9-6 18 0,-5 0-6 16,3 4-10-16,-3-1-13 0,-1 1-24 16,-1 2 17-16,0 0 3 0,2 1-1 15,-4-1-3-15,0 1-21 0,-6 0 11 0,0 0-24 16,8 0 27-16,1 0 7 0,-2 0-19 0,-7 0-22 15,19 10 1-15,-14-7 16 0,-1 0 2 0,-1 1-6 16,0-2-16-16,2 3 34 0,-3-4-11 0,0 5 17 16,-2-3-10-16,0 2-16 0,0-1-26 15,0-4 23-15,0 0-19 0,0 8 31 0,-12 13-10 16,7-13-33-16,0-3 42 0,-2 2-6 16,2-2 0-16,1-2 7 0,0 1-4 0,-1-1-3 15,2-2-21-15,-1 2 11 0,-2 0-3 0,5-2 14 16,-2 0-29-16,-1 2 5 0,2-1 12 15,-1-1 9-15,1 0-10 0,-1 0 18 0,3 1 1 16,0-2-26-16,0 0-13 0,1 0 39 16,1-2-5-16,1 2-15 0,0 0 2 0,1 0 4 15,-2 0 18-15,4-1-32 0,-2 1 0 16,-1-1 14-16,4 1 5 0,-2 0-21 0,1 0 22 16,-1 1 6-16,-5-1 0 0,8 0-16 0,-2 0 8 15,18 8 13-15,-12-5-20 0,5 3-23 16,-6-3 28-16,-4 2-8 0,-2-3 4 0,4 4-36 15,-7-2 44-15,3-1-1 0,-1 1 4 0,-1 1-18 16,-1-2-5-16,0 4-7 0,0-3 7 16,-2 0-10-16,1 4 31 0,-1-3-1 0,3 0-22 15,-3-5 28-15,0 0-9 0,0 7 5 16,0 1-37-16,0-8 46 0,0 9-10 0,-17 10 9 16,10-6-17-16,-2-6 21 0,1-2-35 15,0 0 22-15,2 0 16 0,-2-1-27 0,3-1 36 16,-1-1-1-16,1 1 12 0,-1-2-6 15,-2 1-9-15,5 0 11 0,-1 0-16 0,-1-1 1 16,0-1-1-16,-2 1-1 0,-1-1-14 0,0 0 7 16,3 0 0-16,-2 0-7 0,7 0-13 15,0 0 12-15,-8 0 1 0,8 0 14 0,-10 0-15 16,10 0-23-16,-7 0 24 0,7 0-17 16,-8 0-15-16,8 0-26 0,0 0 5 0,0 0-67 15,-10-8-20-15,10 7-48 0,3 1-138 16,0-1-8-16,1-1 14 0,3 1 10 0</inkml:trace>
  <inkml:trace contextRef="#ctx0" brushRef="#br0" timeOffset="3914.25">18161 12610 348 0,'1'-5'172'15,"-1"-2"14"-15,0 2-26 0,0-1-14 0,1 0 1 16,-1 1-30-16,0 1-17 0,2 0 15 15,-2 0-26-15,0 4-15 0,0 0-5 0,0 0-34 16,0 0 21-16,0 0-5 0,0 0-32 0,6-9 24 16,-3 11-12-16,-1 0-9 0,-1 3 8 0,2-3 0 15,0 5 3-15,5 6-24 0,-4-1 6 16,2 2 8-16,0 1 6 0,0-2-20 0,-2 3 1 16,5-1 10-16,-3 2 5 0,-2-8-21 0,0 8-5 15,5-2 17-15,-3-3-5 0,-2 2-5 16,0-4-10-16,-1 0 20 0,0-1 5 0,-1-4-31 15,3-1 15-15,-3 1 7 0,-2 1-2 0,3-5-10 16,-2 0 22-16,-1 4-13 0,3-2-23 16,-1 1 31-16,-2-1-9 0,2-1 2 0,-1 1-8 15,0-2-4-15,-1 0 11 0,0 1-32 0,1-2-37 16,-1 0 8-16,0 0-67 0,0 0 18 16,0 0-59-16,0 0-75 0,6-12-87 0,-6 8 30 15,2 1 12-15,-2-3 10 0</inkml:trace>
  <inkml:trace contextRef="#ctx0" brushRef="#br0" timeOffset="4471.68">18452 12532 265 0,'-2'-2'146'0,"0"-1"-14"16,1 1 14-16,0 0-39 0,0 0-24 0,1 2-6 16,-3-2-11-16,3 1-30 0,0 1-2 15,0-2-22-15,0 4 1 0,0-2 55 0,0 3-26 16,0-3-4-16,0 3-4 0,0 3 6 0,0-4-1 16,4 4-5-16,-3 1-3 0,0-2 8 15,1 2 17-15,6 9-33 0,-4 2 30 0,-1-2-17 16,1-1-12-16,-2 2-18 0,2-2 38 0,-1-3-16 15,-1 0-1-15,-2-1-16 0,4 5 26 16,1 2-11-16,-4-2-9 0,1 2 4 16,-1-5-5-16,-1-3 25 0,4-1-31 0,-3-1 11 15,0-1-20-15,1-2-4 0,0 0 13 0,-2-1 8 16,2-1 23-16,-1 2-30 0,-1-1 22 0,1-1 2 16,-1-1 2-16,0 1-20 0,0-3 7 0,0 0-2 15,0 0 12-15,0 0-9 0,0 0-14 16,0 0-7-16,0 0 18 0,5 9-35 0,-5-9-27 15,0 0-31-15,0-2 8 0,2-1-87 16,-1 0-63-16,0-1-132 0,0-1 22 0,3 2 17 16,-2-3 28-16</inkml:trace>
  <inkml:trace contextRef="#ctx0" brushRef="#br0" timeOffset="6034.21">18770 12492 334 0,'0'0'78'0,"0"0"33"0,0 0-18 16,0 0-22-16,0 0-8 0,0 0-7 15,0 0 7-15,0 0-9 0,0 0-7 0,13 0 18 16,8-10-10-16,-14 7-4 0,-3 0 1 0,4 2-25 16,-2-2 7-16,8-1-2 0,-1 1-4 15,-5 0 4-15,1-1-11 0,-3 3-7 0,3-1-2 16,-3 2-2-16,3-2 0 0,-3 2-20 0,2-2-1 15,-8 2 27-15,6 0-6 0,0 0 0 16,2 0-2-16,4 0 2 0,14 12-4 0,-15-10 16 16,-4 3 4-16,-1-3 0 0,0 2-49 15,1 0 11-15,-2-1 2 0,-1 1 18 0,-3-1 3 16,4 1 0-16,-5 1-2 0,2 0-16 0,0-1 0 16,-2 2 2-16,0-1 1 0,4-1-16 15,-4-4 2-15,0 0 28 0,0 9 7 0,0-3-22 16,0 3 1-16,-13 9-21 0,12-10 21 15,-3-2-13-15,0-1 0 0,0 0 35 0,-2-1 5 16,2-1-2-16,1-1-2 0,-3 2-15 0,1-1 9 16,0-1-3-16,0 0-1 0,0-1 18 15,2 3-32-15,-2-3 9 0,1 2 1 0,1-1 8 16,-1-1 34-16,0 0-26 0,-1-1-25 16,2 0 13-16,-2 3 5 0,4-3 9 0,-3 0 10 15,3 0-52-15,-3 2 36 0,1-2-1 0,2 1-18 16,-2-1 37-16,1 0-23 0,2 1 9 0,-3-1-17 15,3 0-3-15,-1 0 11 0,0 0-39 0,1 0 47 16,0 0 7-16,2-1-19 0,3 0 9 16,-2 1-11-16,1-2-17 0,0 2-17 15,1 0 16-15,0-3 27 0,2 3-27 0,0 0-8 16,-1 0 4-16,17-2 29 0,-14 0-42 0,2 2 29 16,-1 0 4-16,-1 0 8 0,-2 0-5 15,-7 0-27-15,11 0 51 0,-5 0-43 0,8 0 22 16,1 0-12-16,-3 0 14 0,1 0-12 15,9 10 9-15,-9-6-28 0,-1 0 14 0,-1-1 11 16,-2-1-23-16,-3 1-5 0,5 7 41 0,-2-5-8 16,-4-1-6-16,0 2-24 0,-1-2 25 0,0 0 2 15,-1 1-14-15,0 0 31 0,-3-3-16 16,3 2-10-16,-3 0-11 0,1-1 34 0,-1 2-17 16,0-5 4-16,0 0 14 0,0 7-46 15,0-7 32-15,0 9 10 0,-16 9-16 0,7-5 17 16,-2-3-40-16,2-2 1 0,0-1 34 0,-2 0-7 15,2-2 11-15,-1 3-11 0,-4-4 6 0,5-1-18 16,-5 2 6-16,4 0-7 0,2-1 28 16,-1-1 8-16,1-3-18 0,-1 2-3 0,3 0 14 15,-1 0 11-15,4-2-36 0,3 0 3 0,0 0 25 16,-11 0-1-16,5 0 3 0,6 0 7 16,-9 0 0-16,9 0 2 0,-9 0-19 0,9 0 12 15,-7 0-4-15,-1 0-6 0,8 0 18 0,-8 0-19 16,8 0-11-16,-9 0-2 0,9 0 6 0,-13-6 3 15,10 4 7-15,0 1-30 0,0 1 28 16,2 0-36-16,-2-2 32 0,0 0-16 16,0 1 10-16,3 1 0 0,-2-1-23 0,-1 0-1 15,3-4-25-15,-1 4-2 0,1 1-34 0,-3-1-3 16,3 1 7-16,0 0-51 0,-1 0-58 0,2-3-75 16,1 0 19-16,0 1 20 0,1-1-72 15,2-1-8-15</inkml:trace>
  <inkml:trace contextRef="#ctx0" brushRef="#br0" timeOffset="6339.14">19530 12661 510 0,'1'0'173'0,"2"0"-26"16,-3 1-10-16,1 0-15 0,1-1-29 0,-2 1-21 15,3-1-20-15,0 2-6 0,-1-2-148 0,-1 2-210 16,6-2 9-16,-7-2 30 0</inkml:trace>
  <inkml:trace contextRef="#ctx0" brushRef="#br0" timeOffset="9308.18">5225 13496 293 0,'-19'0'104'0,"19"0"-43"16,-32 17 41-16,25-11-57 0,3-3 19 0,-2 2-5 15,2 0-6-15,1 0-24 0,-1-3 32 0,2 3-35 16,0-2 15-16,0 1-23 0,0-1 9 16,0 3-2-16,2-3-3 0,0 0-2 0,0-3-17 15,0 0 1-15,0 6 0 0,0-6-2 16,12 13 1-16,-7-11-1 0,0 2 1 0,2-1 19 15,8 3 0-15,0-2-1 0,-2 1-3 16,-4-2-2-16,2-1 23 0,-1 1-4 0,-2 0-4 16,6 4 6-16,0-2-2 0,-4 1-4 15,-3-1-21-15,-1-1 8 0,-2 2 2 0,2-4-14 16,-4 4-3-16,3 0 0 0,-3-1-1 16,1-1 19-16,-1 0-10 0,0 3 39 0,-2-3-20 15,2 1 7-15,-2 0 7 0,0-2-3 16,0-3-1-16,0 0 22 0,0 9-11 0,-15 8-20 15,2-7 24-15,0-3-7 0,-3 4-14 16,3-4 3-16,-5 0 1 0,5-2-15 0,-3 1 11 16,5-1 0-16,-1-2 12 0,3-3-46 0,1 2 7 15,8-2 18-15,-9 0-7 0,3 0-13 16,-1 0 23-16,7 0-26 0,-9 0 11 0,0 0-37 16,9 0 12-16,-8 0-41 0,8 0 5 15,-6 0-80-15,6 0 13 0,0 0-50 0,0 0-96 16,-11-9-81-16,13 6 23 0,1-1 24 0</inkml:trace>
  <inkml:trace contextRef="#ctx0" brushRef="#br0" timeOffset="9559.03">5456 13643 519 0,'3'0'142'0,"-1"0"-2"0,3 0-40 16,-3 3-4-16,1 2 2 0,-2 2-39 16,2-3-9-16,6 10 16 0,-5-3 25 0,1 3-39 15,0-2-15-15,-2-4 21 0,-2 1-9 0,2 1 10 16,-1-3-42-16,0 0 32 0,1 1-13 16,-3-4-12-16,2 1-2 0,0 1-50 0,0 0 1 15,0-3-44-15,0 2-45 0,-2-3-45 16,3 1-128-16,-3-3-16 0,2 0 11 0</inkml:trace>
  <inkml:trace contextRef="#ctx0" brushRef="#br0" timeOffset="9842.22">5522 13549 215 0,'0'1'133'0,"-2"0"-25"15,3 2-13-15,0-3-18 0,0 3-9 0,1 0 24 16,0-2-4-16,1 1-22 0,-2-2 14 16,0 1-38-16,2-1 34 0,-1 0-11 0,0 0 35 15,0-1-15-15,1 1 26 0,-3-3-15 16,1 0-13-16,0 0-11 0,-1 0-4 0,0-1 3 16,-1 1-1-16,0-2-29 0,1 3-17 0,-3-4 16 15,2 2-11-15,0 0-5 0,-2 3 6 16,2-3-16-16,-2-1-26 0,3 2-41 0,-1 1 6 15,0-1-53-15,-1 2-29 0,-1 0-28 0,1-1-105 16,1 2 20-16,1-1 16 0,-1 1 15 16</inkml:trace>
  <inkml:trace contextRef="#ctx0" brushRef="#br0" timeOffset="10310.18">5652 13646 419 0,'1'4'142'16,"-1"1"-7"-16,3 2 4 0,0 8-40 0,0-3-3 15,3 3-11-15,-5-4-11 0,0-1-13 16,1-2 5-16,-2-1-10 0,0-2 11 0,2 1 1 16,-2-1-30-16,3-2 6 0,-3 0-9 0,0 2 11 15,0-2-6-15,2-2 32 0,-1 2-3 16,1-1-3-16,-2-1-6 0,-2-2-9 0,2 1 2 15,-1 0 1-15,1-2-9 0,-2-2-2 0,2 0-15 16,-1 0-10-16,-1 0-18 0,2-4 23 16,0 2-8-16,0-5-3 0,0-1-12 15,0-1 4-15,13-15-8 0,-9 20 2 0,3-6 3 16,1 2-25-16,1 4 26 0,-1 2-23 16,3 0 10-16,-2-1-9 0,-1 2 13 0,1 3-7 15,-5-3 9-15,4 4-5 0,-1 0 6 0,-1 1-4 16,-6 0-2-16,0 0-2 0,26 11-12 15,-14-3 24-15,1 2-28 0,-4 2 39 0,-1 0 8 16,1 3-11-16,-3-1-31 0,1 0 18 0,-2 0-8 16,0 0 23-16,1-3-13 0,-3 0-6 15,-1 4 28-15,4-2-8 0,-6-3-35 0,1-2 24 16,-1 0-8-16,0-2 12 0,3 1 6 0,-3-4-32 16,0-3 26-16,0 0-8 0,0 0-46 15,0 8 4-15,0-8-44 0,0 8-76 0,0-8-93 16,0 0-76-16,0 8 53 0,1-9 10 15</inkml:trace>
  <inkml:trace contextRef="#ctx0" brushRef="#br0" timeOffset="10907.8">6189 13598 425 0,'-5'-1'135'0,"-1"-1"-23"15,2 1-52-15,-3 1-5 0,-1 0 41 16,1 0-1-16,1 1-45 0,-3-1 10 0,-14 10 2 16,10-1-8-16,2 3-5 0,-1 1-9 15,2-2-7-15,1 1-5 0,4 3-1 16,0 0-7-16,-1 1-9 0,3 0-2 0,2 0 1 15,-4 2 9-15,5-14 20 0,0 10-30 0,15 11 47 16,-10-16-6-16,4 3-55 0,1 0 13 16,0-1 26-16,-1-2-21 0,6-2-19 0,0 0 51 15,0-1-24-15,2-5 7 0,3 2-15 0,-2-2 6 16,-7-1-3-16,5 0-1 0,25-13-9 16,-20 6 1-16,3-1 6 0,0-6-3 0,-1 4-29 15,-4-2-1-15,1 1 9 0,-1-2 23 16,-2-2-24-16,-3 1 5 0,-2 2 21 0,-2-2-2 15,0-1-13-15,-4 3 4 0,0 2-1 0,-5 3 11 16,-1-1-28-16,1 1 24 0,-1 7 13 16,0-5-22-16,0 5 8 0,0-10-29 0,0 10 38 15,-14-11-7-15,9 8-30 0,0 1 0 0,0 2 25 16,0 0 6-16,-2 1-5 0,2-1-12 16,-14 13 18-16,10-4 0 0,-1-2 2 0,5 6-46 15,1-1 46-15,3-2-8 0,-2 0-5 16,3-10 19-16,0 8-18 0,0 6-6 0,15 13 8 15,-4-13-6-15,-4-2 24 0,5 0-8 0,-1-3 4 16,3-1-22-16,2 0 12 0,-3-4-8 0,4 0 8 16,0 0 4-16,-4-3-34 0,6 1 26 15,-9-2 4-15,6 0-3 0,3 0 21 0,1 0-31 16,20-14 0-16,-24 9-1 0,4-3-133 16,-5 0-134-16,-2-1-56 0,-7 4 38 15,0-9-8-15</inkml:trace>
  <inkml:trace contextRef="#ctx0" brushRef="#br0" timeOffset="12010.16">8127 13706 688 0,'-1'-4'194'0,"-3"1"-13"16,2 0-4-16,0 1-20 0,1-3-28 0,-2 3-10 15,1 2-10-15,1-3-15 0,1 3-20 0,0 0 7 16,0 3-26-16,0-1 10 0,0 4-16 16,3 9 1-16,4 4-7 0,-2 2-6 0,1 1 12 15,2 5-4-15,-2-1-14 0,3-2 12 0,-2 1 14 16,0 2-3-16,1-1-1 0,-3 0-19 16,3 4 8-16,-2-2-18 0,1 1 15 0,0-2-11 15,1-1 4-15,-1-2-20 0,-3-4 19 16,3 2-13-16,-2-1 5 0,0-6-16 0,-1 2 8 15,0-6-4-15,-2-4 1 0,1 0 6 0,-1-1 7 16,0-4-14-16,-2 2 9 0,2-2 7 0,-2-2 16 16,0 0-3-16,0 0-18 0,-4 0 6 15,2-2-3-15,-1-3-1 0,1-2-2 0,-1-11 2 16,-2-1-15-16,0-7 7 0,2-6-21 16,1-2 12-16,2 5-16 0,-4-5 9 0,3 0 9 15,1 2-1-15,-2-1 0 0,2-1-13 16,0 19 3-16,0-8 0 0,0-6 8 0,0 1-19 15,12-27 4-15,-6 29-4 0,-2 3 0 16,5-1-9-16,-2 7-12 0,2-1 13 0,2 3 0 16,3 2 4-16,-4-1-9 0,6 3 0 0,-4 1 8 15,4 2-1-15,-1 4-7 0,-2-3 9 16,2 6 8-16,-4-2-10 0,-11 3-3 16,10 0 6-16,-3 0 2 0,2 0 1 0,14 12-1 15,-14-5 2-15,3 3-6 0,-6-2 1 0,2 7 5 16,-6-6 15-16,5 0-10 0,-3 4 9 0,-1-2-6 15,1 6-4-15,-3-1-7 0,2-3 1 16,-3-13 12-16,0 10-11 0,0 1-2 0,0 3 6 16,0-1 12-16,0 0 2 0,0 1-17 0,-13 14 6 15,6-14 9-15,-4-2 2 0,1 2-1 16,-3-2-12-16,2 0-1 0,-3-2 6 0,-1-1 18 16,1-2-14-16,-2 1-1 0,-2-2 5 0,6-2-2 15,-5-2-9-15,1 3 5 0,3-5 8 16,2 3 0-16,11-3-9 0,-9 0 11 0,-1 0-7 15,2 0 5-15,2 0-5 0,6 0 1 16,-6 0-8-16,6 0-19 0,-17-10-27 0,14 7-46 16,2 1-13-16,0-3 9 0,2 4-73 0,-1-2-89 15,1 0 19-15,3 1 20 0,1-3 17 0,6-4-158 16,0 1 24-16,3-2-10 0</inkml:trace>
  <inkml:trace contextRef="#ctx0" brushRef="#br0" timeOffset="13260.16">9085 13621 280 0,'0'-14'201'0,"-14"14"-10"16,14 0-16-16,0 0-50 0,0 0 7 0,0-12 4 16,-13 12-8-16,-2-19-8 0,12 19-13 0,2-3-25 15,-1 1 7-15,1 2-2 0,0-3-13 16,0 1-19-16,1 0 2 0,1 1-17 0,1 1 10 16,1-2-22-16,2 2 18 0,3-1-28 15,-2 0 4-15,13-1-1 0,2-1 8 0,-1 3-13 16,1-3-2-16,-12 3-1 0,7 0 9 0,7 0-9 15,2 0-2-15,-1 0 8 0,3 0-13 16,-2 0 1-16,2 0-4 0,31 13 15 0,-32-9-10 16,1-1-10-16,-1 1 8 0,-2 0-17 15,-2-3 20-15,-2 2-21 0,-1 0 10 0,-2-1-4 16,-4 3 6-16,-3-4 20 0,-1 2-26 0,-1 0 10 16,-3-1-8-16,-1 0 9 0,0-1 4 15,-4-1-3-15,5 0-1 0,-3 0 0 0,1 1-6 16,-1-1 10-16,0 1-11 0,1-1-3 0,-3 0 13 15,0 0 1-15,0 0-2 0,0 0-11 16,0 0 9-16,0 0-7 0,0 0-9 0,0 0 17 16,0 0-2-16,0 0-4 0,0 0 1 15,8-1 6-15,-9 2-6 0,-1-1-2 0,0 0 3 16,2 2-6-16,-3-2 5 0,-2 0-5 16,3 3 7-16,-3-3 1 0,0 4 5 0,-5 6-17 15,-1-1-3-15,0 2 7 0,-1 1-4 0,-4 0-11 16,3 2 19-16,-5 4 8 0,4 2-25 0,-6 3 20 15,3-1-13-15,-1 4 18 0,-1-1 3 16,-3 2-1-16,4-1-6 0,-5 0 10 0,1 0-25 16,3-3 12-16,0 1 9 0,-1 0 4 15,4-2 16-15,-2-3-8 0,3 0-1 0,-2 0-14 16,3-1 10-16,1-4 5 0,2-1 1 0,2-2-6 16,-1-3 5-16,3-1 2 0,3-2-4 0,-2-2 3 15,5 1 4-15,-2-1-4 0,1 0 6 16,-3-2-11-16,5 2 7 0,-2-3-15 0,1 2 2 15,0-2 7-15,1 0 2 0,-3 0-10 16,1 0-9-16,2 0-26 0,0 0-14 0,0 0-11 16,0 0-24-16,-2-9 8 0,4 6-82 0,3-2-36 15,-3 2-48-15,10-8-117 0,1-1-10 16,-1 2 29-16,4 0 14 0,4-2-9 0</inkml:trace>
  <inkml:trace contextRef="#ctx0" brushRef="#br0" timeOffset="14216.15">10424 13490 274 0,'-1'-2'142'0,"-1"-1"-22"0,2 0 4 0,-1 0-10 16,0 1-8-16,1 1-39 0,0 0 28 16,-4-2-47-16,3 2 17 0,-1 1 3 0,0 0 10 15,1 1-3-15,-1 1-13 0,-1-1-19 0,-1 3 19 16,-5 7-24-16,5-1 7 0,-3 3-5 16,-2 0 22-16,4 2-7 0,-6 1-20 0,4 2 4 15,-2 2 7-15,1-3-11 0,-3 5 6 16,3-3-31-16,-1 0 20 0,-5-2 2 0,8 4 15 15,-6-2-25-15,4-1 13 0,-5 0 1 0,5-4-20 16,-4 3 4-16,4-2 6 0,-1-1-22 0,2-2 10 16,-2 2-10-16,0-5 19 0,1-3 12 15,0 1-22-15,1-4 7 0,2 0-5 0,0 1-4 16,-1-4 7-16,1 3-16 0,-2-3 4 0,7 0 1 16,0 0 1-16,-7 0-5 0,-4-11 0 15,2-3 3-15,-4 2-14 0,3-3 16 16,1-1-14-16,4 1 17 0,-2-2 8 0,1-2-8 15,5 2-7-15,-1-3-22 0,0 1 21 0,2 10 0 16,0-6 3-16,0 1-15 0,11-9 18 0,-8 7-9 16,1 3 2-16,3 1-2 0,0-2-4 15,-2 5 6-15,-1 2-2 0,2 0 10 0,2 3-6 16,-3 0-10-16,-1 0 5 0,0 1 2 0,0 0 0 16,1 3 1-16,-1-3 4 0,2 2-8 15,-2 0-3-15,-1 1-23 0,3-3 37 0,-2 3-24 16,1 0 25-16,-1 0-12 0,-4 0 0 0,0 0-4 15,8 0-11-15,16 11 20 0,-14-7-9 16,4 6-1-16,-3-1 4 0,-1 4 9 0,1-1-3 16,3 0-15-16,-4 3 9 0,4-1 8 15,-5 2-21-15,1-1 16 0,4 3 3 0,-2-2 3 16,-2 2-19-16,1-3 9 0,0 3-2 0,-2-1 12 16,6 0-2-16,-6-3-9 0,4 2 4 0,-4-3 8 15,1 2-10-15,0-3-2 0,-2 1 12 16,2-3-10-16,-4-3-24 0,-1-1-9 0,1 0-22 15,-4-2 6-15,2 0-72 0,-4-3-79 0,3 2-153 16,-2-3 20-16,1 0 16 0,-2 0 32 16</inkml:trace>
  <inkml:trace contextRef="#ctx0" brushRef="#br0" timeOffset="14575.15">10776 13609 461 0,'-1'0'153'0,"1"-2"-19"16,1 1-20-16,3 0-10 0,-2 1-28 0,2 0 7 16,1 0-44-16,2-1 26 0,-1 1-24 0,3-2-15 15,-1 1 41-15,12 0-32 0,-3-1-12 16,1-1-2-16,-11 3-52 0,0 0-42 0,4 0-71 15,-3 0-75-15,0 0 12 0,-2 0-146 0</inkml:trace>
  <inkml:trace contextRef="#ctx0" brushRef="#br0" timeOffset="14786.18">10813 13793 261 0,'0'3'113'0,"4"-3"-17"0,-3 3-15 16,3-1 32-16,0 0-17 0,1-1-11 0,0-1 17 15,2 0-38-15,0 0-8 0,2 1-8 16,11 1-5-16,-9-2-6 0,5 0-3 0,1 0-13 16,1 0-50-16,1 0-31 0,-4 0-69 0,1 0-119 15,-5 0-56-15</inkml:trace>
  <inkml:trace contextRef="#ctx0" brushRef="#br0" timeOffset="15171.77">11274 13588 277 0,'-9'12'108'0,"-2"0"20"0,6 3 5 0,0-1-40 16,2 3-2-16,3-3-9 0,0-6-12 0,0 4-4 15,0 0-5-15,0 5-9 0,12 13 5 0,-7-15-30 16,2 0-4-16,0-3-2 0,1-1-5 16,-1-4 32-16,-2 0-22 0,3-4-12 0,-2 1 33 15,1-3-20-15,-2 2-4 0,0-3 17 16,-5 0-4-16,0 0 22 0,10 0-36 0,-5 0-11 15,18-17 3-15,-15 12 29 0,1-6-15 0,-4 3 33 16,1-1-14-16,-3 1 7 0,0 2-22 0,-3-1 19 16,0 7-19-16,0-8-12 0,0 1 1 15,0-6 1-15,-13-6-30 0,10 10 43 0,-6-2-26 16,-1 3-4-16,-1-2-5 0,0 4-16 16,2-6 2-16,1 11-112 0,1 0-2 0,1-2-68 15,2 1-146-15,-1 1 17 0,3 0 0 16,0 1 31-16</inkml:trace>
  <inkml:trace contextRef="#ctx0" brushRef="#br0" timeOffset="15372.82">11522 13710 212 0,'3'1'212'0,"-3"1"-11"0,5-1-38 0,-4 1-22 16,2 0-47-16,1 1 33 0,-2-3-25 15,1 3-19-15,-2-1-35 0,0 1 17 0,2-2 2 16,1 2-18-16,-2 0-6 0,1-2-48 16,0 4 1-16,0-3-61 0,-1 0-68 0,1 2-156 15,0-4 16-15,-1 1 12 0,1 0 1 16</inkml:trace>
  <inkml:trace contextRef="#ctx0" brushRef="#br0" timeOffset="15844.14">11781 13658 363 0,'0'0'141'0,"-3"0"-21"0,1 2 3 0,0 0-19 16,0 3-43-16,0 0-3 0,2 0-8 15,-2 2 32-15,-1 10-9 0,-1-3-8 16,-1 1-18-16,5-2-22 0,0-5 30 0,0 3-39 0,0-2 1 16,0 5 0-16,16 13-3 0,-7-13-2 15,-8-3-19-15,1-2 3 0,0 1 29 16,-1-3 14-16,3-2-24 0,-2 1 18 0,1-1 5 16,2-1-53-16,-1-1 30 0,1-2-1 0,0 2 8 15,2-1-16-15,-1-2 7 0,0 0-2 16,-6 0-1-16,0 0-22 0,13 0 28 0,15-13-8 0,-20 8 6 15,0-1-16-15,-3 1 41 0,1 0 3 16,-2-1 16-16,4-5-44 0,-5-1 29 0,1 2-7 16,-1 1-1-16,-1 0-24 0,-2 9 24 15,0-8-8-15,0 1 5 0,0 0-16 16,0-5-14-16,-11-10 17 0,6 10 21 0,2 0-16 0,1 2-4 16,-5 3 0-16,4 2-18 0,-5-10-11 15,3 7 20-15,0 1 6 0,1 0-21 16,-1 3-16-16,2 1-5 0,2 1 3 0,0 0-49 15,-2 1-25-15,2-1-29 0,-1 0 2 16,1 2-57-16,0 0-136 0,0 0 19 0,-1 0 13 16,2 0-12-16</inkml:trace>
  <inkml:trace contextRef="#ctx0" brushRef="#br0" timeOffset="16440.14">12105 13568 262 0,'0'0'168'15,"2"0"-45"-15,-2 3-7 0,-2-3-14 0,2 2-13 16,0 3 10-16,0 0 6 0,0-1-11 0,0 3-34 15,-1-1-4-15,2 0-9 0,-1 2-3 16,0-8 1-16,0 7 0 0,0-1-39 0,0 1-3 16,0 5 33-16,0 0-2 0,0 0-16 15,0-2 17-15,0-1-5 0,0-2-16 16,0-1-14-16,9-6 32 0,0 13-31 0,-5-10 27 16,-1 0-1-16,1-2-12 0,-1 2 6 0,4-2 5 15,-1 1-8-15,0-4-10 0,1 1-20 0,1 1 24 16,3 0 3-16,1 0-15 0,-3 0 16 15,12-9-14-15,-3 6 12 0,-5 3-44 0,-2-3 45 16,-2 2-3-16,0-2 0 0,-3 3-17 16,1 0 10-16,-7 0 23 0,0 0-23 0,8 0 2 15,-8 0 6-15,7 0 1 0,1 0-17 16,-8 0-35-16,17 12 12 0,-10-1 22 0,-1-4-17 16,1 0 35-16,-3 0-15 0,-2-3 24 15,1 1-16-15,0 1-3 0,-3-1-17 0,0 1 23 16,0-3-16-16,0 4 16 0,0-7-20 0,0 0 25 15,0 10-36-15,0-5 31 0,-11 16 3 16,3-11 8-16,-1 0-6 0,-3 0-20 0,3-2 15 16,-3 0 11-16,3-5-6 0,-3 5-6 15,0-2 26-15,1-1-1 0,2-1-10 0,1-1-22 16,0 0 5-16,2-2-3 0,0 2-15 16,1-3 37-16,0 3-26 0,1-2-5 0,-2-1-58 15,4 1 6-15,-6-1-36 0,8 0-38 16,0 0-51-16,0 0-91 0,-6 0-18 0,6 0-14 0,-13-12 9 15</inkml:trace>
  <inkml:trace contextRef="#ctx0" brushRef="#br0" timeOffset="17018.16">12210 13496 343 0,'0'-3'140'0,"-3"3"-23"0,3 0 23 0,0-2-14 16,0 2-25-16,1 0-38 0,1-1 28 15,1 0-9-15,-2 0 3 0,2 1-28 0,2-2 3 16,0 1-12-16,1-1-1 0,3 1 2 0,-1 1 3 16,13-3-3-16,-1 3-9 0,1-2 13 15,1 1-17-15,-4 0 7 0,5 0 15 0,-4-2-28 16,-5 2 9-16,0 0-1 0,-3-1-10 0,-2 1 5 15,1-1 10-15,-4 2-16 0,1-2-2 16,-3 2-32-16,3 0 39 0,1-3-12 0,-4 3 1 16,1 0-1-16,0 0-17 0,0-2 7 0,1 1-18 15,-2 0-58-15,1 1 10 0,0 0 4 0,1 0-220 16,-6 0-83-16,0-3 31 0,0 1 15 16,-2-1 8-16</inkml:trace>
  <inkml:trace contextRef="#ctx0" brushRef="#br0" timeOffset="21538.1">8114 15675 400 0,'0'0'202'16,"0"-16"-48"-16,0 16 20 0,-23-25-37 15,23 21-24-15,0 1-12 0,-1 1-4 0,2 2-14 16,-2 1-30-16,0 2 26 0,1 1-2 0,0 0-19 16,-1 3-5-16,-2 10-22 0,3-8 8 15,0 4 11-15,0 4-24 0,0-1 13 0,0 3-20 16,0-1 27-16,0-3-4 0,0-1-10 0,0-4-18 15,-5 10 22-15,5-13-5 0,-3-2-3 16,3 0-1-16,0-1 11 0,0-4-2 0,0 0 11 16,0 0-7-16,0 0-1 0,0 8 3 15,0-9-10-15,-3-1-13 0,0-3-9 0,3-2 20 16,-4-11-11-16,3-3-5 0,1-2-9 16,-1-6 10-16,1 13 7 0,0-8 3 0,0-5-20 15,10-25 7-15,-3 27-7 0,0 1 13 0,-2 0-12 16,1 2-4-16,2 3-15 0,-2 1 4 15,2 5 10-15,2-1 3 0,2 5-13 0,-4 2 14 16,2 1-3-16,-3 0 2 0,1 5-18 16,-3 0 17-16,5 3 4 0,-10 0-19 0,7 0 15 15,12 11-6-15,-5-1 3 0,-2 3 7 0,0 3-13 16,4 1 5-16,-2 0-13 0,-2 6 17 0,0 0 2 16,-1 2-10-16,-2-4 1 0,3 3-3 0,-2 1 7 15,0-1-1-15,-1 1 4 0,3 1 3 16,-2-5-2-16,0 4-13 0,3-2-5 0,-6-3 11 15,3 1 5-15,0-2 5 0,-5 0-4 16,0 0-14-16,0-4 20 0,2 1-16 0,-1-8 13 16,-3 2 8-16,-3-10-12 0,0 7-1 0,0 0-4 15,0-7-5-15,0 5-17 0,0-5-38 0,0 0 4 16,0 0-88-16,0 0-11 0,-12 10-69 16,11-16-123-16,-7-5 23 0,8-1 24 15,-9-5-15-15,0 0 5 0</inkml:trace>
  <inkml:trace contextRef="#ctx0" brushRef="#br0" timeOffset="21769.02">8016 15766 222 0,'0'-1'214'0,"0"0"-55"0,2-1-30 0,1 1-9 15,2 1-16-15,12-5-10 0,5-2-14 16,4 2-13-16,-1-2-4 0,4 3-2 0,3-2-2 16,-4-1 15-16,0 2-13 0,2 2-25 0,3-1-13 15,-1-1-1-15,-1 3-102 0,-2 1-15 16,-4-4-100-16,0 4 14 0,-1-2 13 0,-2 2 10 16,-13 1-216-16</inkml:trace>
  <inkml:trace contextRef="#ctx0" brushRef="#br0" timeOffset="22123.86">8859 15522 301 0,'-14'-4'158'16,"-2"-2"-49"-16,1 3 42 0,-1-2-27 0,2 5-16 16,2-2 4-16,1 2-29 0,2 0-30 0,9 0 26 15,-10 0-18-15,-1 0 0 0,-11 14-28 16,12-5 26-16,2-1-18 0,1 4-2 0,1-1 7 16,2-1 4-16,3 1-24 0,1-2-15 15,0-1 23-15,0 3-2 0,0 3-23 0,14 14 11 16,-5-14 7-16,-1-1 0 0,3-1-3 15,5-4-12-15,-2-1 5 0,4 0 1 0,1-3 7 16,0 0-23-16,3 1 6 0,0-5-10 0,2 0-44 16,-13 0 2-16,7 0 3 0,1 0-88 15,-1 0-68-15,1 0-156 0,18-12 21 0,-20 5 6 16</inkml:trace>
  <inkml:trace contextRef="#ctx0" brushRef="#br0" timeOffset="23238.09">9200 15462 257 0,'-8'1'137'16,"2"1"-25"-16,2-1-11 0,-13 6-31 15,7-3 3-15,4 1-7 0,-8 4-9 0,5 0 1 16,2 3-4-16,3-2-7 0,-4 4-10 0,4-2-2 16,2-1-14-16,2-1 11 0,0-10-12 15,0 8-12-15,0 6-1 0,12 14-1 0,-6-14-1 16,1-3 44-16,4-1-2 0,4 2-5 0,-2-4-55 15,4-1 1-15,1-1 33 0,-2-2 3 16,7 0 16-16,-2 1-3 0,1-5-47 0,-11 0-7 16,6 0 0-16,4 0 36 0,23-13 0 0,-22 9-3 15,-2-4 0-15,2 1-6 0,-2-2-1 16,-3-1-1-16,-2-1-1 0,-2-2 0 0,-3 1 18 16,-1 2-3-16,-2-2-2 0,-2 0-23 0,-4 3-8 15,-1 1 20-15,0 8-18 0,0-8 9 16,0 2-6-16,0 6 2 0,-14-15-1 0,4 7 16 15,-2 2-20-15,2 2 2 0,2 1-6 0,0 3 1 16,0 0 21-16,8 0 2 0,-11 0-22 16,-10 16 1-16,14-11 1 0,1 7 1 0,-3 1 24 15,4-2-11-15,4-1 1 0,1-1 0 16,0-9 3-16,0 12-13 0,15 13-1 0,-6-13 0 16,1-2 13-16,5 2 9 0,-3-3-4 0,6-2-1 15,1 1-1-15,-4-1-11 0,6-3 13 16,-1-3 0-16,1 2-14 0,-10-3 0 0,5 0 9 15,24-11-18-15,-20 5 1 0,0 1-16 0,-3-2 1 16,-3-1 4-16,0-3 0 0,-4 1 33 0,1-3-18 16,-4-1 23-16,-2 5-24 0,-1-2 21 15,-3 2-21-15,1 0 17 0,-2 9 1 0,0-8-2 16,0 0 0-16,0 8-3 0,0-7 18 16,0 0-32-16,0 7 1 0,0-7 33 0,0 7-19 15,0-5-18-15,0 5 23 0,0 0-1 16,-3-10-7-16,3 12 16 0,0 2-4 0,0 0-6 15,1 1-5-15,1 2 6 0,-1 10-32 0,-1-9 35 16,10 21-20-16,-6-9-10 0,1 1 20 16,-3 1-5-16,1 3 13 0,1 0-28 0,3-2 27 15,-3 0 16-15,1 2 0 0,-2-3-2 16,0-2-8-16,1 2-24 0,2-4 11 0,-3 0 6 16,1-1-3-16,-1-2-14 0,0 0 27 0,-2-4-16 15,0-2 3-15,3-4 1 0,-4 0 0 16,1 1 5-16,-1-4 54 0,0 0-26 15,0-2-15-15,0 0 13 0,-1-1 5 0,-3 0-7 16,2-1-12-16,-1-2-3 0,0-2 5 0,-4-9 10 16,0-1-9-16,2-5-18 0,1-2 4 0,1-1 4 15,3-4-15-15,0-3 0 0,0 15 8 16,0-8-6-16,0-5 14 0,0 0-14 0,12-33 0 16,-5 35-23-16,0 0 2 0,1 2 19 15,0 4 2-15,1 2-12 0,1 2 11 0,2 2-3 16,1 1-9-16,-2 3 0 0,0 2 7 0,-1 3-12 15,-1 3 5-15,-2 0 0 0,1 3-12 0,-8 0 22 16,8 0-3-16,-8 0 1 0,7 0 5 16,14 17-25-16,-11-5 3 0,-1 0 19 0,-2 5-9 15,-4 0-15-15,2-3 26 0,-3-1-6 16,-1-2 18-16,-1-2-20 0,0 0 5 0,0-9 4 16,0 12-4-16,-11 9-19 0,7-10 24 0,-2 2-5 15,-7-2 14-15,3-1-18 0,-2-1 6 0,3-2 0 16,-1-3-1-16,4 0 11 0,-4-2-10 15,7 1-5-15,-7-1 3 0,5 0-58 0,5-2 6 16,0 0 6-16,-7 0-51 0,7 0-96 16,-7 0-78-16,7 0 19 0,-13-12-103 0,12 9 13 15,-3-3 19-15</inkml:trace>
  <inkml:trace contextRef="#ctx0" brushRef="#br0" timeOffset="23610.12">10105 15325 351 0,'0'-5'242'16,"0"1"-25"-16,0 1-39 0,-1 1-18 15,1-1-34-15,1-1-2 0,-1 3-7 0,1-2-18 16,-1 1-12-16,1 2-16 0,2 2 6 15,-1-1-15-15,0 2-15 0,-2-2 4 0,1 5 6 16,7 6-6-16,-7-4-13 0,-1 3 18 0,3-1-15 16,0 8-2-16,0 2-12 0,-2-1 6 15,3 4-4-15,1-4 1 0,-5 0 6 0,4 2-10 16,1-1 6-16,-1-1-25 0,0-1 17 0,-2-1-12 16,4 0 5-16,-2-4-1 0,2 0 0 15,-4 2 0-15,5-4-4 0,-4-3 7 0,3-1-17 16,-2 0 7-16,2-3-19 0,-2-1 5 0,2 0-3 15,0-1-16-15,0-1-45 0,1 0-22 16,1-1 8-16,-3 0-69 0,4 0-89 0,14-11-135 16,-8 6 39-16,-3-2 2 0,1-3 14 15,-2 0-6-15</inkml:trace>
  <inkml:trace contextRef="#ctx0" brushRef="#br0" timeOffset="23817.12">10169 15458 265 0,'-4'-3'218'0,"4"1"-41"0,0-1-27 16,4-1-13-16,-1 1-49 0,12-6 17 0,2 0-5 15,4-1-28-15,-1 2-57 0,6-1 0 16,-2-1-97-16,1 2-93 0,0-1 16 0,1-1 9 15,-2 0-135-15</inkml:trace>
  <inkml:trace contextRef="#ctx0" brushRef="#br0" timeOffset="24668.08">11465 15345 265 0,'-3'-3'178'0,"3"3"-58"0,-2 0 33 15,1 2-61-15,-1 0 15 0,2 2 16 0,2 0-37 16,-1 0-17-16,-1 4 20 0,2 9-11 16,-2-9-30-16,0 5 16 0,7 15 0 0,-7-16-13 15,5 5 20-15,-3-5-3 0,-2-1-24 0,0-3-6 16,3 0-21-16,-2-4 39 0,0 1-21 15,-1-1 0-15,0-4 30 0,0 0-7 0,0 0-17 16,0 0 3-16,-5 7-2 0,2-8-6 0,1-3-15 16,0-1 13-16,-3-8-7 0,0-2-7 15,-1-2-6-15,4-1-10 0,-1 0 17 16,3-2-4-16,0 6-5 0,0 5 0 0,0-4 3 16,14-13-6-16,-11 11-5 0,8 2-12 0,-2-1 17 15,0 6 0-15,0 2-9 0,1 2 0 16,-3 0-9-16,-2 3 7 0,5 1 4 0,-1 0 4 15,-9 0-7-15,0 0 4 0,13 0 9 0,15 14-10 16,-10-5 6-16,-3 1-12 0,1 4 12 16,-1-1 0-16,2 3-7 0,2 2-2 0,-1 0-1 15,1 0-11-15,-1-3 22 0,-2 2-12 16,2 0 6-16,1-2-3 0,0 0 0 0,2 1-2 16,0-4-2-16,-2-3-10 0,-5-1 18 0,4-3-4 15,-8-2-5-15,-2-3 12 0,-8 0 5 16,7 0-11-16,7-11 2 0,-6-2 4 0,-3 1 4 15,1-4-17-15,-2 0 10 0,-4-2-12 0,3 0 9 16,-2-1 4-16,-1 7 4 0,0-3-19 0,0-3 13 16,-14-16 2-16,9 19 7 0,2 3-2 15,-2 0 7-15,0 0-17 0,3 3 3 16,-2 1-9-16,-1 0-19 0,1 1-15 0,1 3-40 16,2-1 8-16,-2 3-101 0,3-2-36 0,-1 1-162 15,1-1 42-15,0 4 19 0,0 0-43 16</inkml:trace>
  <inkml:trace contextRef="#ctx0" brushRef="#br0" timeOffset="24856.79">12124 15282 291 0,'0'0'258'15,"0"0"-41"-15,0 0-30 0,0-3-25 16,0 3-35-16,2 0 8 0,-2-2-27 0,0 1-41 15,0 1 6-15,1 0-45 0,0 0-28 16,1 1 0-16,-1-1-93 0,2 0-24 0,-3 0-139 16,2 2-74-16,-1-5 12 0,6 3-12 0</inkml:trace>
  <inkml:trace contextRef="#ctx0" brushRef="#br0" timeOffset="25162.1">12329 15201 337 0,'0'-5'275'0,"0"1"-57"0,0 0-37 16,0 0-17-16,0 1-56 0,0 2 17 0,3-2-26 16,-3 1-2-16,0 4-17 0,0 1 2 15,2 0-16-15,1 1-1 0,-2 1-19 0,0 2 6 16,1-2-5-16,7 13 9 0,-6-3-16 0,3 2-3 15,-2 0 4-15,2 0-23 0,-4-1 10 16,3 3-1-16,-3 0-1 0,2 2-5 0,-4-6-2 16,3 5-12-16,0-5-1 0,-2 4 2 15,-1-4-8-15,3 1 6 0,-1-3-22 0,-1-2-31 16,-1-3-5-16,2-1 5 0,2-1-94 0,-4-3-28 16,0-1-77-16,0 0-116 0,2-2 41 15,-2 0 15-15,0 0 2 0</inkml:trace>
  <inkml:trace contextRef="#ctx0" brushRef="#br0" timeOffset="25460.07">12569 15226 343 0,'1'-6'269'15,"-1"2"-43"-15,0 0-11 0,0 0-36 0,4 0-39 16,-4 2-14-16,2 0-3 0,-2-1-6 0,0-1-16 15,0 3-19-15,2-1-10 0,0 0-21 0,-2 1-2 16,2 2 3-16,1-1 2 0,-2 3 5 16,2 1-32-16,-1 0 15 0,1 1-25 0,3 7 13 15,2 0 1-15,-6 2-1 0,0 1-10 16,3 0 0-16,0 3 2 0,1 0-19 0,3 1 16 16,-2 1 0-16,2-1 0 0,-2 1-2 15,2-2-20-15,-3-2 0 0,-3-4-19 0,-1 4-20 16,4-1-32-16,0 1 6 0,2-5-102 0,-6-5-43 15,0 0-159-15,-1-4 19 0,3 2 14 16,-4-4 17-16,0 0 22 0</inkml:trace>
  <inkml:trace contextRef="#ctx0" brushRef="#br0" timeOffset="25671">12421 15378 318 0,'-2'-2'211'0,"-1"-1"-28"0,5 1-30 16,2 1-37-16,3-1 6 0,6-1-32 0,10-2-20 16,-4 2 6-16,4-2-25 0,-1 3-6 0,3-6-156 15,1 4-125-15,-6-1-98 0,-2-1 4 16</inkml:trace>
  <inkml:trace contextRef="#ctx0" brushRef="#br0" timeOffset="26292.1">14331 15390 262 0,'-9'0'224'0,"3"-2"-29"15,2 1-46-15,1 1-28 0,2 0-25 0,1 0 11 16,1-1-10-16,4 1 2 0,3-3-13 0,16 0-12 15,-1 1-11-15,5-3-14 0,6 2 4 16,-2-2 10-16,2 1-19 0,3 0-33 0,5 1 23 16,-1-1-16-16,3 0-8 0,-1 0 13 15,-2 2 1-15,1-1 14 0,-1-1-29 0,-5 3 2 16,-21 1-25-16,13 0 1 0,-1 0-60 16,1 0-29-16,-1 0-23 0,-7 0-8 0,-3 0-81 0,-4 0 16 15,-4 0 15-15,-9 0-145 0</inkml:trace>
  <inkml:trace contextRef="#ctx0" brushRef="#br0" timeOffset="26594.1">14312 15545 477 0,'-3'5'116'15,"2"-5"-1"-15,3 0-15 0,1 0-12 16,2 0-1-16,3 0-9 0,14 2-1 0,-10-2-10 16,6 0-26-16,5 0 7 0,5 0 10 15,2 0-10-15,4 0-24 0,-2 0-21 0,39-11 33 16,-32 10 1-16,1-2-14 0,1-1-7 0,1 4-12 16,-2-3 23-16,2 3-2 0,-3 0 4 15,1 0-16-15,-4 0-26 0,-2 0 26 0,-15 0-3 16,8 0-50-16,1 0 15 0,2 0-6 0,-4 0-24 15,-2 0-26-15,-5 0-18 0,-5 0-17 16,-3 0-74-16,-3 0 11 0,-8 0 12 0,15-9-164 16</inkml:trace>
  <inkml:trace contextRef="#ctx0" brushRef="#br0" timeOffset="27018.1">14849 15125 298 0,'-14'-8'236'16,"3"3"-3"-16,5 0-38 0,-2 3-30 0,2-1-36 15,3 1 5-15,-1-1-27 0,2 3-4 16,2 0-30-16,0 0-3 0,1 3-4 0,1-3-10 15,4 4 11-15,12 1-13 0,0 2-19 16,5 3 18-16,1-2-23 0,4-1 13 0,0 3-14 16,-2-2 13-16,4 3-34 0,-3 0 17 0,6 0-7 15,-2 1 3-15,2 0 14 0,3 2-31 16,-3 1 2-16,-2 2 10 0,-1-2-4 0,-4-1-2 16,-1 6-15-16,-5-4 18 0,-1 4 4 0,-3-1-19 15,-5 3 8-15,-6 3 4 0,-5 3-5 16,0-14-3-16,0 7 3 0,-18 26 3 0,6-20-23 15,-3-2 16-15,-5 1 5 0,-2 0 2 16,-3-1-1-16,1 1-13 0,0-3 3 0,-5 0 9 16,3 1-12-16,-2-3-8 0,3 0-23 0,-1-5-9 15,4 2 4-15,-1-1-73 0,2-1-59 0,4-3-62 16,-2 0-137-16,4-2 22 0,0-1 33 16,5-1 2-16</inkml:trace>
  <inkml:trace contextRef="#ctx0" brushRef="#br0" timeOffset="27835.52">16308 15790 374 0,'6'-15'155'0,"4"2"-11"0,1-1-36 0,1-1-23 16,-2-3 11-16,0-2-7 0,3 3-38 16,-3-7 22-16,0 2-3 0,-1-2-29 0,-2 1 40 15,2-3 0-15,0 0-9 0,-4 4-28 16,-1-2 26-16,0 0-40 0,-2 4 27 0,1-2 3 15,-3 3-19-15,0 4 7 0,0 8 10 16,0 0 5-16,0-1 2 0,0 0-23 0,0 2 1 16,0 6-12-16,0-9 13 0,0 9-19 0,0 0-2 15,-9-10-6-15,5 11-17 0,3 3 19 0,-6 9-10 16,3 2 2-16,-1 3-3 0,3 0 5 16,-1 3 3-16,3-11 3 0,0 6-21 0,0 5 11 15,17 20-12-15,-11-21 9 0,6 1 2 16,0-1 1-16,1 0-4 0,4-3 11 0,0-2-8 15,2-4-1-15,2-1-13 0,1-2 12 16,6-6 3-16,-2 2-5 0,-14-4-1 0,6 0-1 16,26-14-7-16,-24 7 11 0,1-3-9 0,-1-2 6 15,-4-3 7-15,-1 0-14 0,-4-3 0 16,0 1 1-16,-1-5-1 0,-1 2 7 0,-5 0 3 16,3 2-4-16,-2-1-8 0,-2 0-3 0,-3 11 9 15,0-3 4-15,0 2 6 0,0-4-24 16,-13-9 4-16,11 11 14 0,-1 5 7 0,2 0-16 15,-2 1-11-15,2 1 22 0,0-1 0 0,-2 3-6 16,3-1 10-16,0-1-20 0,-1 1 12 16,1 3-2-16,0 0-16 0,0 0 13 0,0 0-15 15,-1 3 31-15,2 0-1 0,-1 2-26 16,0 1 14-16,1-2-13 0,-1 2 17 0,7 12-6 16,-2 0-1-16,2 1-4 0,2-1 9 0,-1 0 10 15,0 2-31-15,2-1 15 0,0-1 14 16,3-1-29-16,-2 1-7 0,1-3-27 0,1 2 5 15,-3-7-99-15,1 1-66 0,2-3-152 0,0 0 38 16,-3-3-7-16,0-1 9 0</inkml:trace>
  <inkml:trace contextRef="#ctx0" brushRef="#br0" timeOffset="28063">17107 15562 512 0,'3'0'113'0,"-2"3"29"0,2 1-24 0,-3-1-17 16,0 2 5-16,0 2-1 0,1 0-22 16,-1 1 4-16,0 1-22 0,0 3 18 0,4 20-5 15,-3-18-9-15,2 3-15 0,-2 1-23 0,1 0 6 16,0-6 12-16,0 6-10 0,1-6 6 16,-3-3 0-16,1-1-33 0,0-2-12 0,1 1-50 15,0-1 4-15,0-1-67 0,-1-1-54 16,0-1-126-16,1-2 20 0,0-2 15 0,1 0-33 15</inkml:trace>
  <inkml:trace contextRef="#ctx0" brushRef="#br0" timeOffset="28301.16">17323 15395 339 0,'0'-2'215'0,"0"-3"-41"0,3 3-1 16,-3-1-28-16,4 0-11 0,2 1-31 15,-2 0-28-15,14-4 16 0,1 2-18 0,1 1 4 16,4-3-9-16,-1 3-43 0,1 3 21 0,0-4-34 16,-14 4-41-16,7 0 5 0,0 0-86 15,0 0-72-15,-1 0 17 0,-3 0 13 0,-4 0-143 16,-3 0 9-16</inkml:trace>
  <inkml:trace contextRef="#ctx0" brushRef="#br0" timeOffset="28503.08">17445 15521 419 0,'-3'2'186'0,"2"0"-10"16,1-1-43-16,3 1-21 0,0-1-7 15,4-1 0-15,2 0-23 0,9-1-6 0,-7 1 1 16,5 0-26-16,3 0-7 0,2 0-17 0,0 0 13 16,3 0-26-16,-2 0-19 0,0 0 1 0,-1-7-139 15,1 7-78-15,-3 0-94 0,18-10-6 16,-20 7 31-16</inkml:trace>
  <inkml:trace contextRef="#ctx0" brushRef="#br0" timeOffset="29162.05">17908 15611 406 0,'0'0'175'0,"1"0"-36"16,3-3-17-16,-1 0-3 0,0 2-38 0,2-4-25 15,4-7 21-15,-2-1-10 0,4-2-38 16,1-1 34-16,-2-2-2 0,0 1-1 0,-1-4-22 16,-1 0 10-16,1 1-9 0,-3-2 22 15,-1-1-23-15,-1 1 38 0,0 0-26 0,-2-1-14 16,1 2 25-16,-3 13-7 0,0-6-5 16,0-1 2-16,0 1-13 0,0 2-6 0,0 2-14 15,0 0 12-15,0 3-2 0,-13-4-10 0,13 7 16 16,0 0-17-16,-1 2 7 0,0 1-23 0,1 1-8 15,-2 0 22-15,2 0-4 0,0 3 1 16,-1 1-20-16,0 1 0 0,1 2 32 0,0-1-36 16,0 2 22-16,0 3-4 0,0 3 12 15,10 21-15-15,-6-18 3 0,2 2-6 0,0-2 10 16,0-1 0-16,-1 0-9 0,4-2-9 0,1-1-6 16,0 1 7-16,1-2 14 0,1-3-8 0,0-2-8 15,4 0 18-15,0-4-11 0,2-3 1 16,-12 0-22-16,6 0 4 0,18-10 15 0,-16 5 6 15,-1-6 0-15,2 3-4 0,-4-3-7 16,2-1-4-16,-1-1 8 0,-3 1 4 0,-1-3-3 16,-4 0 2-16,6-1-6 0,-5 2 4 0,-4 3-19 15,2-6 23-15,-2 8 8 0,-1-1-27 0,1 0 30 16,-1 5 0-16,0-1-2 0,0 6-21 16,0 0 6-16,0-7 11 0,0 7 11 15,0-7-15-15,0 7-18 0,0 0 31 0,0 0-16 16,0-5 4-16,-7 1 5 0,3 5-19 0,2 3 27 15,1-1-35-15,-1 1 15 0,0 1-15 0,2 3 27 16,0-2-4-16,-1 12-21 0,-1-4 35 16,2-6-10-16,0 4-6 0,0 3-10 0,15 16 22 15,-10-15-9-15,3 0-29 0,1-1 12 16,-2-3-34-16,1 1-16 0,0-2 6 0,7-1-96 16,-10-2-119-16,5-5 19 0,-1 1 20 15,-2-1 16-15,-1-2-149 0</inkml:trace>
  <inkml:trace contextRef="#ctx0" brushRef="#br0" timeOffset="29562.05">18606 15395 217 0,'2'-2'177'0,"2"0"-34"15,0-1-59-15,2 1-10 0,-1-1 32 16,1 3-37-16,1 0-8 0,-1 0-31 0,1 0 17 15,-1 0-4-15,-6 0-4 0,0 0-5 16,8 0-4-16,-1 0-2 0,6 10-27 0,-9-8 4 16,-2 3-5-16,1 0 20 0,-1-1-27 0,-1 3 15 15,1-1-1-15,0 1-1 0,-2 1 6 16,0 3-7-16,-16 16 10 0,9-14-1 0,-2 1 0 16,-3 0 16-16,1-1-17 0,-1-1-3 0,1 1-1 15,-1-4-3-15,0 3 22 0,1-3-19 16,1-2-1-16,2-1 0 0,1 0 24 0,0-1-10 15,2-2-11-15,1-1-3 0,2 3 0 16,-1-4 20-16,1 0-21 0,2 4 16 0,0-5-9 16,0 0 14-16,0 0-3 0,0 0-20 0,0 0 10 15,15 9 6-15,-9-9-21 0,1 0 7 16,1 0 6-16,2 0 8 0,0 0-7 0,5 0-12 16,2 0 9-16,2 0-9 0,-1 0-13 15,-3 0 4-15,4 0 2 0,13-14-105 0,-16 7-24 16,-1-1-142-16,-1 2 16 0,-2-2 13 0,0 0-66 15</inkml:trace>
  <inkml:trace contextRef="#ctx0" brushRef="#br0" timeOffset="29761.07">19137 15429 507 0,'0'-3'247'0,"2"2"-33"0,0 0-45 0,-1-1-22 16,2 2 0-16,1 0-24 0,-1 2-17 0,-1-1-67 15,3 0-61-15,-1 0 5 0,-2 1-296 0,0-2 24 16,-1 0-53-16,-1-2 2 0</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6:10:48.506"/>
    </inkml:context>
    <inkml:brush xml:id="br0">
      <inkml:brushProperty name="width" value="0.05292" units="cm"/>
      <inkml:brushProperty name="height" value="0.05292" units="cm"/>
      <inkml:brushProperty name="color" value="#FF0000"/>
    </inkml:brush>
  </inkml:definitions>
  <inkml:trace contextRef="#ctx0" brushRef="#br0">12984 16709 291 0,'0'-12'160'0,"0"12"-34"16,0 0-14-16,-4-27-30 0,4 23-10 0,0-1-8 16,0 2 2-16,1-1 6 0,-1 2-9 0,3 1-7 15,-3-1-11-15,2 2-4 0,-1 2-5 16,1 0-4-16,0 1-4 0,1 2-2 0,2 11-3 15,-4 1 0-15,2 3-14 0,-3-1 39 0,0-11-37 16,0 8 32-16,0 3-35 0,0 2 7 0,0 0-15 16,0 1 7-16,0 2 15 0,0-2-23 15,0-1-2-15,0 1-5 0,0-3 31 16,0-1-2-16,0-3-5 0,7-3 13 0,-7-1 1 16,0-4-3-16,0-2 9 0,0-5 20 0,0 0-25 15,11 7 15-15,-11-11-6 0,0 0-5 0,0-4-3 16,2-12-10-16,-2 10 6 0,0-8-13 0,0-4 5 15,0-3-1-15,0-4 17 0,10-30-20 16,-10 43-24-16,0-8 33 0,0-3-14 16,0-4-21-16,0 0 24 0,0 1-4 0,0-1 5 15,11-24-27-15,-10 30-1 0,2 6-3 16,-1 0 25-16,-1 6-7 0,1 4 5 0,1 1-26 16,0 1 22-16,-1 4 7 0,5 0-24 0,-2 2 20 15,3 1-28-15,2 0 29 0,19 11-7 16,-8 0 6-16,0 1-23 0,1 4 5 0,-4-1 20 15,0 2-1-15,0 2 3 0,0 1-6 16,2-1 1-16,-4 3-1 0,0 0-10 0,-4-3 11 16,0 3 1-16,-2 0-1 0,0 1-10 0,1 2-2 15,-1-5 19-15,-3 1 8 0,3-2-12 16,-1 0-20-16,-5-1 20 0,1-1-31 0,-1-3 26 16,-2 1-3-16,3-4-6 0,-2-3 4 0,-3 0 8 15,1-1-8-15,2-4-31 0,-2 2-14 16,-1 1 11-16,1-3 4 0,2-1-101 0,-3-2-72 15,0 2 15-15,1-2 17 0,-1 0-152 16,-1-3 14-16,1 2 2 0</inkml:trace>
  <inkml:trace contextRef="#ctx0" brushRef="#br0" timeOffset="188.33">13014 16947 257 0,'17'-10'90'16,"2"2"27"-16,7-4-54 0,-1 5-22 15,5-1 33-15,1-1-21 0,-1 2 18 0,0 0-41 16,-1 0-22-16,1 1-33 0,-3 4-12 0,-3-4-70 16,-4 2-188-16</inkml:trace>
  <inkml:trace contextRef="#ctx0" brushRef="#br0" timeOffset="709.83">13790 16397 252 0,'-11'9'68'0,"0"4"-17"15,5-1-13-15,0 5 36 0,1 0-50 16,2 1 15-16,3-10 17 0,0 9 6 0,0-1-11 15,0 4-15-15,11 20 2 0,-6-17 9 0,2 1-4 16,1-2 21-16,1 2-4 0,0-2 1 16,1 1-3-16,1 0 3 0,0-3-10 0,-2 4-4 15,2-2-12-15,-3-2 3 0,1 3-8 0,0 0-4 16,-1-5-4-16,-2 2 20 0,-3-1-8 16,-1 2-1-16,2-1-76 0,-4085-10-22 0,8162 2-36 15,-4096 17-48-15,-2-17-173 0,5 0 8 0</inkml:trace>
  <inkml:trace contextRef="#ctx0" brushRef="#br0" timeOffset="1489.27">13664 16888 212 0,'25'-14'98'0,"6"2"8"16,2-1-39-16,2 2-7 0,-1 0-7 15,1-1 20-15,0-1-32 0,0 2 5 0,0-1-38 16,-5-2 24-16,0 2-10 0,-5-1 18 0,-1-4-24 16,-5 2-21-16,2-3 21 0,-8 1 6 15,-3 2 0-15,-6-5-25 0,-1 1 24 0,-3 11 10 16,0-5-24-16,-11-19 8 0,2 15 18 16,-2-3-4-16,2 5 26 0,-2 0-4 0,1 3 3 15,5 2-6-15,1 2-4 0,1 1-23 16,0 3-2-16,-1 0-1 0,4 2-12 0,-3-1 24 15,3 2 2-15,-3 1 7 0,3 0-5 0,0 0-16 16,3 13-23-16,1 2-2 0,-1 3 38 16,2 2-5-16,0 2-17 0,0 0 19 0,4 1 5 15,-1 0 11-15,0 2-29 0,6-3 9 16,-2 1 1-16,0-2 0 0,3 0-13 0,1-1 27 16,2 0-17-16,-2-2-12 0,0-5-20 0,0 3 23 15,2-4-24-15,5-7 10 0,-1 2 20 16,-3-1-22-16,7-3-4 0,-2-3 28 0,-14 0-8 15,9 0 10-15,20-16 4 0,-26 8-13 0,3-1-7 16,-3 0-24-16,-2-4 25 0,-2 1 2 16,-2 3 1-16,-2-1-22 0,-5 3 12 0,2 0 9 15,-2 2-7-15,0 5-17 0,0 0 3 16,0 0 18-16,0-7-25 0,0 7 20 0,0 0 8 16,-11-8 11-16,8 8-23 0,-2 3-4 0,4 0-22 15,-2 1 33-15,-4081 1-7 0,8166 0-4 0,-4081 0-2 16,0 2 5-16,8 5 3 0,5-1-4 15,2-1-8-15,5-1 24 0,2-3-10 0,4-3-24 16,0 0 19-16,5-3 6 0,-14 0 4 16,7 0-8-16,32-11 23 0,-28 6-45 0,-1-2 27 15,1 2-1-15,-3-6-1 0,-4 0-28 16,-4-1 34-16,-4-2 1 0,2-1-12 0,-8 1 20 16,-3-2-13-16,-2 5-2 0,-3 11 18 0,0-11-9 15,0 0-12-15,-14-10-11 0,7 13 4 16,2 4-5-16,-1-1 20 0,3 2-9 0,-3 2 17 15,3-1-18-15,1 2-17 0,-1 2-9 0,1 0 23 16,2 2-11-16,0 1 25 0,0 0-35 16,0 2 25-16,7 8 2 0,-4-1 4 0,6 1 4 15,0 0 12-15,-3-1-52 0,0 3 31 0,2-3 4 16,2 1 1-16,-1 0 4 0,-3 1-5 16,1 1 1-16,0-2 15 0,3-2-15 0,-2 1 6 15,-3 0-32-15,1 0 13 0,-2-3-11 0,-2 0-19 16,1-4 3-16,-3-2-110 0,0-5 11 0,-13 15-231 15,1-12 17-15,-1-3 5 0</inkml:trace>
  <inkml:trace contextRef="#ctx0" brushRef="#br0" timeOffset="1630.46">14326 16554 406 0,'-5'-10'162'0,"2"3"-23"0,7 0-40 15,0 2-3-15,14 0-12 0,1 2-90 16,-1-1-77-16,6-1-183 0,5 0 2 0</inkml:trace>
  <inkml:trace contextRef="#ctx0" brushRef="#br0" timeOffset="1884.64">15740 16604 295 0,'21'-2'231'0,"-1"-2"-47"0,-9 4-18 16,25-7-14-16,-13 4-19 0,1-1-24 15,0 1 11-15,2 0-26 0,1-1-11 0,-3 1-14 16,-2 1-7-16,-3-1-18 0,4 3-2 0,0-3-16 15,0 3-29-15,-12 0-1 0,5 0-93 0,-1 0-60 16,0 0-194-16,1 0 18 0,11-11-3 16</inkml:trace>
  <inkml:trace contextRef="#ctx0" brushRef="#br0" timeOffset="2504.53">16703 16385 397 0,'7'17'152'0,"1"1"-10"0,3 1-12 0,-2 4-16 16,0-2-4-16,5 2-53 0,-3 0 29 0,0 0-6 15,1-2-6-15,-5-1-46 0,3-1 28 0,-2-2 6 16,-3-2-17-16,-1-3-28 0,1-3 34 15,-5-4 2-15,0 0-4 0,0-2-9 0,0-3 19 16,-5-1-6-16,2-2-6 0,-8-6-14 0,0-7 11 16,-1-4-13-16,-1-1-5 0,4-4-6 15,0-4 5-15,0-2-13 0,3-1-3 0,2-2 18 16,1 1-8-16,3 2-16 0,0 16 11 16,0-7-1-16,12-27 3 0,-5 23-3 0,5 0-23 15,1 7-3-15,2-1 18 0,-1 6-33 0,0 1 33 16,3 3-7-16,-4 1-11 0,6 5-1 15,-5 3 6-15,-7 1-24 0,-7 0 33 0,8 0-2 16,0 0-38-16,3 14 11 0,-11-11 16 0,0 6 11 16,-1 11-5-16,1-11 13 0,-18 21-20 15,5-9 1-15,-2-1-10 0,1 1 22 0,-4-3 6 16,5-3-4-16,3 1 6 0,-5-5-10 16,4 3-12-16,3-2 18 0,4-2 6 0,1-4-14 15,3-6-20-15,0 0 30 0,0 9-1 16,21 7-18-16,-6-8 26 0,4-5 5 0,1 1-21 15,1-1-8-15,6 0 20 0,-4-1-11 0,0 1-5 16,-3 1 5-16,1 1-21 0,-2-2 25 16,-5 4-4-16,0 0-2 0,-1 3 2 0,-7-2 8 15,1 1-5-15,-6 0 3 0,-1 1 5 16,0-3-18-16,-14 18 29 0,1-11-9 0,-5 2 9 16,-3-3-28-16,-1 1 15 0,-3-3 23 0,0-1-11 15,2 1-27-15,-5-2 15 0,2-1 3 16,2 0-1-16,3-1-35 0,1-3-20 0,6 3 6 15,-1-2-90-15,15-5-56 0,-9 0 15 0,2-4-207 16,14-8 33-16,9 1-40 0</inkml:trace>
  <inkml:trace contextRef="#ctx0" brushRef="#br0" timeOffset="3872.61">17194 16482 226 0,'7'-2'182'16,"8"-2"-49"-16,3-2-6 0,-2 3-2 0,-5-2-12 16,4 4-13-16,0-5-34 0,1 0-24 15,-5 0 4-15,3-1-3 0,-3 2-36 16,-6-2 11-16,-1 2-14 0,-3 0-14 0,-1 5 16 16,0 0 6-16,-10-10-13 0,-3 1-6 0,-5 4 7 15,1 1-8-15,4 1 10 0,-7 3-28 16,11 0 8-16,-4 0 24 0,-15 12-31 0,15-5 21 15,1 2 26-15,0-1-28 0,7 2-15 16,2 0 19-16,1-1-4 0,2-9 1 0,0 13 0 16,23 10 0-16,-12-11 1 0,10 0 1 0,4-6-1 15,0 2 32-15,4-3-29 0,4-4 1 0,-4 0 0 16,-16-1 22-16,7 0-23 0,27-11 13 16,-24 1 5-16,-6-2-2 0,-3-4 0 0,-1-3 18 15,-2-1-3-15,-5-2-24 0,-3-3 0 0,-3 1 27 16,0-1 5-16,0 11-6 0,0-5-12 15,-9-23 23-15,4 19 3 0,-1 3-7 0,2 1-13 16,-4 5 20-16,8 1-18 0,-3 5 12 0,2 0-23 16,1 5 21-16,-1-1-5 0,1 1-35 15,-2 3 13-15,5 2 23 0,-3 2-13 0,1 0 2 16,2 15-16-16,2 3 1 0,0 5 24 16,0 3-3-16,3 2 14 0,-2 2 1 0,2-2-4 15,-1 4 12-15,-1 0 0 0,3 0 0 0,-5 1 0 16,5-3-27-16,-3-1 15 0,3 0-19 15,-1-3 16-15,-1 0-7 0,5-1 0 0,-5-2 9 16,2-1-14-16,0 0-2 0,4-2-5 0,-4 1-4 16,-1-5 6-16,2-1-1 0,-2-5 4 15,-2-2-1-15,4-2-9 0,-1-9-4 0,1 0-13 16,-3-1-2-16,3 0-27 0,4 0 9 16,14-16-14-16,-15 6-5 0,1-2-6 0,-5-3 22 15,-5 1 10-15,-4 14-18 0,0-10 4 0,0-5 13 16,-18-16-2-16,1 14-11 0,2 0 22 0,-3 1 12 15,-4 1-13-15,4 0-21 0,-3 0 21 16,0 3 13-16,2-4-4 0,0 3-2 0,4-1 18 16,0 2-10-16,3 1-3 0,0 0-18 0,3 4 15 15,5 0 2-15,1 1 9 0,3 6-31 16,0-7 0-16,16-10-1 0,2 5 6 16,0 3-7-16,0 1-13 0,1-1 4 0,0 4-3 15,3-2 7-15,-1 2 11 0,-1 0-3 0,-2 3-9 16,0 1 12-16,-5-2 0 0,-13 3-1 15,11 0-6-15,-2 0 6 0,-1 0 6 0,-2 0 3 16,-6 0 6-16,10 0-7 0,-3 0 3 0,-7 0 10 16,15 13-18-16,-12-10 12 0,2 2-2 15,-3 0 3-15,1 2 19 0,-2-1-24 0,2 0 6 16,2 9 12-16,-2 0-22 0,3-2 9 16,1 0-16-16,-3 0 8 0,1-4 27 0,-1-4-11 15,0-1-1-15,1 0-23 0,-1-3 15 0,3-1 0 16,-7 0-10-16,0 0 12 0,7 0 27 0,7-16-51 15,-5 3 9-15,-4-4 4 0,-2 0 8 16,-1 0-16-16,-2 6 14 0,0-4 2 0,-16-17-20 16,9 12 5-16,-7 3 14 0,0-1 3 15,-4 3-1-15,-2 0 3 0,-1 3-17 0,1 0 1 16,-2 3 3-16,3 1 15 0,1 1-21 0,1 2 2 16,7 2 2-16,-3 3 7 0,8 0 12 0,5 0 0 15,0 0-18-15,0 0 1 0,-1 8 2 16,4-6-1-16,16 1 4 0,1 2-50 0,1-3-8 15,0 0-12-15,1-1-16 0,-12-1 14 16,8 0 35-16,15-16-30 0,-13 6 21 0,-3-1 7 16,-2-4 5-16,-4 0 16 0,-2-4 9 0,0 4 27 15,-3-4 8-15,-4 5 5 0,-2 9 11 0,0-4-23 16,0 1-8-16,0-1 24 0,-17-11 6 16,8 6-6-16,6 6-14 0,-2 3-2 0,-1 1 0 15,2 1-1-15,-1 3 41 0,1 2-6 16,4-2-19-16,0 0-34 0,-8 10 1 0,8-5 18 15,0 0-22-15,2 3 36 0,5 8-31 0,1-4 17 16,6 3-16-16,-1 0 5 0,4-1 0 16,1-2 23-16,2-1-46 0,-1 0 38 0,-2-2-5 15,6-1-19-15,-8-2 26 0,6-3-16 16,-1 0 16-16,-14-3-3 0,6 0 26 16,5 0-6-16,13-15-36 0,-18 6-1 0,0 0 18 15,1 1-4-15,-4-5-3 0,1 4-6 0,-4-1 0 16,-4 1 35-16,-2 3 5 0,0-1 12 15,0 7-58-15,0 0 22 0,0-7 12 0,-11-3 9 16,4 6-17-16,2 1 2 0,-1 3-12 0,-2-2-27 16,-1 4 26-16,2-2-8 0,-18 9 24 15,9-3-1-15,4 2-4 0,3 1-3 16,5-2-37-16,0 3 3 0,4-10 19 0,0 10 1 0,12 16-31 16,-2-12 30-16,0 0 9 0,11-3-33 15,-4 1 9-15,3 0-11 0,0-5 41 0,2 3-35 16,1-5 3-16,3 2-1 0,-1 0-66 15,-2-3-22-15,2-4-72 0,0 1 14 0,-11-1-204 16,3 0 11-16</inkml:trace>
  <inkml:trace contextRef="#ctx0" brushRef="#br0" timeOffset="4312.33">19065 16133 451 0,'2'-2'192'16,"2"-1"-25"-16,0 1-11 0,15-1-25 0,4-1-29 16,4 3 11-16,1-1-11 0,4 2 2 15,2 0-20-15,-17 0-32 0,7 0 15 0,2 0-18 16,6 0 20-16,34 10-48 0,-34-7 26 0,0-1-2 15,-4 0-10-15,-1 1-2 0,-6-1-18 16,-4-1 15-16,-1 0-9 0,-6 0-17 0,-2 1 13 16,-8-2 3-16,0 0-16 0,7 0 0 15,-7 0-4-15,7 0 16 0,-7 0-15 0,9 0 12 16,-6 9 0-16,-3-4-3 0,-3 10-9 16,-7 2-14-16,-2 2 35 0,-3 5-18 0,2-2-4 15,-3 1-3-15,-1 0 1 0,-2 6 2 0,0-4 9 16,-1 3-11-16,-2-2-12 0,3 2 17 15,-3-2-16-15,3-1 0 0,1-1 7 0,-2-3 12 16,4-1 6-16,0-1 8 0,1 2-26 0,2-3 16 16,1-2-27-16,2-4 22 0,4-5-9 0,1 1-4 15,3-2 1-15,2-6-99 0,0 0-52 16,12 4-87-16,7-9-115 0,1-9 21 0,-2 1-1 16,4-3-28-16</inkml:trace>
  <inkml:trace contextRef="#ctx0" brushRef="#br0" timeOffset="4744.51">20063 16104 323 0,'-8'12'102'0,"2"5"-13"15,3 0-11-15,1 2-9 0,2 1-15 0,0-1-7 16,0-7 36-16,0 3-9 0,0 2-10 0,14 19-5 16,-4-19-8-16,-2-2-6 0,4 2-8 15,2-3 32-15,3-2-8 0,0 0-6 0,1-5-20 16,2-2-2-16,5 1 20 0,-1-5-11 15,-6-1 22-15,-6 0-38 0,2 0 26 0,20-16 2 16,-13 6-7-16,-3-2 15 0,0 0-16 0,-3-5 2 16,1 0 9-16,-2-4-17 0,-3 1-14 15,0 0 12-15,-5-1 1 0,0 1 12 0,1 3-17 16,-7-2-12-16,0 9 6 0,0-2 6 16,-13-15 1-16,2 11-18 0,-1 6 11 0,-3-2 2 15,-3 2-14-15,0 1-22 0,-1 1-33 0,1 3-29 16,-4 1 7-16,2 3-114 0,7 1-150 15,-5 0-28-15,-23 10 5 0,18-4 38 0,4-4 6 16</inkml:trace>
  <inkml:trace contextRef="#ctx0" brushRef="#br0" timeOffset="134666.64">3399 15787 296 0,'0'-12'116'15,"0"12"-15"-15,0 0 40 0,0-14 11 0,-14-6-37 16,14 16-48-16,0 1 1 0,-2-4-10 16,1 3 40-16,-1-3-7 0,-5-6-22 0,-3 3 18 15,0 0-4-15,1 2-26 0,-4-1-33 0,0 2 17 16,-6-2-4-16,2 4 4 0,-3 1-4 0,0 4-13 15,0 0-2-15,9 0 13 0,-3 0-13 16,-5 0-5-16,1 0 7 0,-21 17 17 0,20-13-34 16,-1 3-15-16,6 0 18 0,-4 3 16 15,4-1-19-15,0 1-18 0,6 1 18 0,4 0 12 16,-2-2-2-16,2 6-20 0,4-1-16 16,0-9 44-16,0 5-24 0,0 2 8 0,12 17-4 15,-2-12 8-15,-1-3-17 0,1-1-3 0,0-1 15 16,3-1-1-16,2-5-34 0,1 0 10 0,4-2 18 15,-5-4 23-15,-8 0-12 0,2 0 5 16,7 0 5-16,23-13-4 0,-23 5-6 0,2 0-12 16,-5-2 4-16,1-2 33 0,-6 2-19 15,3-2-31-15,-2 1 39 0,-2-3 4 0,-4-1-14 16,0 2 3-16,-3 1 8 0,0 4-1 16,0-5-13-16,0-3 9 0,0-1 2 0,-13-16-3 15,7 14-9-15,-5 0 20 0,5 1-4 0,-2-1 0 16,-1-1-16-16,2-2 8 0,-1 4 5 15,0-4 3-15,-3 4-2 0,2 1 9 16,0-1-8-16,3 2-11 0,-4-2 16 0,1 2-6 16,2-1-1-16,-3 2 11 0,1 1 1 0,1-2-5 15,4 5-3-15,-2-3 1 0,-3 5-6 16,3-1 13-16,3 5-6 0,-1 1 5 0,2 0-23 16,-1 0-3-16,2-1 11 0,-2 4 2 0,1-2-4 15,1 2 3-15,-2-2-14 0,3 2 7 16,-1-2-6-16,1 0-11 0,0 2 6 0,-2 1 1 15,2 0-9-15,0 0 3 0,2 4-2 0,-1-1 8 16,2 0-16-16,-2 3 19 0,8 8-9 16,0 4-10-16,-3 1 10 0,5 4-3 0,1-1 8 15,1 0 2-15,-3 1-17 0,4 3 19 16,-1 0 3-16,7-1 4 0,0 3-14 0,0 0-15 16,0-2 10-16,0-1-3 0,-1 1 9 0,-4-2-6 15,2 1 22-15,-3-4-19 0,1-2-1 16,-2 3 16-16,0 0-12 0,-2-7 6 0,-2-1-13 15,-5-2 14-15,3-3-7 0,-3-1 19 16,-1-1-28-16,0-2-26 0,-1 0-15 0,-2-5-91 16,0 1 13-16,0-1-303 0,-4-1 13 15,3-2 24-15,-2-1 25 0,-3-10-4 0,1 3 10 0,5 1 46 16</inkml:trace>
  <inkml:trace contextRef="#ctx0" brushRef="#br0" timeOffset="137545.81">3753 15596 232 0,'0'0'198'0,"-13"0"3"0,13 0-45 0,0 0 5 16,0 0-37-16,0 0 7 0,0 0 11 15,-15 0-15-15,15 0 3 0,0 0-14 0,0 0 9 16,2-29-29-16,10 20 0 0,-1 1-11 0,3-4 4 16,3 4-29-16,-4-1 17 0,3 0-11 15,-1-1-16-15,-2 2 1 0,0-2-14 0,1 5 0 16,-2-1-4-16,-4 3-1 0,-1 1 1 15,-3-3-12-15,4 3-3 0,-2-1-13 0,-3 3-22 16,-1-3-13-16,3 2-30 0,-2 0-48 0,-1 1 11 16,-2 0-28-16,0 0-8 0,0 0-30 0,0 0-52 15,0 0-110-15,0 0-5 0,0 0 0 16,0 0 38-16</inkml:trace>
  <inkml:trace contextRef="#ctx0" brushRef="#br0" timeOffset="137763.31">3901 15632 529 0,'-1'2'181'0,"1"-2"-13"16,0 3-11-16,1-2-7 0,2-1-15 16,-2 2-10-16,3-2-14 0,0 0 8 0,-2-2-17 15,4 2-21-15,-2-1-5 0,2-2-9 0,-1 3-39 16,-1-2 12-16,1 0-3 0,1-1-26 15,-1 1-24-15,0 0-33 0,11-5 6 16,-4-1-125-16,3 0-149 0,-3 2-37 0,0-4 14 0,-5 3 3 16</inkml:trace>
  <inkml:trace contextRef="#ctx0" brushRef="#br0" timeOffset="138622.1">4277 15512 398 0,'0'0'101'0,"0"1"-12"0,0-1-8 15,3 2-10-15,-6-2-7 0,3 1-4 0,3-1-33 16,-1 2 6-16,-1-1 1 0,-1-1-9 16,3 1-3-16,-2-1 1 0,-1 1 0 0,0 0 24 15,3 0 7-15,-2 1-6 0,-1-1-4 0,-1 1-5 16,1-1-6-16,1 0 16 0,0-1-1 0,-1 0-2 16,0 3-30-16,0-3-2 0,2 0 43 15,-2 0-23-15,1 0-2 0,-1 3-7 0,1-2-44 16,-1 0 33-16,0-1 11 0,1 2 2 0,-1-1 7 15,0-1-4-15,0-1-8 0,0 2-22 16,0-1 28-16,2 0 23 0,-2 0-4 0,0 0-7 16,1 2 3-16,-1-1 20 0,0-1-2 0,-1 0-11 15,-1 0-14-15,2 1 10 0,0-1-8 16,0 0-7-16,0 0-2 0,0 0-2 0,0 0 12 16,0 0-8-16,0-1-6 0,0 1 4 15,0 0-11-15,0 1 3 0,0-1-6 0,0 0-27 16,0 0 21-16,-1 0 8 0,2 0-6 0,-1 0-16 15,0 0 15-15,0 0 1 0,0 0 3 16,-1 0 8-16,2 0-14 0,-1 0-3 16,0 0-1-16,0 0-18 0,0-1 10 0,0 2 10 15,-1-1 1-15,0 0-20 0,1 0 21 0,0 0-1 16,0 0-2-16,0 0-5 0,-1 0 16 0,2 0-21 16,-2 0-17-16,-1 0-5 0,1 3-8 15,-3-1-3-15,4-2-28 0,0 0 7 0,-1 0-84 16,-2 0-23-16,-3 0-30 0,6-2-54 0,-3-1 18 15,1 1-136-15,-1-3 14 0,1 0 47 16</inkml:trace>
  <inkml:trace contextRef="#ctx0" brushRef="#br0" timeOffset="139400.28">4182 15450 252 0,'-2'0'164'0,"-1"-2"-26"0,1 2-31 0,0 0-6 16,1 0-8-16,-1 0-17 0,2 0-2 0,-3 0 2 15,3 0 7-15,-1 2-29 0,-1-1-4 0,2 2-6 16,-1-2-1-16,1 2-1 0,1 0-6 15,-1-1-3-15,0 1 11 0,0 1 11 0,3 1-12 16,-3-1-6-16,4 1 0 0,4 6-14 16,-2-4 33-16,0 0 5 0,-1 0-15 0,6 2-32 15,-4-4 31-15,3 1-12 0,-3-2-7 16,1-3-13-16,-2 2 23 0,-1-2 8 0,4-1 3 16,-3 3-21-16,-6-3-6 0,8 0-4 0,5 0-3 15,14-12 5-15,-13 6-12 0,-1-3 14 16,-1 0 8-16,-3-1-23 0,0-5-9 0,1 1 3 15,-1 2 6-15,-5 4 0 0,0-1 29 0,-2-1-21 16,-2 3-4-16,0 0-9 0,0 7 19 16,0-8 17-16,0 2-40 0,0 6 8 0,0-8 16 15,-10-12-1-15,5 10 3 0,3 4-8 0,0 1 3 16,0-1-2-16,-1 1-15 0,2 1 28 16,1 3 3-16,-1-2-23 0,-2 2 11 0,2-2-21 15,1 1 22-15,-2 0-9 0,0-1-9 0,2 2 4 16,-1 0 1-16,1-1 8 0,-1 2-28 15,1 0 13-15,0 0 8 0,0 0-13 0,0 0-6 16,2-3 14-16,-2 3 5 0,2 3-3 16,1-1 1-16,1-1-8 0,-3 3 15 0,4-1-4 15,7 6-3-15,-2 3-14 0,3-3 10 16,1 4-17-16,0-2 24 0,-2 2-10 0,3-1 8 16,2 1-11-16,0 0 19 0,-4 2-2 0,0-2-9 15,0 1-4-15,-1 2-2 0,0-1 4 0,-2 3-1 16,3-3 3-16,-5 0 7 0,2 1-4 15,0 0-1-15,-2-4 8 0,-3 3-1 0,2-1-11 16,-5-5 6-16,2 2 8 0,-4-2-2 16,2-1 5-16,0-1 2 0,-2 0 4 0,0 1 23 15,-20 13-15-15,11-9 0 0,-4-2 20 0,-2 0-1 16,-1-1-19-16,0-1-22 0,0 0 4 0,-2-1 21 16,1 0-18-16,1-3-6 0,-2 0 9 15,6 0-15-15,3-1 16 0,2-2-25 0,2 0 13 16,-1 1 12-16,1-2-28 0,5 0-15 15,0 0-34-15,0 0-12 0,0 0-38 0,-10-11-37 16,11 7 15-16,2 0-90 0,3-10-69 0,5 1-111 16,0-5 26-16,3 3-8 0,-2-3 14 0,5 4 2 15</inkml:trace>
  <inkml:trace contextRef="#ctx0" brushRef="#br0" timeOffset="139705.79">4763 15329 257 0,'-1'0'266'0,"-2"-2"-43"0,3 2-18 0,0 0-73 15,0-1 32-15,-1 0-26 0,2-1-30 0,2 2 4 16,-1 0-9-16,2-3-3 0,0 0-26 0,-1 2 2 16,3-2-6-16,0 1-13 0,1 2-11 15,6-6 11-15,-1 4-13 0,-1-3-3 0,-4 3-20 16,-2-3-34-16,1 4-59 0,0-2 8 16,0 1-112-16,-2-1-112 0,-1 0-53 0,7-9 23 15,-3 0 12-15,-1 5-18 0</inkml:trace>
  <inkml:trace contextRef="#ctx0" brushRef="#br0" timeOffset="140454.81">4946 15065 413 0,'0'-4'212'0,"0"1"11"0,0 2-45 16,0-2-34-16,2 0-5 0,0 1-31 0,2-1-3 15,2 1 6-15,-1 0-24 0,2 1 8 0,1 1-11 16,12 0-19-16,-11 0-25 0,8 0-6 0,20 13 7 16,-16-8 4-16,-2 7-3 0,-2-4-17 15,0 1 4-15,-1 5 7 0,-4 1-24 0,-1 0 1 16,0-2 9-16,1 3-8 0,-6-2-14 0,-1 3 17 16,0-2 13-16,-1 0-9 0,-3-3 4 15,-1-4-12-15,0-8-6 0,0 6-2 0,0 2-8 16,0-8 26-16,0 7 8 0,0-7-18 0,0 7-26 15,0-7 20-15,0 0 6 0,0 0-9 16,0 6 3-16,-6-3-7 0,6-3 6 16,-1-4-17-16,-1-1-8 0,1 0 19 0,0-2 0 15,1 1 1-15,0-10 5 0,-5 1 1 16,5-2-33-16,-3-4 20 0,3 3 22 0,-2 0-5 16,2 5-20-16,-4-4 14 0,4 4-19 0,-2 0 18 15,2 1-14-15,0 2 10 0,0-9 0 0,0 10 4 16,0-3-2-16,0-1-8 0,0 2-16 15,0 0 7-15,0 1 15 0,0 2-8 16,0 0-1-16,0 8 18 0,0-7 3 0,0 1-13 16,0 6-15-16,0-8 40 0,0 8-21 15,0-6-12-15,0 6 4 0,0 0 11 0,0-8-10 16,0 8-7-16,0 0 24 0,0-7-17 0,0 7 5 16,0 0-7-16,0 0-16 0,0 0 10 15,3-10 24-15,-2 10-19 0,-3 2 12 0,2-1-4 16,1 2 4-16,0 1-9 0,-1 0-2 0,0 0-2 15,2 0 18-15,-2 1-1 0,2 2 2 0,1 0 0 16,1 7-33-16,3-1 40 0,-2-1-22 0,6 1 11 16,-2-2-4-16,3 2-3 0,0-2 11 15,-2 2-10-15,5-4 10 0,-3 1 7 0,6-3 11 16,-6-2-16-16,8 4 5 0,-2-2 4 16,-2-4-2-16,2-1-10 0,4 2 14 0,0-1-17 15,-3-2 13-15,-1-1-8 0,5 1 6 16,-14-1-13-16,5 0 12 0,-3 0-11 0,0 0 7 15,1 0 7-15,-4 0-8 0,0 0 29 0,0 0-6 16,-8 0 0-16,8 0-9 0,-8 0 22 0,6 0-23 16,-6 0-1-16,8 0 1 0,-8 0 15 0,0 0-19 15,8 0-35-15,-8 0-16 0,0 0-67 16,0 0-18-16,8 0 12 0,-8 0-240 16,5-9-56-16,-5 9 56 0,0 0-6 0,13-14 15 15,-13 14 37-15,0-2 2 0</inkml:trace>
  <inkml:trace contextRef="#ctx0" brushRef="#br0" timeOffset="142180.07">4701 16244 416 0,'0'0'135'0,"0"0"7"0,-12 0-8 0,12 0-16 15,0 0-15-15,-25-16 14 0,23 16-48 16,0 0-7-16,1-1-17 0,0 1 33 16,1 0-42-16,1-2 42 0,0 2 3 0,3-2 2 15,0-1-37-15,1 1 30 0,1 0-13 0,9-3 17 16,-6-2-10-16,5 2-11 0,-5 0-11 0,-2-2-30 16,2 4 41-16,-5-2-18 0,1 3-25 0,0-1 9 15,-2 2 19-15,0-2-7 0,0 2-2 16,1-2-5-16,-1 2 1 0,0 1-20 0,0-3 11 15,0 2 2-15,-3-1-4 0,2 2 2 16,1-1-16-16,-2 0 10 0,0 1-4 0,3-2-6 16,-4 2 2-16,0 0 2 0,0 0-2 0,0 0 0 15,0 0-11-15,15 12 18 0,-8 1-8 16,1 1 2-16,6 3-7 0,-8-1 9 0,6 2 3 16,-2 0 1-16,-1 0 5 0,-3 1 0 0,7 1-12 15,-6 1 3-15,2-1 13 0,1 1 0 16,0-3-9-16,-3-2 5 0,0 1 0 0,-2-1-11 15,4-3-1-15,-7-2 7 0,3-2-1 0,-1-2 0 16,-1-2-24-16,-1 2 21 0,2-4-14 16,-2 1-44-16,-2-1 4 0,0-3-25 0,2 0-61 15,-2 2 13-15,0-2-174 0,0 0 24 16,2-12-151-16,-2 5 26 0,3-13 16 0,0-1 13 16</inkml:trace>
  <inkml:trace contextRef="#ctx0" brushRef="#br0" timeOffset="142584.18">5017 16189 226 0,'-4'2'153'0,"-1"1"-19"15,1-1 3-15,3 2-33 0,-2 0 0 16,2 0-41-16,2 2 42 0,6 8-14 0,-2-2-15 15,5-2-18-15,1 2 1 0,-1-3-6 16,2 1-30-16,-3-3 33 0,7 0-2 0,-3-2-42 16,3-1 32-16,-5-1-36 0,7 0 32 0,-6-2 6 15,-12-1-32-15,7 0 25 0,1 0 5 16,-2 0-31-16,6-13 32 0,-8 10-8 16,-1-3 5-16,0 1 6 0,-1 0-23 0,-2 0 5 15,0 0 10-15,-5-3-21 0,5 1 5 16,-12-11-8-16,3 4 5 0,-2 3-12 0,3 6 5 15,2-3 9-15,0 1-5 0,1 3-1 0,-8-4 3 16,9 2-4-16,-3 2-10 0,1 0 3 0,-1 1 12 16,4 2-13-16,0-1-5 0,0 1-20 0,0 1 9 15,3 0 15-15,0 0-3 0,-7 0-16 16,7 0-5-16,-6 0-20 0,-6 11-6 16,8-8 3-16,2-1-86 0,1 1-51 0,-2-1-86 15,0-1-70-15,6-1 19 0,0 0-24 0</inkml:trace>
  <inkml:trace contextRef="#ctx0" brushRef="#br0" timeOffset="142831.7">5420 16032 421 0,'0'0'225'0,"-3"-1"-44"0,3 0-27 16,0 1-5-16,3-1-55 0,-3-1-6 0,4-1-8 16,-2 2 18-16,3 0-19 0,0-2-3 15,0 1-24-15,1 0 34 0,-1-1-25 0,1 3-27 16,-1-4-51-16,0 3 10 0,2-2 0 16,-3 0-74-16,-4080 0-53 0,8161-1-45 0,-4083 1-132 15,1-1 16-15,-3 0-40 0</inkml:trace>
  <inkml:trace contextRef="#ctx0" brushRef="#br0" timeOffset="143230.69">5461 15850 265 0,'0'-3'242'0,"-2"3"-47"15,2-2-55-15,2 1-10 0,0 0 11 0,3-2-48 16,-1 1 20-16,14-5-4 0,-1 1-37 16,4 2 13-16,-5-4-4 0,2 3-37 15,0-1-4-15,-2-2 25 0,-2 1 0 0,3 3-11 16,-9-1-15-16,-2 3 6 0,1 1-15 0,-2-1 0 16,-2 2 15-16,0-3-6 0,-1 3 0 15,-1-1-3-15,2 1-6 0,0-1-4 0,-3 1-9 16,0 0 7-16,0 0-1 0,0 0-21 0,8 9-3 15,-7-3 17-15,1-2-4 0,1 3-4 0,3 9 8 16,1-2 4-16,-2 2-19 0,-1-1 5 16,2 2 0-16,0-4 14 0,1 3-3 0,-3 1-15 15,-1-5 2-15,6 3 9 0,-5 0 2 16,4-1 4-16,-6-2-3 0,7-1-25 0,-5-1 23 16,6-1-9-16,-6 0-29 0,1-4-14 15,-3 2-45-15,0-3 8 0,1-2-113 0,-2 0-101 16,-1-1 20-16,0-1-113 0,0-2 20 15,-1-1 66-15</inkml:trace>
  <inkml:trace contextRef="#ctx0" brushRef="#br0" timeOffset="143724.41">5843 15646 471 0,'-5'3'110'0,"0"0"0"0,2-1 0 16,-4 13-13-16,3-9-57 0,-2 2-5 0,5 0 56 15,1 1-51-15,0-9 34 0,0 0-7 16,0 7-3-16,14 11-10 0,-2-10 11 0,-1 0-21 15,1-4 10-15,0 2-27 0,-2-1 29 0,1 0-18 16,-5-5-2-16,1 1-7 0,2 1-8 16,-2 0-4-16,0-2 7 0,-2 2-16 0,1-1 29 15,-6-1-15-15,7 0-18 0,2 0 14 0,-3 0-23 16,2 0 22-16,-2 0 9 0,1 0-27 16,7 0 25-16,-2 0-33 0,12 9 34 0,-14-5-51 15,5 4 33-15,-3-3-5 0,-1 0 7 16,0 3-12-16,-3 0 14 0,2 1-38 0,-3-1 42 15,-3 0-6-15,-3 1 10 0,0-1-1 16,-1-4-5-16,3 4 4 0,-3-3 6 0,0-5-4 16,0 6 5-16,0 1 1 0,0-7 2 0,-13 25-33 15,8-13 24-15,-7-3-29 0,6-1 49 0,3 0-21 16,-1-3 1-16,-1-1-6 0,0 0-9 16,4-1-4-16,-4 0-12 0,4-1-4 15,-3 0 0-15,1-1-118 0,3-1-23 0,0 0-176 16,0 0 24-16,-8 0-73 0,-3-11 7 0</inkml:trace>
  <inkml:trace contextRef="#ctx0" brushRef="#br0" timeOffset="144077.34">5875 15641 413 0,'-5'-1'248'16,"3"-1"-43"-16,0 1-31 0,2 1 10 0,2 0-11 15,1-3 6-15,1 2-18 0,0-2-12 16,0 2-3-16,13-3-5 0,-1-1 1 0,-2 0-18 16,1-2-12-16,0 2 12 0,0-3-5 0,-1 4 11 15,0-3-17-15,1 0 8 0,-5 2-11 16,-2 0-14-16,6-3-11 0,-5 4-8 0,-4-1-8 15,2 3 3-15,-1-3-13 0,-1 3 5 16,-1-1-8-16,0 1-14 0,-2-1-5 0,0 3 21 0,4-3-5 16,-6 2-45-16,5 1-35 0,-4-3-15 15,0 0-32-15,2 3-42 0,-3-1-67 0,1 0 18 16,-1 1-231-16,-1 1 31 0,0 0 28 16,-3-1-62-16,-1 2 26 0,-2-2 24 0,2 3 24 15,1-2 14-15</inkml:trace>
  <inkml:trace contextRef="#ctx0" brushRef="#br0" timeOffset="144943.97">5306 16741 577 0,'0'0'199'0,"-13"0"-46"16,13 0-18-16,0 0-4 0,0 0-7 0,0 0-15 15,13-10-19-15,5-1 24 0,-1 5-25 16,0-4-5-16,1 5-23 0,-4-2 13 0,7 0-19 15,-8-1-9-15,1 4-2 0,-5-1-2 16,0 4 5-16,-4-1-9 0,0 0-5 0,0 0 15 16,-4 2-1-16,2 0-19 0,-3 0 6 0,0 0-9 15,0 0-6-15,0 0 16 0,0 0-11 0,0 0-6 16,0 0-8-16,7 0 6 0,-7 0-7 16,0 0-9-16,8 9 0 0,-8-6 9 0,1 2 9 15,1 2-22-15,-2-2 17 0,0 2-13 0,1 12 8 16,3-2 12-16,-2 0-15 0,0-2-3 15,-2-3 22-15,3 5-26 0,-1-2 9 16,0-1 9-16,1-4 10 0,-3 0-13 0,4 4 2 16,0-5-3-16,-2-2 3 0,1 3-23 0,0-6-19 15,-1-1-8-15,0 0-45 0,1-1 8 0,1 1-67 16,-4-3-144-16,0 0-112 0,16-15 26 16,-4-2 22-16,-3-2 12 0,-4-3 1 15</inkml:trace>
  <inkml:trace contextRef="#ctx0" brushRef="#br0" timeOffset="145311.96">5640 16542 307 0,'-4'-2'234'0,"4"2"-51"0,0 0-6 0,0 0-43 16,2 0-21-16,2 0-11 0,0-3 0 15,2 2-40-15,10-3 22 0,2 0-1 0,0-1-2 16,-1 2-25-16,-6 0-24 0,0 0 27 16,-2 2-9-16,-2-1-5 0,-2 2-5 0,3 0 12 15,-2 0 0-15,-2-2-22 0,-1 2 12 0,-1 0-42 16,-2 0 24-16,0 0-3 0,0 0-9 16,0 0-11-16,0 0 25 0,14 13-1 0,-13-8 7 15,-1 0-1-15,0 3-13 0,8 9 30 16,-7-4-14-16,-1 3-1 0,0-7-1 0,0 4-11 15,0 1-6-15,0 1 10 0,0 0-14 0,0 3 11 16,0-5 9-16,0 1-9 0,6 1-15 16,5 16 7-16,-6-16-27 0,5-1 3 0,-2-7-23 15,3 5-30-15,-3-5-35 0,-1-2 11 0,-1 0-230 16,-1-5-71-16,-5 0 29 0,0 0 19 16,0 0 12-16,14-17 46 0</inkml:trace>
  <inkml:trace contextRef="#ctx0" brushRef="#br0" timeOffset="145516.11">6024 16590 448 0,'2'-4'266'16,"-2"2"-37"-16,0 1-52 0,2-4-8 15,0 3-16-15,-1-1-33 0,2 0 10 0,0 2-27 16,0-2-12-16,1-1-15 0,2 1-48 15,-2-1-3-15,1 1-26 0,0 0-52 0,10-3 5 16,-6 0-118-16,-4-1-100 0,2 2 21 0,0 0-116 16,-3 1 9-16</inkml:trace>
  <inkml:trace contextRef="#ctx0" brushRef="#br0" timeOffset="145952.37">6142 16293 391 0,'-3'-3'218'0,"1"1"-43"0,2 0-40 0,0-3 28 16,1 5-36-16,2-3-1 0,0 1-33 0,1-1 9 15,13-1 6-15,1-3-13 0,0 0 9 16,4 0-24-16,-1 2-12 0,0-1 1 0,3 1-20 15,-2-2-9-15,0 4 6 0,-2-1-9 0,-2-1-18 16,-2 0-3-16,-5 5 22 0,-1-2-22 16,-5-1 22-16,0 2-10 0,-1 1 13 0,-1-2-1 15,0 1-9-15,0 1 10 0,0 0-9 16,-3 0 4-16,0 0-22 0,0 0 11 0,0 0-5 16,1 7 6-16,2-5-4 0,-3 1-12 15,2 0 15-15,-1 3-12 0,-1-1 8 0,3 11-4 16,-3-8-2-16,5 17 7 0,-4-9 1 15,0-2-9-15,-1-1-9 0,3 2-1 0,-3-1 2 16,4 3 1-16,-2-5-10 0,1-1 23 0,-3-2-11 16,0 1-6-16,1-2-9 0,0-1 3 0,2 1-5 15,-1-3-26-15,1 0-33 0,-3-1 4 0,3 1-36 16,0-2 9-16,0 0-96 0,1-1-91 16,1-2 21-16,-5 0-153 0,0 0 20 0,0 0 22 15,0 0-24-15</inkml:trace>
  <inkml:trace contextRef="#ctx0" brushRef="#br0" timeOffset="146345.37">6594 16063 320 0,'-2'-1'166'16,"1"1"-9"-16,-3 1-7 0,4 0-23 0,-1 3-46 15,2 0 16-15,-1-1-38 0,4 4 6 16,1 8 50-16,5 0-20 0,0 1-32 0,-2-1-7 16,1-1-32-16,0-1 48 0,2-1-38 15,2 1 40-15,1-2-7 0,-1-3-18 0,0-2-13 16,2-1 19-16,-5-2 23 0,2 1-35 0,-12-4 11 16,7 0 0-16,0 0-2 0,1 0-14 15,-8 0 11-15,25-18 1 0,-21 8-9 0,6 0 0 16,-2-5-8-16,-3 1 10 0,1 1 2 0,-6 6-7 15,0-5-10-15,0 2 25 0,0-4-14 16,0 0-3-16,-16-15 10 0,12 16-4 0,-9-2 7 16,4 6-9-16,-3-3-12 0,0 3 13 15,-1 1-12-15,-1 2-1 0,1 2 10 0,7 2-23 0,-4 0-17 16,-7-3-8-16,-1 3-25 0,4 1-41 16,4-3-52-16,10 4 12 0,-10 0-203 0,2 0 26 15,-1 0 23-15,9 0-109 0,-9 0 26 16,4 0-32-16,5 0 3 0</inkml:trace>
  <inkml:trace contextRef="#ctx0" brushRef="#br0" timeOffset="147391.87">6074 16962 320 0,'0'-3'236'0,"-1"2"-56"0,-1 1-31 0,-1 0-16 16,3 0-31-16,0 0 10 0,-28 10-5 0,18-5-29 15,-7 2 0-15,7-2-21 0,-1 3 20 16,-2 1-43-16,-3-2 23 0,11-1-32 0,-3 0 9 15,1-3-24-15,5 3 19 0,-1-3 13 16,0 1-24-16,0-1-9 0,1 1 23 0,0-3-48 16,0 2 38-16,2-1-9 0,0 3 16 0,-3-3-43 15,3 3 35-15,0-5-11 0,0 0-11 0,0 7 35 16,0-2-34-16,0 2 11 0,0 1-23 16,0 2-3-16,13 18 17 0,-8-13 6 0,1 1 11 15,0 0 1-15,-1-2-18 0,-1-3 6 16,1 3-11-16,-3-3 28 0,1 0-33 0,1-5 13 15,-4 0-16-15,3 0 11 0,-2-3-14 16,2 2 18-16,-2-3-1 0,1 1 25 0,1 0-14 16,-1-2-14-16,1 2-14 0,2-3 9 0,-1 0 27 15,-4 0-52-15,10 0 17 0,16-12 8 0,-11 7 5 16,2 0 10-16,-2-2-37 0,0 0 7 16,2-1 42-16,-3 3-9 0,1-4-10 0,-3 6-14 15,3-2 23-15,-1 0-42 0,-1 1 41 0,-4 4-19 16,0-3 19-16,1 3-2 0,-4 0-4 15,-6 0 7-15,0 0 4 0,9 0-12 0,12 12-2 16,-11-2 5-16,-2 2-32 0,1 0 33 16,-6 0 17-16,-1 0-19 0,-2-1-24 0,0-2 28 0,0-9-13 15,0 14-5-15,0 2 31 0,0-2-11 16,-14 15 35-16,10-16-12 0,-3 1-2 0,0-5-10 16,-1 0 11-16,2-1-26 0,2-3 9 15,-1-1 3-15,1-1 15 0,0 1-24 0,-1-1 11 16,1-2-8-16,0 1-5 0,2 0-28 0,-3-2-14 15,5 0-18-15,0 0 4 0,0 0-121 16,-6 0-100-16,6 0 19 0,0 0 19 0,-15-12 19 16,14 8 16-16,-3-2 10 0</inkml:trace>
  <inkml:trace contextRef="#ctx0" brushRef="#br0" timeOffset="147803.91">6322 17060 502 0,'3'-7'187'0,"5"-4"22"0,2-2-61 16,0 0-3-16,2 3-12 0,1 1-24 15,0-1-15-15,-1 3 5 0,-2 0-22 0,2-1 2 16,-3 1-12-16,-2 3-24 0,-3-1 20 15,2 3-4-15,-2 1 0 0,-1-4 4 0,-1 5 0 16,1-1-6-16,-2 0-9 0,0-1-6 0,4 2-4 16,-2-3-5-16,-3 2 8 0,1 0-27 0,1 1 16 15,-2 0-15-15,0 0 11 0,0 0-5 16,0 0 6-16,10 12-10 0,-7-8-9 0,-1 3 12 16,2 8-10-16,2 2 2 0,-2 0 7 15,2 0 10-15,-1 2-11 0,2-1-2 0,-1 0-12 16,1 0 4-16,-3 0 15 0,2 0-14 0,-2-1-6 15,2 0 10-15,-2-1-5 0,2-1 14 0,1-1-6 16,-4-4-26-16,-1-2 11 0,2 0-34 16,-2-4-12-16,0-1-19 0,-1-1-7 0,-1 2 7 15,4-2-139-15,-4-2-120 0,0 0-43 16,5-11 1-16,2-1 24 0,0-5 11 0,-1-3 32 16</inkml:trace>
  <inkml:trace contextRef="#ctx0" brushRef="#br0" timeOffset="148100.37">6817 16975 412 0,'0'-1'202'15,"0"0"-37"-15,3 1-9 0,-1-3-40 0,1 3 39 16,1-2-6-16,0 1-18 0,2-1-8 0,0 0-11 15,-1 0-13-15,12-1-16 0,-7 0-15 16,2 0 3-16,-2 0-2 0,-4 1-5 0,1 1-4 16,-2-1-6-16,1-1 2 0,-1 3-9 0,-1-2-6 15,0 2-5-15,-3-2-5 0,3 1 7 16,1-1-17-16,-4 1-7 0,2 0-2 0,1 1-48 16,-2 0-19-16,-2 0-15 0,0 0 17 0,0 0 3 15,0 0-112-15,1 1-61 0,-2-1-153 16,-1-1 25-16,-2 0 11 0,3-1 5 0</inkml:trace>
  <inkml:trace contextRef="#ctx0" brushRef="#br0" timeOffset="148624.51">6981 16768 342 0,'0'-3'207'15,"1"1"-63"-15,-1-1 6 0,2 0-13 0,2 2-23 16,-4 1 4-16,4 0-18 0,1 1-7 0,-1 0-2 16,1 2-11-16,-1-1-30 0,10 4 36 15,-5 4-32-15,4 1 18 0,-1-2-10 0,-2 0-21 16,2 3 11-16,-1-2-15 0,0-2-19 0,2 1 0 16,-4-2-7-16,5-2 22 0,-4 1-23 15,-2 0-12-15,-2-4-8 0,4 1 25 0,-6-2 13 16,0 1-15-16,1-2 4 0,-5 0 1 15,0 0-10-15,0 0 12 0,7 0-26 0,0-13 22 16,-3 8-3-16,-3 0-12 0,-1-2 1 0,2 1 10 16,-2 0-2-16,1-1-33 0,-1 0 45 0,1-8-12 15,-1 1 5-15,0 6-9 0,0 8 10 16,0-7 6-16,0 7 7 0,0-8 11 0,0 8-6 16,0-8 1-16,0 8-9 0,0 0 8 0,0-6-32 15,0 6 12-15,0 0-21 0,0 0 18 16,-1-12 2-16,2 15-2 0,-1-3-19 0,0 2 25 15,3 1 7-15,-1 2-15 0,0 0-4 0,4 11 18 16,0-1 15-16,1-1-3 0,-2 1-12 0,3 2 12 16,-1-3-11-16,1 4 24 0,-3-2-20 15,3 1 1-15,-2-4 6 0,2 0-18 0,-1 0-3 16,1-1-1-16,-3-2 6 0,-1-2 3 16,2-1-20-16,-2-1 9 0,-1-1 1 0,-1 0-9 15,1-1-25-15,-2-1-35 0,-1 0-41 0,0-1-8 16,0 1 9-16,0-3-143 0,-4-1-88 15,3-2-61-15,-10-6 27 0,4 0 24 0,-1-4-37 16,1-6-14-16</inkml:trace>
  <inkml:trace contextRef="#ctx0" brushRef="#br0" timeOffset="149044.87">7277 16414 367 0,'-2'2'147'0,"0"-2"11"0,1 3-26 16,1 1-7-16,-1 1-16 0,1 3-4 0,0 11-12 16,0-12-40-16,0 8 3 0,0 2-11 15,10 19 37-15,-2-15-17 0,-2-2 19 0,2 2-17 16,2 0-8-16,-1-1-1 0,1-1-14 15,0-4 0-15,3 0-1 0,0 1-15 0,1-1-12 16,0 0 10-16,0-6-2 0,3 3-2 0,-4-4 3 16,3-1 3-16,-2-3-6 0,4-3-17 0,-6 0 1 15,-12-1-15-15,14 0 24 0,-3 0-4 16,12-9 8-16,-14 6 4 0,-3-1-6 0,1 0-4 16,-5 0 3-16,2 0-3 0,-4-1 16 0,2 2 22 15,-1-2-20-15,-4 1 2 0,-7-5-17 16,1 2-4-16,-4 1 5 0,2 1-1 15,-6 1 3-15,4 1-1 0,-3 1-4 0,4 1 3 16,1 1-18-16,11 0-2 0,-12 0-42 0,5 0-33 16,-1 0 7-16,8 0-61 0,-8 0-7 15,8 0-102-15,-6 0-132 0,-7 10 25 0,12-6-18 16,-9 6 1-16</inkml:trace>
  <inkml:trace contextRef="#ctx0" brushRef="#br0" timeOffset="149386.06">7078 17268 500 0,'2'0'240'0,"-2"-2"-36"0,0 2-29 0,0-1-22 15,2 1-17-15,-4 1-18 0,4 1 2 0,-1-1-20 16,0 0-15-16,-1 2-20 0,1 1-21 0,2 0-54 15,0 2 2-15,-1-2-90 0,-1 1-35 16,2 1-74-16,0-2-107 0,-1 1 18 0,2 0-95 16</inkml:trace>
  <inkml:trace contextRef="#ctx0" brushRef="#br0" timeOffset="149552.87">7216 17564 209 0,'0'2'194'0,"0"1"-24"0,0 1-40 16,0-1-15-16,1 1-3 0,-1 0-36 0,3 2-9 15,6 3-77-15,-4-2-51 0,-2-1 8 16,1-1-77-16,0-1-100 0,-1 1 4 0</inkml:trace>
  <inkml:trace contextRef="#ctx0" brushRef="#br0" timeOffset="149730.75">7323 17798 215 0,'3'6'103'0,"3"14"0"15,1-12-66-15,3 6-15 0,-3-2-15 0,1-4-30 16,-1-1-19-16,1-1-41 0,-4 0-39 15</inkml:trace>
  <inkml:trace contextRef="#ctx0" brushRef="#br0" timeOffset="149891.34">7450 18105 241 0,'2'5'207'0,"-2"0"-35"16,9 0-28-16,-2 2-120 0,2-3-97 0,-4-1-116 16,-4 1 3-16</inkml:trace>
  <inkml:trace contextRef="#ctx0" brushRef="#br0" timeOffset="150004.13">7634 18270 367 0,'2'6'-10'0</inkml:trace>
  <inkml:trace contextRef="#ctx0" brushRef="#br0" timeOffset="153734.41">20565 17391 314 0,'0'0'196'0,"0"0"-34"16,0 0-22-16,0 0-21 0,0 0 13 0,0 0-36 15,0 0-7-15,0 0-19 0,0 0-27 16,0 0 24-16,-25-12-28 0,18 10 14 0,1 2 18 15,-3 0-47-15,1 0-8 0,-1 0 1 0,-7 0 2 16,-1 0-1-16,-2 0 8 0,-18 12-27 0,20-7 20 16,1 1 23-16,-1 2-15 0,0 2-11 15,1 0-15-15,-3 2 35 0,3 0-15 0,2 0-33 16,3 0 34-16,-2 0 9 0,6 2-12 16,-4-1-25-16,6-1 25 0,1-4 18 0,0-1-26 15,3 2-25-15,1-9 30 0,0 7 19 16,0 0-21-16,13 14-8 0,-3-8-18 0,3-2 3 15,1-2 22-15,1-2 18 0,-1 0-18 0,-1-4-4 16,2 0 1-16,2 1-15 0,-5-2 30 0,-5-2-12 16,3 0-5-16,-1 0-25 0,4 0 17 15,19-12 8-15,-19 7-6 0,0 2 9 16,2-3 1-16,-2 1 1 0,-3 0-4 0,-1 0 12 16,-5 0-13-16,3 1-5 0,-2-1-5 0,0 1 10 15,-1 0 11-15,-2-2 14 0,3 0-11 0,-1-3-1 16,1-4 6-16,-3-3-4 0,-2 3 0 15,2-1-11-15,-2 4 21 0,0-2 10 16,0-5-21-16,0-3 9 0,0 0-19 0,-13-19 9 16,13 21 9-16,0-3 3 0,-3 3-10 15,3-1-8-15,-2 0-1 0,2 0 5 0,-2 1 9 16,1 3 14-16,1 2 0 0,0 13-3 0,0-10-10 16,0 0 4-16,0 2 10 0,0 2-8 0,0 6 11 15,0-10-3-15,0 3-9 0,0 7-15 16,0-7-1-16,0 0 16 0,0 7-25 0,0-6-3 15,0 6 5-15,0-7 9 0,0 7-7 16,0 0-10-16,0-9 7 0,0 9-15 0,0-5 5 16,0 5 20-16,0 0-25 0,0 0 10 0,0-8-16 15,0 8 3-15,0 0 17 0,0 0-2 16,-9-7-12-16,9 10 3 0,1 0 15 0,-1 1-10 16,3 3-13-16,-3 0 18 0,4 10-10 0,0 5 15 15,1 1-20-15,1 2-7 0,-1 2 6 16,2-1 20-16,-1 0-2 0,2 0-13 0,-3 0 6 15,9-3 0-15,-4 0-11 0,2 2 6 16,3-4 6-16,-2 0 6 0,5-1-8 0,-7-2-4 16,4 1 5-16,-2-1-12 0,-1-3 17 15,-3-3-10-15,-3-2 19 0,-1-2 1 0,-2-4-26 16,1 1 15-16,-1-2-3 0,-1 1-11 0,-1-3-21 16,-1 1-6-16,0-2-33 0,0 0-46 15,0-3-13-15,0 1 12 0,-1-2-169 0,-1-2 23 16,2 2-183-16,-1-1 54 0,-1-12-8 0,2 8 12 15,-9-9-5-15</inkml:trace>
  <inkml:trace contextRef="#ctx0" brushRef="#br0" timeOffset="154117.56">20049 17138 209 0,'0'-1'212'0,"0"-3"-20"0,4 2-28 0,1-1 7 15,15-2-68-15,3-7 28 0,0 5-3 0,4 1-25 16,4-1-1-16,-2-1-4 0,-3 1-13 0,3 1-10 16,-1-1-20-16,0 0-10 0,2 0 6 15,-2 2-5-15,-1-2 6 0,-3 1-4 0,-5 1-14 16,0 0-12-16,-3 0 17 0,-4 1 12 16,-3 1-17-16,-1 1-8 0,-2-1-9 0,1 3-7 15,-5-3-64-15,0 3-6 0,3 0 6 16,-3-2-135-16,0 2-64 0,-2 0 19 0,0 0 20 15,0 0 15-15,7 0-159 0,1 0-5 0</inkml:trace>
  <inkml:trace contextRef="#ctx0" brushRef="#br0" timeOffset="154373.94">21202 17299 310 0,'-2'0'296'0,"5"-2"-59"0,-3 1-38 16,0 0-35-16,4-2-5 0,-1 2-34 0,0-3-14 16,3 4 4-16,10-7-17 0,3 3-5 0,-3-3-23 15,1 1-19-15,-1 1-33 0,3 2-42 16,-1-1 3-16,-5 1-74 0,7-1-37 15,-6 1-30-15,-7-1-87 0,3 2 18 0,-3-2-169 16,-4 2 47-16</inkml:trace>
  <inkml:trace contextRef="#ctx0" brushRef="#br0" timeOffset="154578.84">21309 17400 382 0,'0'3'206'16,"4"-1"-7"-16,-3-2-46 0,4 1-40 0,0-1 11 16,2-1-27-16,12 0-6 0,-10 1-18 0,5 0 25 15,1 0-29-15,25-12-16 0,-17 7-25 16,-3 0-46-16,1 2 3 0,1-2-59 0,-2 5-55 16,-2-8-40-16,-1 1-112 0,-4-2 13 0,3 0 10 15,-3-1-2-15</inkml:trace>
  <inkml:trace contextRef="#ctx0" brushRef="#br0" timeOffset="155231.59">22301 16840 367 0,'-17'-3'196'0,"0"1"-43"0,6 0-39 16,2 2 29-16,-5 0-31 0,-2 0-19 0,-2 0 5 15,-22 11-7-15,20-6-9 0,-6 0 17 0,7 0-33 16,-1-2-13-16,2 1 26 0,-2-1-24 15,12 1-29-15,-1-4-2 0,2 0 28 0,1 3-14 16,2 1-8-16,0-3-21 0,2 2 26 16,0-1-8-16,2-2 15 0,0 0-23 0,0 0-9 15,12 7 10-15,10-2-9 0,-3-3 0 0,3 1 2 16,-1 0 2-16,2-1 4 0,3 0-17 0,-6 0 12 16,5-1-14-16,-4 3 7 0,0-1 6 15,-5 1-1-15,-2-2-7 0,1 1 4 0,-3 0-7 16,-5 1-2-16,0-1-8 0,-3-1 12 15,-1 1-1-15,0-3-18 0,0 4 6 0,-3 0 34 16,0-4-25-16,0 0-5 0,0 14 10 16,-15 15 1-16,6-13-5 0,-5 2 1 0,3 1 2 15,-1 0 6-15,-4 1-6 0,0-1 21 0,2 1-32 16,-2-4 16-16,6 2 6 0,-1-2-16 16,-1-1-18-16,4-1 31 0,2-2 8 0,0-2-41 15,1-1 18-15,2-1 3 0,3-1 7 0,-1-2 5 16,1 0-19-16,0-5 12 0,0 0 3 0,0 0 10 15,16 9 3-15,2-6-17 0,0-3-9 16,-9 0 17-16,10 0 13 0,3 0-36 0,28-12 25 16,-21 4-6-16,-3 1 2 0,0-2-4 15,3 1-6-15,-4-1 11 0,-2 1-1 0,-1-1 5 16,-3 1 3-16,-1 1-22 0,-4 2 8 16,-4 1-5-16,-1-1-9 0,0 2-19 0,-2 1-23 15,-2-1-7-15,-1 1 5 0,1-1-108 0,-3 0-64 16,2 2-157-16,0-2 25 0,0-2-36 15,-2 2 21-15</inkml:trace>
  <inkml:trace contextRef="#ctx0" brushRef="#br0" timeOffset="155855.22">22802 16783 386 0,'-20'0'153'0,"-1"4"-11"0,12-4-47 16,-14 11 14-16,8-4-38 0,2 1 14 0,1 2-44 15,6-1 43-15,2-1-16 0,-2 1 0 16,5-2-43-16,1-7 0 0,0 6 15 0,0 1 18 15,14 12-10-15,-5-8 13 0,0 0-23 0,6-3-2 16,-1 0-13-16,-4-3 5 0,-1-3-23 16,-2 2-10-16,-2-2 22 0,1-1 37 0,-6-1-28 15,0 0 12-15,14 0-18 0,11-14 9 16,-18 8 5-16,2-4 3 0,1-1-19 0,-1 0 23 16,-1-4 15-16,0 3-13 0,-4 0-11 0,5-2-11 15,-6-4 6-15,-3 0 17 0,6 1 8 0,-5-2-9 16,0-1-2-16,0 0-6 0,-1 11 5 15,0-6 0-15,0-3-6 0,0 0 0 16,0-1 4-16,-11-18-12 0,10 21 4 0,-5-4 9 16,6 1-5-16,-2 4 15 0,1 5-7 0,-3 1-8 15,1 2-10-15,3 0 2 0,0 7 5 16,0 0-16-16,0-8 2 0,0 8-12 0,0-5 8 16,0 5-7-16,0 0-6 0,0 0 14 0,-4-5-17 15,2 7 13-15,0 4-8 0,1-2 14 16,-1 12-9-16,0 3-7 0,2-10-2 0,0 3 9 15,0 3-1-15,0 2-11 0,16 23 9 16,-11-19 1-16,3 2 0 0,-2-5-5 0,5 3 7 16,-1 0-12-16,-2-2 13 0,1-1-3 15,4 1-10-15,-4-2 13 0,1 3-2 0,1-3-2 16,-1-3 1-16,4 1-3 0,-3-1-19 16,0 1-23-16,3-2-11 0,-4 0-66 0,0-4 11 15,3-1-84-15,-4-5-78 0,-1 2 21 0,-2-2-148 16,-1 1 24-16,-1-2 18 0,0-2 12 0,-3 1-7 15</inkml:trace>
  <inkml:trace contextRef="#ctx0" brushRef="#br0" timeOffset="156209.87">22393 17595 231 0,'19'0'246'0,"-1"-5"-47"16,4-1-62-16,4-2 30 0,2 1-38 0,0-1-39 15,2-2 27-15,2 0-13 0,0-2-26 0,-1 0 15 16,6 2-10-16,0-3-19 0,0-1-3 0,2 3 4 15,-4-1-1-15,-1-1 6 0,-2 2-25 16,-2 1 1-16,0 0 14 0,-7 1-10 16,2-1-15-16,-3 1 18 0,2 1-3 0,-3 0-8 15,-6 1-11-15,-1 1-6 0,0 1-3 0,-5-1-9 16,-2 5-24-16,-4-2-45 0,3 3 7 16,-3 0-63-16,-3 0-35 0,0 0-72 0,0 0-98 15,0 0 23-15,4 7-74 0,-5-5 3 0</inkml:trace>
  <inkml:trace contextRef="#ctx0" brushRef="#br0" timeOffset="157746.57">22892 17720 334 0,'0'0'239'0,"0"0"-76"0,0 0 27 0,0 0-29 15,0 0-33-15,-14 0-25 0,14 0-3 0,0 0-11 16,0 0-36-16,0 0 38 0,0 0-27 0,0 0-15 15,0 0 9-15,0 0 4 0,0 0-2 16,-2 17-21-16,2-12-12 0,3 1 22 0,0-2-18 16,0 3 20-16,-1-2-1 0,-2 0-19 15,1 1-13-15,5 9 13 0,-3-7 3 0,-2 1-9 16,3-4-6-16,-4-1-7 0,3 3 7 0,-1-3-8 16,-2-1 26-16,1-1 4 0,-1 3 1 0,0-3 13 15,0-1 18-15,2 0-3 0,0-1 8 16,-2 0-7-16,2 0-5 0,-2-1-21 0,0-2-7 15,0-2 2-15,1 0 12 0,-1 0-35 0,0-2 5 16,2-8 23-16,6 1-19 0,-8-1 0 16,0 7-19-16,0-6 0 0,11-10 8 15,-4 10-4-15,-1-1 7 0,2 3-13 0,-3 1 20 0,1-2-24 16,1 1 0-16,3 4-5 0,-5 1 14 16,5 0-14-16,-4 2-1 0,-2 3-1 0,3-1 13 15,-2 3-10-15,-2-4 6 0,2 3-1 0,0 1 2 16,-1 0 9-16,-4 0-13 0,0 0 10 15,9 0-21-15,-9 0 2 0,22 20 4 0,-11-11 7 16,-6-1 13-16,-1 2-26 0,5 2 12 16,-2-2-10-16,-3-1 5 0,0 0 5 0,3 4-6 15,-2-4 4-15,-1-2 12 0,1 1-6 0,-2-2-4 16,0 1-3-16,0-3-8 0,-1 1 2 0,-1-1 4 16,2 1-14-16,0-2-5 0,-3-1-12 15,1 1-14-15,1-1-14 0,1 0-43 0,0 1-27 16,1-3 13-16,-4 0-157 0,0 0-138 0,0 0 27 15,8 0 2-15,-1 0 20 0,13-20 10 16,-8 8-9-16</inkml:trace>
  <inkml:trace contextRef="#ctx0" brushRef="#br0" timeOffset="158077.07">23674 17194 310 0,'-2'-4'244'15,"2"1"-17"-15,0 2-45 0,-3-2-9 0,3 0-26 16,0 1-19-16,0-2-3 0,1 3-28 16,1-1-2-16,3 0-23 0,0 2-14 0,0-3 3 15,0 2 1-15,0 1-25 0,0-3-9 0,3 2-29 16,-2 1-28-16,1-1 4 0,12-1-90 16,-4-2-35-16,-4 2-53 0,0-3-102 0,-3 5 18 15,-2-2-107-15</inkml:trace>
  <inkml:trace contextRef="#ctx0" brushRef="#br0" timeOffset="158288.87">23733 17281 351 0,'0'1'136'0,"4"1"54"0,-1-1-33 0,0 1-20 15,5-1-15-15,-2-1-6 0,13 3-49 0,-2-2 9 16,0-1-3-16,-12 0-22 0,8 0-44 16,3 0 6-16,-2 0-2 0,0 0-65 0,2 0-52 15,13-12-58-15,-16 5-167 0,2-1 5 16</inkml:trace>
  <inkml:trace contextRef="#ctx0" brushRef="#br0" timeOffset="159044.43">24145 16364 304 0,'-14'11'126'0,"1"-3"-22"0,0 1 13 0,0 0-17 0,0-1-11 15,3-3-12-15,4 2-8 0,-3 3-15 16,0-5-9-16,0 4-3 0,2-1 6 15,4 0-12-15,-1-4-6 0,2 1 12 0,0-1-9 16,2 1-2-16,-1 0-6 0,1-5-10 0,0 0 1 16,0 0 9-16,15 20 2 0,-2-11-21 15,1-4 22-15,-1 1-11 0,1 0-7 0,-3 0 22 16,2 1-5-16,-4-3-2 0,-4 0-33 0,3-1 24 16,-3 1-8-16,-4 0-8 0,0 0 0 15,2 0-1-15,-2 2 1 0,-1-1-1 0,0-5-4 16,0 12 11-16,-19 19 27 0,10-15-23 0,-1 2-22 15,-3-3 7-15,0 0 36 0,2-1-40 16,2-1 36-16,1-1-10 0,-1 1 6 16,3-1 4-16,-1-3-21 0,4-2 17 0,-1-1 2 15,1 1-16-15,2-2 13 0,1 0 12 0,-3-2-17 16,3-3 13-16,0 0 14 0,0 0-14 0,0 7 0 16,14 1-19-16,2-2 6 0,3-3 10 15,4-1-26-15,1 1-2 0,-2-3 36 0,-10 0-19 16,8 0 4-16,2 0-16 0,3 0 14 15,1 0-10-15,17-11-14 0,-24 8 26 0,-7 2-20 16,-1 1-4-16,-3 0-17 0,0 0-27 0,-4 0-10 16,2-2 6-16,-2 2 5 0,1 0-115 15,-4-3-71-15,2 2 16 0,-3 0-168 0,2-2 28 16,-1-1-30-16</inkml:trace>
  <inkml:trace contextRef="#ctx0" brushRef="#br0" timeOffset="159704.29">24533 16390 290 0,'-10'-3'84'16,"1"2"16"-16,0 1-13 0,-1 0-20 16,-6 1 12-16,10-1-5 0,-16 10-28 15,6-3 7-15,3 0 2 0,3 1-4 0,1 2-7 16,-2-1-5-16,8 1 8 0,-3-1-4 0,5 1-37 16,0-1 17-16,1-2 0 0,0-7 22 15,0 6 5-15,0 0-5 0,0 1-6 0,14 11-31 16,-6-10 41-16,2-1-26 0,-4-5 10 0,1 1-9 15,-2-1-22-15,2-1 34 0,-7-1-4 16,0 0-28-16,7 0 48 0,1 0-17 0,9-18 16 16,-5 9-36-16,-2-1 22 0,-1-2-3 15,0-3-5-15,-3 1-1 0,1-3 17 0,-4 0-35 16,1 0 30-16,0-2 4 0,3 2-18 0,-6-5 17 16,-1 0-4-16,0 14 7 0,0-6-17 15,0-1 13-15,0-1 5 0,0 1 8 0,-10-18-15 16,4 20 2-16,6 1 5 0,-2 4-20 15,-3-5 12-15,4 3-5 0,-1 0-3 0,1 4 2 16,0 0-5-16,-2 1-11 0,2 0 14 0,1 0-11 16,-4 1 28-16,4 1-6 0,0 1-6 15,0-1-5-15,-1 0-11 0,1 2-6 0,-1-2-1 16,1 2 3-16,-2-1-7 0,2 0 2 0,0 2-4 16,0 0 1-16,0 2 1 0,2-1-4 15,-1 3-4-15,-1-2-2 0,1 4 0 0,-1 1 5 16,7 10 5-16,-2 0-15 0,1 2 11 0,-2 1-5 15,4 2 3-15,2 0 0 0,-1 4 0 16,1 0 3-16,1-3-2 0,-1 3-12 0,4-3 23 16,-4 0-4-16,2-2-7 0,0 1-1 15,0 2-8-15,-1-4-4 0,-5 2-25 0,2-5-36 16,-1-1-40-16,-1 1 10 0,0-1-103 16,-6-16-109-16,0 6 21 0,0-6-105 0,0 7 29 15,0-7-27-15,0 0 57 0</inkml:trace>
  <inkml:trace contextRef="#ctx0" brushRef="#br0" timeOffset="160072.19">24239 17071 437 0,'4'-6'206'0,"10"-4"-11"15,-1-1-47-15,7 0-31 0,5 0-3 0,0 0-4 16,0 1 4-16,5 2-25 0,-1 2-18 0,1 0-14 15,2-2 9-15,-4 1-36 0,4-1 19 0,-3-2 3 16,2 3-3-16,-3 0-14 0,-1 0-23 16,-7 0 36-16,1 2-13 0,-2 0-12 0,-9 1-6 15,-1 1-9-15,1 0-14 0,-3 1-36 16,-1 2 4-16,-2 0-113 0,-4 0-62 0,0 0-129 16,0 0 19-16,9 0-24 0,-9 0-61 15</inkml:trace>
  <inkml:trace contextRef="#ctx0" brushRef="#br0" timeOffset="160744.01">24681 17282 354 0,'-2'-2'206'16,"-1"-2"-43"-16,2 1 16 0,-1-1-23 0,-1 0 1 15,-6-6-18-15,2 3-18 0,-1 0-22 0,4 2-3 16,1 1-11-16,-1 1-20 0,3 1 1 16,-12-6-16-16,2 2 1 0,4 5-27 0,0-2 22 15,-3 3-6-15,3-2-4 0,7 2-16 16,-6 0-12-16,-1 0 21 0,-13 12-6 15,7-4-1-15,-2 1 0 0,3-1-4 0,3 3-10 16,3-3 4-16,1 2-8 0,1-2 13 16,4-2-7-16,-3 2-6 0,0-1 11 0,3 0 2 15,0-2 7-15,0-5-25 0,0 0-5 0,0 7 11 16,19 10 2-16,-8-7 8 0,-2-5-9 0,6 1-8 16,-2-5 10-16,0 1-5 0,0-2-4 15,-13 0 24-15,11 0-19 0,19-11 2 0,-18 4-20 16,0-4 21-16,-2 0 13 0,-1-1-29 0,-1-1 13 15,-2-2 12-15,-2 3 1 0,-2 3 1 16,1 1 4-16,0-1-2 0,-3 2 8 0,2 1-5 16,-2-1-3-16,0 2 18 0,2-1-6 0,-1 2-5 15,-1 0-7-15,1 0 4 0,0 1-14 16,0-1 10-16,1 0-11 0,-2 4 9 0,0 0-3 16,0 0-4-16,0 0 2 0,0 0-8 15,0 0 1-15,6-4 5 0,-4 6-1 0,-2 3-5 16,5 9-10-16,0 1 8 0,0 3-1 0,0 0 0 15,-1 0-13-15,-1 3 15 0,-3-11-2 16,0 5-11-16,0 1 19 0,10 20-7 0,-5-16-6 16,0-2 17-16,0 1-12 0,-1-1 12 0,0-1-16 15,1 0 10-15,-2-5 0 0,-1-2-6 0,-2-3-2 16,5 1 11-16,-4-4-8 0,1 3-5 16,-1-3 3-16,-1 0 2 0,1-1-12 0,-1 1-26 15,4-1-27-15,-4-1 4 0,1 0-8 0,2 0 5 16,-3-1-170-16,0-1-111 0,0 0 26 15,0 0-90-15,0 0 16 0,14-17 38 0,-5 5-7 16</inkml:trace>
  <inkml:trace contextRef="#ctx0" brushRef="#br0" timeOffset="160898.91">25061 17464 403 0,'0'2'248'0,"0"-2"-103"0,0 0-48 0,0 3-12 16,-3-3-197-16,3 2 8 0,0-4-242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6:14:28.171"/>
    </inkml:context>
    <inkml:brush xml:id="br0">
      <inkml:brushProperty name="width" value="0.05292" units="cm"/>
      <inkml:brushProperty name="height" value="0.05292" units="cm"/>
      <inkml:brushProperty name="color" value="#FF0000"/>
    </inkml:brush>
  </inkml:definitions>
  <inkml:trace contextRef="#ctx0" brushRef="#br0">8586 5121 264 0,'0'0'256'16,"0"0"-45"-16,0 0-26 0,0 0-29 15,15 0-24-15,-15 0 17 0,0 0 3 0,0 0 2 16,0 0-15-16,0 0-9 0,0 0-3 0,0 0-29 16,0 0 7-16,0 0-21 0,0 0-5 0,0 0-1 15,-15-12-18-15,-5 20 5 0,-3 1-11 16,-4-1-2-16,0 1 7 0,-5-2 10 0,1 3 9 15,2 0-16-15,0-1 14 0,0 1-10 16,4-3-35-16,-3 3 0 0,3-2 27 0,1 0-33 16,2-1 17-16,6 1-25 0,-1-3-1 0,6-2-6 15,1-1 17-15,4 3-26 0,3-1 3 16,-3-1-4-16,5 0 16 0,-2-1-4 0,3-2-14 16,0 0 25-16,0 0-21 0,13 13-5 0,4-8 16 15,3-1-1-15,5-2-14 0,-1 1 11 16,3 1-16-16,0-2 7 0,1-2 21 0,2 3-6 15,-2 0-18-15,3-2 13 0,-1 2-8 16,-5-2-10-16,0 3 5 0,-1-1 27 0,-1-1-21 16,-4 1-9-16,-5-1-9 0,-1-1 12 0,-7 0-5 15,3 0-3-15,-5 3 7 0,-1-1-3 16,-1 1 22-16,-2 1 1 0,0-5-24 0,-10 22 10 16,-4-7 23-16,-2 2-2 0,-3 1-31 0,3-2 20 15,-5 2-6-15,-3-2 3 0,1 3 8 16,1-2-14-16,3 1-1 0,-3 1-9 0,2-1 10 15,-1 2-1-15,2-3 13 0,4-1 6 0,4 3-20 16,-5-3-4-16,4-2-1 0,2 4 6 16,4-4-8-16,3-2 29 0,1-1-43 0,2-11 19 15,10 18-9-15,-2-9 21 0,7-6-22 16,4-2 28-16,-9-1-18 0,10 0 4 0,3 0 2 16,33-15 27-16,-32 8-20 0,6-2 5 0,-4 2-15 15,2-2 4-15,2 6-4 0,-6-4 11 16,3-3 2-16,-3 3-8 0,-2 2-14 0,-2-4 4 15,-1 4-2-15,-3 0-4 0,-4-1-5 0,-3 4-45 16,-2-3-17-16,-2 1-33 0,-2 1-66 16,3-1 15-16,-4 1-149 0,1-2-122 0,0 1 29 15,0 0 9-15,0 0 26 0,4 0 41 0,3-6-6 16</inkml:trace>
  <inkml:trace contextRef="#ctx0" brushRef="#br0" timeOffset="670.26">9299 5271 759 0,'-13'-9'241'0,"7"-1"-25"15,1 3-45-15,-1 0-17 0,1 2-11 0,-3 1-26 16,7 0-8-16,-4 2-8 0,1 0-13 0,-1 1-6 15,1-1-20-15,-5 0 2 0,9 2-14 16,-6 0 3-16,-7 0-10 0,-14 13-5 0,10-4 6 16,3 0-12-16,4 0-1 0,-5-1-7 0,3 2-8 15,1 0 6-15,2 3-19 0,1-3 12 16,5 0 1-16,1 2 8 0,-4-4-3 0,6-8-20 16,0 7 8-16,0 5-4 0,15 11 7 0,-7-14 2 15,1 0-11-15,3-2-3 0,0-2 13 16,3-1 5-16,-1-4-11 0,1 0 0 0,-4 0 0 15,3 0-10-15,18-14 7 0,-13 8 9 0,-1-2-14 16,-3-2 7-16,0-2-10 0,0 0 8 0,0-5 11 16,-7 3-15-16,3-6 22 0,-2 1 5 15,-1-1 0-15,-3 0 0 0,-1-3-8 16,-2-2 3-16,1 2 26 0,-3 11-18 0,0-5-1 16,0-3 7-16,-14-22 0 0,6 19 29 0,0 2-15 15,3 2-17-15,-2 1-10 0,-1 1 27 0,1 0-3 16,-5 3-15-16,5 6 31 0,1-2-1 15,3 3-28-15,1 0-1 0,-1 2-11 0,0 1 4 16,2 2-18-16,0-1 27 0,-1 0-31 0,-2 1 1 16,2 2 3-16,1-3-2 0,1 3-9 15,0 0 21-15,0 0-4 0,0 0 14 0,-1 15-33 16,2-8 18-16,2 10-20 0,-3-4 1 0,8 22 31 16,-1-9-44-16,-1 3 35 0,1-4-13 15,-1 2 3-15,1 1 6 0,0-1-24 0,1 1 3 16,0-1 8-16,-1 1 0 0,3-2 4 0,-2-1 17 15,1-1-24-15,1-2 14 0,1 4-20 16,-4-2 4-16,3-2 0 0,-7 0 11 16,5-6-9-16,1-1 1 0,-3-2-4 0,-2-4-20 15,-2-2-2-15,0 0-23 0,0-5-16 0,1 2-30 16,-3-1-26-16,0-2-34 0,2-1 16 0,-2 0-258 16,0 0-23-16,0 0 28 0,0 0 25 15,9-14 29-15,-7 11 21 0,13-10 9 0,-5 1 40 16</inkml:trace>
  <inkml:trace contextRef="#ctx0" brushRef="#br0" timeOffset="927.97">9719 5346 331 0,'0'0'320'0,"0"0"-45"0,2 0-44 0,-1 0-25 15,-1 0-15-15,2 3-13 0,-2 0-31 0,0 1-4 16,0 1-2-16,0-2-31 0,0 5-19 15,2-2 8-15,-2 1-10 0,0 3-28 0,2 16 2 16,0-8-11-16,0 0 11 0,-1-3-27 16,0 2-1-16,3 0-5 0,-1-3 8 0,-2-5 1 15,1 0-11-15,1-2-2 0,-2-1-22 16,0-1-23-16,1-2-8 0,-1-1-32 0,-1-2-68 16,0 0 12-16,0 1-119 0,-3-4-114 0,3 0-32 15,-2 1 23-15,2-4 24 0,-6-7 16 16,3 1 25-16</inkml:trace>
  <inkml:trace contextRef="#ctx0" brushRef="#br0" timeOffset="1255.41">9668 5109 379 0,'-3'0'264'0,"0"0"-47"15,1 0-41-15,0 0-3 0,1 1-12 16,0 3-20-16,2-1-14 0,-1-1-22 0,1 3-26 16,2-3 9-16,4 11-13 0,0-7-6 15,-2-3-12-15,3 1 4 0,-4-1-6 0,2-1-8 16,-3-1-10-16,2-1 11 0,-5 0-8 0,0 0 11 16,6 0 1-16,-6 0 8 0,7 0 7 15,2-11-7-15,-4 5 17 0,-5 3-26 0,2-2 2 16,-2 1-4-16,-2-1 2 0,-1 2 4 0,-8-4-30 15,-1 2 5-15,1-2 0 0,-2 4-45 16,5 2-1-16,-1 0-31 0,3 1-42 0,1 0-31 16,5 0 11-16,0 0-80 0,0 0-70 15,0 0-137-15,0 0 25 0,-12 10 24 0,15-8 20 16,1-2 6-16</inkml:trace>
  <inkml:trace contextRef="#ctx0" brushRef="#br0" timeOffset="1559.87">10150 5234 750 0,'3'4'317'0,"-3"-4"-30"0,2 3-28 15,-1-2-9-15,0-1-43 0,2 3-15 0,1-3-13 16,0 0-49-16,3 0-3 0,8-7-4 0,-5 7-32 15,19-6-3-15,-8 2 6 0,0 1 8 0,1-1-56 16,-5 1 19-16,1-1-21 0,-2 3 3 16,-1-4 9-16,-6 4-21 0,-2-2 19 0,-2 0-25 15,3 1 33-15,-2 2-21 0,-1 0-29 16,-4-3-19-16,3 2 7 0,-1 1-55 0,-1-3-24 16,-2 0-56-16,3 3 12 0,-1-1-156 0,-2 1-141 15,0 0 8-15,0 0 23 0,0 0 22 16,0 0 27-16,0 0 48 0,0-7-14 0</inkml:trace>
  <inkml:trace contextRef="#ctx0" brushRef="#br0" timeOffset="2208.19">10873 5104 241 0,'0'-6'336'0,"0"3"-53"0,-3-1-27 16,2 0-46-16,-3-3-17 0,1 2-30 0,0 2-17 16,0-3-18-16,0 4 1 0,-5-11-21 0,-1 8-32 15,4-2 4-15,-3 2-15 0,2 2 8 16,1 1-5-16,-3 0-20 0,3 2 0 0,-2 0-17 16,7 0 3-16,0 0-4 0,-12 0 10 0,-15 15-12 15,14-7-1-15,2 1-8 0,0 3 10 16,1-3-20-16,2 3-2 0,3 2-5 0,4-2 6 15,-1-1 5-15,0-1-1 0,2-1-15 16,0-9 16-16,0 11-7 0,12 14-5 0,-6-16-4 16,1-2 19-16,7 1-21 0,-3-2 19 0,2-4-20 15,-2-2 19-15,-11 0-2 0,12 0-3 0,19-12-12 16,-16 4 7-16,-1-4 4 0,0 1-1 16,-4-3-2-16,2-2 3 0,-6-2 8 0,1-1-10 15,0 1 8-15,-2-4 4 0,1-2 13 16,-3-1-15-16,1 1-2 0,-4-1 9 0,3 4 7 15,-3 8 24-15,0-3-8 0,0-2-6 16,0 0-12-16,0 1 11 0,0 0 45 0,0 3-38 0,-12-10-16 16,11 18 34-16,-2 0-21 0,2 0 8 15,0 2-18-15,1 0-3 0,0 2-5 16,-1 2 25-16,1-4-24 0,0 3 9 0,-2-1-7 16,2 4-44-16,0-1 8 0,0 1 41 15,0 1-18-15,0 1-19 0,0 1-11 0,3 14 32 16,-3-11 9-16,7 19-32 0,-3-7-13 0,0 1 14 15,1 5 1-15,0-4 9 0,1 3-1 0,0-2 8 16,0 2-7-16,1-2 2 0,-1 0-5 16,4-2-11-16,-2 1 8 0,2-2 3 0,-2-1 12 15,-7-2-22-15,4-3 32 0,3 0-23 16,-4-4-1-16,0-2 29 0,-2-3-21 0,0 0-18 16,0 0 15-16,-1-3-5 0,-1 3-41 0,0-4-21 15,0-1-34-15,0-1-22 0,-3 0-49 16,1-1 16-16,1-2-96 0,-2-1-135 0,1 2-22 15,-3-12 27-15,1-1-38 0,0-1 28 16,-2 2 54-16,3-3 32 0</inkml:trace>
  <inkml:trace contextRef="#ctx0" brushRef="#br0" timeOffset="2516.95">10535 4777 448 0,'-4'-2'290'0,"2"2"-33"0,1-2-41 0,-2 2-30 16,2-3-21-16,1 2-17 0,1-2-15 16,2 3-14-16,4-5-16 0,8 1-9 0,1-2-5 15,3 1-9-15,3 0-13 0,0-2 0 0,-3 5-5 16,4-3-24-16,0-1 9 0,-5 2 11 15,-1 0-14-15,-2 0-13 0,0 2-9 0,-2-3 5 16,1 3 5-16,-5 0-15 0,0-1 8 0,0 1-20 16,-4 2-26-16,0-2-48 0,-1 2-17 15,1-3-30-15,-1 1 8 0,2 0-202 0,-2-1-86 16,0 0 25-16,1 0-4 0,-2 1 15 0,-1-3 87 16</inkml:trace>
  <inkml:trace contextRef="#ctx0" brushRef="#br0" timeOffset="2823.05">11135 4470 541 0,'3'0'316'0,"-1"0"-19"0,-2 1-43 15,4 1-22-15,-4-4-33 0,4 4-7 0,-3-2-19 16,3 1-18-16,-1 2-11 0,2 0-27 0,10 9 21 15,6 3-25-15,-1-1 12 0,2 1-7 16,1 5 2-16,2 4-40 0,2-1 7 0,0 4-8 16,-3 2-23-16,3 0 19 0,-5 4-22 0,-4080 3 1 15,8159-2-7-15,-4084 6-3 0,-3 3-12 16,-8 2 19-16,-2 2-37 0,-4-24-50 0,-10 46-32 16,-9-23-75-16,-7 0-61 0,-4 0 19 15,-6 3 16-15,-3-1 16 0,-8-4 13 0,0-3 12 16,2-3-299-16,-4 0 59 0,2-3 24 15,-3 1-38-15,4-4 18 0,1-1 2 0</inkml:trace>
  <inkml:trace contextRef="#ctx0" brushRef="#br0" timeOffset="3660.86">9195 4894 310 0,'0'0'181'0,"-13"0"-29"0,13 0-14 0,0 0-23 0,-28-17-23 16,15 24 25-16,-2 2 8 0,2 4-37 15,-2-3 5-15,2 4 1 0,-1 4-9 0,2 1-20 16,2 3-12-16,0-1 14 0,3 7-28 16,5-2 20-16,-5 5 16 0,2-2-2 0,2 1-31 15,1 0 20-15,0 0-36 0,2 1 20 16,0-17-5-16,0 9-12 0,0 3-3 0,14 32 2 15,-9-27 2-15,-1 0 2 0,2-2 27 0,4-2-15 16,-1-1-3-16,1-1-12 0,4-1 11 0,2 1-2 16,0-2-5-16,5-3-8 0,4-1 13 15,4 2-23-15,-1-2-11 0,4-3-53 0,4-3-6 16,3 0-46-16,3-3 12 0,-2-2-242 16,5-1-59-16,-4-2 50 0,-3-1 3 0,-1-1 16 15,-19-3 24-15</inkml:trace>
  <inkml:trace contextRef="#ctx0" brushRef="#br0" timeOffset="4378">11565 4168 376 0,'-2'-2'281'0,"2"-4"-33"0,2 4-55 0,-2-2-28 16,0 0-10-16,3 2-27 0,0-4-12 15,1 3-8-15,1 1-21 0,8-6 0 0,-1 4-4 16,3 0-26-16,-3 4-12 0,-3-3 6 15,-9 3-5-15,9 0 9 0,1 0-17 0,3 11 7 16,-10-6-8-16,3 10-20 0,-1 2 17 0,-5-3-22 16,0-8 4-16,0 8 25 0,0 3-11 15,-16 21 12-15,5-19-1 0,1 3 9 16,0-5-18-16,2 1 9 0,0-2-20 0,1 2 11 16,-2-4-10-16,6-2 4 0,1-3-14 15,2-1-5-15,0-8 12 0,0 6-17 0,0 1 19 16,11 4-16-16,7-6 14 0,10-1-8 0,4-2-5 15,-15-2-1-15,9 0 11 0,4 0 3 16,41-13-36-16,-31 7-32 0,-1-1-18 0,-3 2-34 16,0 0 11-16,-4-3-136 0,0 1-138 0,-3 6 25 15,-13 1 23-15,-16 0 23 0,8 0 15 16,-8 0-43-16</inkml:trace>
  <inkml:trace contextRef="#ctx0" brushRef="#br0" timeOffset="4886.54">9587 6108 711 0,'-5'0'206'0,"0"1"-29"16,1-1-11-16,1 1-13 0,1-1-29 15,1 0-8-15,1 1-34 0,3-1 17 0,3 2-18 16,1-2 8-16,16-2-13 0,-11 2 7 0,11 0-29 16,33-14 15-16,-18 6 5 0,8-2-15 0,1-2-23 15,11-2 1-15,5-1 18 0,7-1-24 16,3-2 7-16,4 2-15 0,3-2 12 0,2 0-11 16,1 2 3-16,-2 1 3 0,-1-1-3 15,-2 2-18-15,-2-3 6 0,-5 0-13 0,-2 6 13 16,-5 1-2-16,-9-1 3 0,-1-1-20 0,-7 5 25 15,-7 0-7-15,-6 0-3 0,-3 2-5 16,-2-3 1-16,-2 3-12 0,-6-2-12 0,-6-6-1 16,-4 9-64-16,-7 2-25 0,1-1 11 0,-5 3-76 15,0 0-71-15,-15-7-157 0,8 7 48 16,-15 0 20-16,6 0 36 0,-7 0-7 0</inkml:trace>
  <inkml:trace contextRef="#ctx0" brushRef="#br0" timeOffset="5409.5">10210 6353 388 0,'-4'10'228'0,"2"-2"-21"0,1 0-58 16,-6 8-1-16,7 0 13 0,0-16-37 0,0 9 1 15,0 6-15-15,0 0-12 0,0 3-14 16,0 0-28-16,14 16 10 0,-11-18-8 0,0-2 3 16,1 1-15-16,-2-2 6 0,1-2-2 0,-3-4 8 15,3 0-14-15,-3-3 3 0,1 1 3 16,-1 0 16-16,0-3 28 0,0 0-18 0,0-2-5 16,0 0-17-16,-3-1 6 0,2-1-9 0,-2-4 10 15,1 3-18-15,-2-3-4 0,1-12-12 16,-3-4 5-16,3 2-5 0,3-3 6 0,0 12 4 15,0-5-23-15,0-5 1 0,15-21 8 16,-9 23 6-16,-2 1-33 0,7 2 5 0,-3-1 2 16,1 2 17-16,0 6-21 0,0-5 12 0,-4 6-12 15,9 1-8-15,-5 2 14 0,-2-1-5 16,0 5-12-16,3 1 22 0,-10 0-17 0,7 0-1 16,4 0 21-16,15 16-18 0,-10-6-5 0,0 5 17 15,-2-2 1-15,-2 3-13 0,4-2-3 16,-5 2 9-16,1 2-6 0,3-3 13 0,-3 2-3 15,-1-1 3-15,1-1-17 0,-2 2 1 16,0-4-3-16,-4 1 7 0,1-5 4 0,1 1-9 16,-4-4 19-16,-1 0-30 0,1-3 0 0,-2 0-13 15,1-1-9-15,-3 0-21 0,1-2-42 16,-1 0 11-16,0 0-150 0,0 0 20 0,7-10 19 16,-6 4-174-16,-1 0 22 0,0-1-28 0,0-13 15 15,0-1 35-15</inkml:trace>
  <inkml:trace contextRef="#ctx0" brushRef="#br0" timeOffset="5889.11">10906 6261 229 0,'-5'2'341'16,"-1"-2"-56"-16,5 3-29 0,-3 0-35 15,2-2-12-15,1-1-20 0,-1 3-24 0,3-2-16 16,-1 2-10-16,-1-2-11 0,2-1-27 0,3 0 10 16,1 2-32-16,2-4-12 0,13 2 2 0,-9 0-13 15,6 0-13-15,25-8 7 0,-18 4-13 16,3 1-2-16,-3 1 4 0,2-3-13 15,-2 2 13-15,-1-1-1 0,-1 1-25 0,-2-3 15 16,-3 5-24-16,-2-2-21 0,-7 2-4 0,0-2-33 16,-1 0 2-16,-3 3-60 0,1-2 12 15,-3-1-108-15,0 1-131 0,2 0-53 0,-4-3 38 16,4 3 51-16,-3-3-12 0,2 0 27 0</inkml:trace>
  <inkml:trace contextRef="#ctx0" brushRef="#br0" timeOffset="6219.92">11429 5978 756 0,'-1'-3'276'0,"1"1"-46"0,0 0-11 0,0 1-47 16,0-1-8-16,-1 0-12 0,1 3-32 0,0 0-3 15,1 2-14-15,0 1-12 0,2 13 9 16,-1 0-13-16,6 1-10 0,-2 1 10 0,1 3 1 15,0 1-30-15,0 2 17 0,0 0-27 16,0 3 5-16,3-2-16 0,-2 3 18 0,1-4-23 16,-2 4 24-16,0-4-13 0,0 1-6 0,2 1 14 15,0 2-23-15,-4-3-5 0,4-2 9 16,-4-2-7-16,0-1 22 0,-2-4-31 16,4 2-1-16,-5-6-2 0,-2-5-9 0,4 1 11 15,-3-4 11-15,-1-1 3 0,2 0-29 0,-2 0-23 16,0-4-64-16,0 0-41 0,-7 0 11 15,3-2-278-15,-6-7-41 0,-1-4 68 16,-4 1-9-16,3-8 27 0,-1-1 21 0,1-2 30 0,-1-4 3 16</inkml:trace>
  <inkml:trace contextRef="#ctx0" brushRef="#br0" timeOffset="7682.72">12123 3803 280 0,'0'-3'184'16,"1"3"16"-16,-2-3-41 0,0 3-4 0,0-2-8 16,-2 0-12-16,-1 1-2 0,-1 1-23 15,0 0 13-15,0-1-13 0,-1 1-3 0,-5 0-2 16,-9 0-21-16,9 0 0 0,-8 0-17 0,-4 0 12 15,-5 0-15-15,-32 12-14 0,28-8 14 16,-3 1 3-16,-7 0-21 0,-4 0-3 0,-4 0 13 16,-6 2-23-16,-1 0 13 0,-3-2 11 0,-3 4-13 15,-6-1-11-15,-4 0-1 0,-5 1 14 16,0 0-21-16,-5 2-1 0,0-2 12 0,0 2-6 16,1-1-2-16,-2 1 0 0,1-2-2 15,-3 1 6-15,-3 5-21 0,-3-3-2 0,2 3 11 16,-2 3 18-16,1-3-10 0,2 4-20 0,-1-2 1 15,2 3-1-15,4-1-2 0,1 1 7 16,1 1-10-16,0 1-3 0,3-3 2 0,5 3 3 16,3-3 1-16,1-2-4 0,4 1 17 0,6 3-22 15,0-4 15-15,3 0-5 0,3-1-12 16,2 2 19-16,0-1-15 0,2 0 22 0,1-2-6 16,0 3-23-16,4-2 10 0,0 0 1 15,-2 2-7-15,1-5 20 0,6 2-32 0,-1-2 13 16,2 1 21-16,1 0 1 0,4-2-12 0,-1 0-13 15,3 0-4-15,6-1 6 0,-3-1 8 16,1 1-20-16,4-3 22 0,2 0 8 0,2-1-30 16,6-1 7-16,4-4 17 0,2 2-5 0,-1-1-15 15,4 0 2-15,1-2-6 0,0 1 3 16,0 0 1-16,2-2 12 0,0 0-11 0,-1 2-2 16,0-2 17-16,0 1 6 0,2-1-15 15,-1 0 0-15,-1 1 1 0,2-1-4 0,-1 0 6 16,1 0 6-16,0 1 7 0,0 1-18 0,0-2 7 15,1 2-7-15,-3-2-4 0,2 0 1 16,-1 0 17-16,2 1 1 0,0-1-10 0,-1 1 6 16,1-1 2-16,-3 3 8 0,2-1-23 15,0 0 7-15,-4 3 14 0,4-1-6 0,-1 3 1 16,-4 4-19-16,-2-1 5 0,4 5-8 0,-3 1 1 16,2 7 6-16,1-2 5 0,-3 2 0 0,5 5 8 15,-1 1 7-15,1 0-14 0,0 3 5 16,2 3 0-16,-1 5-4 0,1-19 3 15,0 11 16-15,0 7-21 0,0 5-3 0,0 1 4 16,0 3 13-16,0 1 3 0,13 53-11 0,-9-47 17 16,-2 2-11-16,2-5 10 0,2 1-14 15,-2 3-8-15,0-3 20 0,0 2-1 16,0-3-24-16,2 1 7 0,-3-4 12 0,4-1-15 0,3-2 15 16,-3-2-16-16,-2-1 17 0,5-1 11 15,-4-2-13-15,0-1-17 0,1-3-5 0,-1 0 40 16,1-3-42-16,-1-2 10 0,0-1 0 15,0-3 0-15,2-1 8 0,-5 3-4 16,-2-4 22-16,4-5-12 0,-4-1-13 0,-1-7 10 0,3-3-2 16,-2-1 4-16,-1 0-2 0,3-3 41 15,-2-2 8-15,-1 0 22 0,1 1-27 16,-1-4-10-16,0 0-18 0,0 0 18 0,-7 3 10 16,1-5-22-16,-5-3 2 0,-6-4-5 0,0-1-2 15,-5 2-3-15,-3-4-2 0,1 0-3 16,-3-2-12-16,-3 2 16 0,-2-5 0 0,0 1-4 15,-2 0-20-15,-3 0 0 0,-2-2 0 16,2-1 29-16,-2 0-7 0,2-1 0 0,0 2-9 16,3-2-16-16,0 3 30 0,5-1-12 0,2 2 2 15,2 4-2-15,0-2-13 0,5 2-30 0,-4-3-32 16,4 2-14-16,3 2-41 0,1 3-71 16,5 1 19-16,0 0-155 0,6 2-110 0,2-3-5 15,0 1 39-15,3 7 25 0,0-9 25 16,0-5 44-16,0-4 11 0,14-23 3 0</inkml:trace>
  <inkml:trace contextRef="#ctx0" brushRef="#br0" timeOffset="9890.6">5505 5473 351 0,'0'0'158'16,"0"-13"-16"-16,0 13-46 0,0 0-12 0,0 0-6 15,0 0 39-15,0 0-18 0,0-13-18 0,0 13-12 16,0 0 29-16,-17-18-30 0,17 18 26 16,-2-1 7-16,2 0-14 0,-1 0-35 0,0 1 13 15,-1-2 6-15,1-1-10 0,-1 3 2 16,-2 0-12-16,1-1 0 0,-1 0-7 0,-1 1 9 16,1-2-21-16,-3 2-13 0,2 0 8 0,-2 2 20 15,7-2-15-15,-7 0-1 0,0 0-7 0,1 0-1 16,-3 0-5-16,-13 10-5 0,12-5-2 15,0-3 6-15,-1 1-6 0,4 1 10 0,-1 0-8 16,-4 3-12-16,2 2 10 0,0-5-14 0,0 2 3 16,6-2 12-16,-2 1-14 0,2 0 22 15,-8 4-12-15,5 5 4 0,0-7-5 0,3 1-20 16,2-3 27-16,-3 3-7 0,2-1-2 16,1-2-11-16,0-1 7 0,0 1 17 0,1-1-14 15,1 2 3-15,-2-4-11 0,0 1 10 0,2 2-18 16,-2-3 18-16,2 1-5 0,-1-1 15 0,-1 1 8 15,2-1 1-15,0 2-2 0,0-3-12 16,-3 0 16-16,3-1-16 0,0 0 16 0,0 0 1 16,0 0-4-16,0 0-17 0,0 0 21 15,0 0-16-15,0 0-10 0,0 0 3 0,0 7-7 16,0-7 5-16,0 0 7 0,0 0-4 0,0 0-6 16,0 0 7-16,0 9-6 0,-1-9 4 15,1 0 0-15,-2 0-2 0,2 2 12 0,-2-2-11 16,3 0 6-16,-1 2-13 0,0-2-10 15,0 0 16-15,0 0 13 0,0 1-12 0,1 1 1 16,-1-2-1-16,-1 0 7 0,1 0-7 0,0 0-17 16,0 0 15-16,0 0-5 0,0 0-9 0,-1 0 5 15,2 2 19-15,-2-2-8 0,1 2-8 0,0-2-9 16,1 1 20-16,0 0-6 0,-2-1-6 16,1 1 7-16,0-1 0 0,0 0 3 0,1 0-4 15,-1-1 7-15,0 1-1 0,0 0-15 16,0 0 24-16,0-2-13 0,0 2-4 0,2 1 2 15,-2-2 0-15,0 2-1 0,0-1 11 16,1-3-13-16,-1 1-4 0,1 0 24 16,1-1-18-16,-2 1-5 0,2 0 15 0,1-4-10 0,-3 5 2 15,1-3-6-15,0 1 4 0,1 1 21 16,-1-2-20-16,-1 1 5 0,4-1-4 0,-4-1 8 16,1 3-8-16,-1-1-5 0,3 0 5 15,-2-2-8-15,4 1 0 0,-3-1-7 0,0 2 16 16,0-1-7-16,2-1 8 0,-1 0 2 15,-1 1-12-15,2-2 18 0,-1 4-13 0,1-4-1 16,-1 4-7-16,0-4 7 0,-2 5-2 0,2-3 4 16,-1-1-9-16,1 3 16 0,-2-1-14 15,0 0 5-15,1 2-3 0,-1-3 15 0,1 1-21 16,2-1 12-16,0 2-14 0,0-1 14 16,0 3-5-16,0-4-3 0,-3 1 14 0,3 1-24 15,-3-1 19-15,4-1-13 0,-2 3 2 0,-2-1 5 16,2 0-2-16,-3-1-8 0,5 2 5 0,-5 0 9 15,2-2-1-15,-1 3-13 0,1 0 12 16,-2-2-13-16,0 1 3 0,2 1-21 0,0-1 15 16,-2 0-10-16,1 1 8 0,0-2 6 15,-1 1 6-15,0 1-5 0,0 0 11 0,0 0-24 16,0 0 20-16,1-1-19 0,-1 1 20 0,0 1 0 16,-1-1-2-16,2 0 6 0,-1 0-6 15,0 1 1-15,0-1 1 0,0-1 4 0,-2 4 0 16,3-5-1-16,-2 4 4 0,0-2 3 0,1 1-14 15,0-1-13-15,0 0 6 0,0 1 4 16,-2-1-10-16,2 1 37 0,-2-1-14 0,2 0 5 16,0 0-15-16,0 2 12 0,0-2-4 0,0 0 5 15,-2 0 2-15,2 0 1 0,0 0-5 16,0 3-5-16,-1-2-11 0,-1-1 19 0,2 3 3 16,-5-3-6-16,3 4 13 0,0-2-19 15,2 2-12-15,-3-1 26 0,0-1 0 0,0-1-12 16,0 2 4-16,1 0-22 0,-2 2 34 0,1-3-25 15,1 0 17-15,-3 2-6 0,2 0-4 0,-2-1 11 16,2 2-2-16,-1-2 5 0,-2 10-8 16,-1-5-4-16,-3 2-6 0,4-3 13 0,2-1-10 15,0 0 8-15,-1 0-16 0,2 1 9 0,-3 6-10 16,3-5 8-16,-1 1-10 0,1-1 14 16,3 1 2-16,-2-2 0 0,2 0 5 0,0 0 1 15,0 0-3-15,0-7 4 0,0 6-2 16,0 1-3-16,0-2-26 0,0 6 6 0,14 12 14 15,-10-11 9-15,6-2 15 0,-3-3-11 0,4 3-6 16,3-4-2-16,2 0 1 0,2-4 1 16,-4 1-14-16,4 0 14 0,-4-2-5 0,4 3 7 15,-4-4-11-15,-1 0 2 0,-1 1 8 16,-12-1-2-16,10 0 13 0,4 0-5 0,1 0-8 16,-2 0-27-16,0 0 19 0,-4 0-2 0,1 0 13 15,3 0-7-15,14 12 15 0,-15-9-12 0,-5 2 2 16,7 0-11-16,-8 3 15 0,0-2-6 0,5 4-7 15,-7-1 10-15,4 3 2 0,-4 1-10 16,-1-1 9-16,-3-2-2 0,0 0 10 16,0-2-7-16,0 3 1 0,0 1 10 0,-9 16-8 15,0-15-4-15,5 1 4 0,-4-3 10 16,1 0 0-16,-6 0 2 0,3 0 1 0,-3 3-9 16,1-5-7-16,0-1 15 0,-2 0-2 0,5-1-2 15,0-4-3-15,-1 3 18 0,3-4-10 16,1 1-12-16,-1-3 12 0,0 3-13 0,0-2-6 15,2 0 1-15,-2 1-7 0,3-2 11 16,-1 0-17-16,2 0 7 0,-3 0-32 0,2 0 8 16,-1 0-36-16,2 0-24 0,-1 2-27 0,4-2 10 15,0 0-93-15,0 0-81 0,0 0-103 16,0 0 24-16,-10-9-1 0,11 5 10 0,1 1 28 16</inkml:trace>
  <inkml:trace contextRef="#ctx0" brushRef="#br0" timeOffset="10544.13">5992 5845 262 0,'-3'-2'159'0,"-2"1"30"0,1-1-63 16,0 1-4-16,-1-1-18 0,1 1-15 15,-1 2 1-15,1-1-1 0,0 0-39 0,-2 3-28 16,1-1 21-16,1 1 12 0,-5 6-40 0,0-4 3 16,1 1 23-16,-2 6 5 0,5-3 2 15,1 1-42-15,-2 2 24 0,4 1-13 0,2-2 7 16,-3-2 12-16,3 1-54 0,0-10 39 0,0 7-15 15,0-2 5-15,0 3 17 0,0-8-10 16,0 7-5-16,15 5-10 0,-10-9-16 0,1-1 42 16,1-2-12-16,0-3-15 0,1 3-7 0,15-11-2 15,-10 4 43-15,0-4-20 0,-3 2 28 16,-1-1-32-16,0-5 28 0,-3 4 9 0,-1-4-6 16,-2 5 22-16,-3-2-7 0,0 12-2 0,0-15-7 15,0-1 8-15,0 1-7 0,-12-15 1 16,6 12-1-16,0 5 11 0,-2-4-6 0,-2 1-8 15,1 2 15-15,2 0-17 0,-3 1-16 16,1 0 2-16,0 1 0 0,-4 4-3 0,7 2 6 16,1 1-2-16,1 1-13 0,2-2-1 0,-2 6-2 15,0-2 7-15,2-2 4 0,0 2-17 16,2 1 3-16,-1 1 9 0,1 0-16 0,0 0 5 16,-2 7-7-16,5-5 8 0,-3 5-18 0,0 10 17 15,0-9-6-15,8 21-1 0,-3-8-10 16,1 1 6-16,-1 2 6 0,4-2 3 0,-1 0-8 15,0 0 12-15,3 0-13 0,-2-1 4 16,3-4-5-16,-3 4 2 0,-1-2 0 0,3 0 2 16,-5-4 11-16,3 1-12 0,-1-2-5 0,-3-3 12 15,-2-4-13-15,2 0-18 0,-4-1-16 16,2 0-27-16,-2-2-23 0,2-1 7 0,-3-1-129 16,0-2-56-16,0 0-130 0,0 0 22 0,-3 3 42 15,2-6 6-15,1-1 12 0,-3-1 2 0</inkml:trace>
  <inkml:trace contextRef="#ctx0" brushRef="#br0" timeOffset="10829.89">6192 5589 307 0,'0'-1'432'16,"1"1"-105"-16,-1-2-13 0,0 0-87 15,2 1-14-15,-2-1-11 0,2 0-17 0,-1 1-26 16,2-1-33-16,1 0 0 0,3-1-7 16,6 1-29-16,4-5-19 0,-1 1-7 0,1-3-9 15,1 4 12-15,0-2-15 0,0 1-10 0,-4 2-6 16,2 0 18-16,-5 0-30 0,0 0 26 0,-2 4-33 16,-4-4-26-16,3 1-7 0,-3 1-33 15,-1-1-34-15,-2 1-32 0,1-1 11 0,1 3-109 16,-3-4-83-16,2 3-104 0,-1-1 44 15,1 1 21-15,-2 1 24 0,-1 0 15 0,0 1 9 16</inkml:trace>
  <inkml:trace contextRef="#ctx0" brushRef="#br0" timeOffset="11126.94">6362 5716 561 0,'-1'6'317'0,"-1"-1"-41"0,1-3-16 15,1 2-28-15,0-3-39 0,0 1-21 16,-1 0 3-16,2-2-52 0,-1 3-6 0,3-2-6 16,-1 0-23-16,3 1 2 0,1-1 21 15,1-2-34-15,-1-1 13 0,12 0-7 0,2-3-35 16,1 0-1-16,-3 1 26 0,3-1-6 0,-7 3-25 16,1-2 7-16,-4-1-23 0,0 3 20 15,-5 0-30-15,1-1 47 0,-1 3-15 16,-1 0-5-16,-3 0-17 0,1-2-15 0,0 2 16 15,-2-1 14-15,2 1-29 0,-3 0-30 0,0 0-18 16,2-4-41-16,-2 4-88 0,-2-2 13 16,-1 6-302-16,-1-3 48 0,-1 1 11 0,0-2 26 15,-1-2 19-15,-2 1 23 0,-8-3 15 0,0-5 18 16</inkml:trace>
  <inkml:trace contextRef="#ctx0" brushRef="#br0" timeOffset="13616.2">7038 8131 252 0,'-14'-15'325'0,"14"15"-64"15,0 0-42-15,0 0-8 0,0-12-23 16,-23-3-29-16,22 9 7 0,1 5-32 0,-2 0-23 15,1-2-17-15,1 1-7 0,0 0-3 0,0 2-20 16,-1-1-12-16,1 1 5 0,-1 1-19 16,-2 0 7-16,3 0 1 0,0 4-12 0,0-1-3 15,-1 4-3-15,-2 9-6 0,3-7-6 0,0 6 0 16,0 1 9-16,0 2 3 0,0 2-11 0,0 0-9 16,0-1 7-16,0 0 10 0,0 0-15 15,0-4 6-15,0-5-5 0,0 1-6 0,0-4-3 16,0 0 4-16,0-2 21 0,0-6-14 15,0 7 59-15,0-7 24 0,0 0-32 0,0 0-9 16,0 9-3-16,0-11 29 0,-2-3-22 16,-2 0-32-16,-1-14 13 0,1 0 9 0,0-3-29 15,0 0-3-15,3-2-3 0,-2 2 13 0,0 0-8 16,2-2-9-16,0 4-4 0,0-1 10 16,1 7 7-16,-1 2-22 0,1 12 2 0,0-8 17 15,0-1-19-15,0 2-1 0,0-1-3 0,0 8 5 16,0-8-19-16,0 8 24 0,0-7-10 15,0 7-14-15,0-7 25 0,13-4-12 0,-11 10 22 16,2-2-28-16,2 1-6 0,3 0 32 0,9 5-15 16,-10-3 14-16,6 0-12 0,22 8-24 15,-13 0 17-15,0-1-2 0,-1 3-1 0,2 3-1 16,0-5-1-16,-1 6 6 0,-2-3 2 0,0 1 14 16,2 1-21-16,0-1 1 0,2 0 30 15,-4-3-14-15,4 4-13 0,-4-4 9 0,1 1 23 16,-3-2-39-16,0-2 7 0,-3-2 25 0,-1-3 5 15,-5-1-46-15,-10 0 27 0,9 0-11 16,1 0-3-16,-3 0 24 0,13-13 11 0,-8 2-36 16,-4-2-4-16,-1-2 22 0,1 0-9 0,-3-3-10 15,0-2-3-15,-4-1 32 0,3 4-3 16,-4-3 8-16,3 2 0 0,-3 11-33 0,0-6 16 16,0-2 14-16,0 1 5 0,-13-15-17 15,9 17-10-15,-3 2 3 0,5 0-6 0,-3-1-14 16,2 2-7-16,0 3-14 0,0-2-27 0,-2 3-36 15,1 2-44-15,-2-1-29 0,3 3 17 16,1-1-117-16,-1 1 22 0,2 1 22 0,1-1-162 16,0 1 43-16,0 0 23 0,0 0-36 0,6-3 6 15,-1 3-9-15</inkml:trace>
  <inkml:trace contextRef="#ctx0" brushRef="#br0" timeOffset="13862.15">7843 7931 416 0,'2'4'242'0,"0"0"-25"0,1 0-39 0,-2 0-17 0,-1 0-20 16,4 2 18-16,-3-1-25 0,2 0-18 15,-2 2-15-15,0 0 13 0,3-2-14 0,-3-1-13 16,2 0-5-16,-2 2-9 0,0-3 13 16,-1 1 9-16,3-1 5 0,-2 1 3 0,-1-3-10 15,2 4-5-15,-1-2-11 0,-1-1 5 0,0-2-3 16,0 0-25-16,0 0-25 0,-3 0-37 15,3-2-22-15,-2 0-50 0,-1 1-40 16,1-4 10-16,0 4-124 0,0-3-110 0,-2 2-40 16,4 0 17-16,0-1 26 0,0 0-16 0,0-3 6 15</inkml:trace>
  <inkml:trace contextRef="#ctx0" brushRef="#br0" timeOffset="14140.94">8210 7771 424 0,'2'-4'392'0,"1"2"-49"16,-1 0-76-16,-1-1-17 0,0 1-45 15,1 1-18-15,-1 0-19 0,-1 1-4 0,3 1-47 16,-2 2-15-16,2 2-14 0,0-2 13 0,5 14 2 16,-1-1-38-16,0 2 12 0,2 3-39 15,0-3 6-15,-2 6 10 0,1-7 4 0,-2 7-35 16,1-4 8-16,-4 1 17 0,3-3-10 0,-3 2-27 15,4-2 34-15,-3-3-30 0,-4-3 2 16,4-2-12-16,-3-1-37 0,0-1-67 16,0-1-21-16,-1-5 12 0,3 1-102 0,-3-3-74 15,0 0 22-15,3 0 22 0,-1-5-135 0,5-10 25 16,0-4 22-16,1 0 16 0,1-3-56 16</inkml:trace>
  <inkml:trace contextRef="#ctx0" brushRef="#br0" timeOffset="14382.92">8497 7718 574 0,'0'-3'329'0,"0"1"-35"0,0-1-65 15,0 1-13-15,1 0-36 0,3 2-32 0,-7 0 1 16,6 2-29-16,-1 1-18 0,0 1 11 16,3 14-13-16,-2-6-17 0,1 6-13 0,1 0 9 15,1 0-23-15,-1 0-2 0,4 1 15 0,-2 3-29 16,-1-2 8-16,1-3-4 0,-1-2-14 15,-1 3 11-15,-1-1-20 0,2-5 0 16,-2-2-35-16,-2 1-14 0,-1-3-36 0,2-2-18 16,-3 1-54-16,2-4 12 0,-2-3-119 0,0 0-97 15,0 0-41-15,0 0 23 0,0 0 0 16,-2 4 12-16,-1-8 74 0</inkml:trace>
  <inkml:trace contextRef="#ctx0" brushRef="#br0" timeOffset="14552.66">8330 7933 212 0,'-13'0'332'0,"4"-1"-87"0,1 1-19 16,1 0-18-16,5-1-28 0,-3 1-33 0,4 0-14 15,1 0 2-15,2 0-25 0,3-3-7 0,9 0-11 16,8-1-7-16,3-3-9 0,-1-1-5 16,1-1-42-16,-1-2-40 0,3 4-63 0,1-4 5 15,-2 4-316-15,-3-1 43 0,-3 5 22 0,-1-4 19 16,-7 0 11-16</inkml:trace>
  <inkml:trace contextRef="#ctx0" brushRef="#br0" timeOffset="15182.67">7243 9460 716 0,'0'5'243'0,"-4"1"-9"0,4-3 4 0,0 1-10 16,0-1 5-16,0 1-2 0,0-3 4 0,0 2-29 15,0-3 10-15,-2 0-27 0,2-3-13 0,-1-2-19 16,1 0-18-16,0-2-25 0,1-15-11 0,-1 11-20 16,0-7-8-16,0-4-5 0,0-2-6 15,0-2-7-15,0 1 3 0,0 1-7 16,0 2-5-16,0 3-4 0,0 4-37 16,0 2 7-16,0 3-1 0,0 0-2 0,0 5-9 15,0 5-1-15,0-9 0 0,0 9-1 0,0 0-4 16,11-8 7-16,-5 8-1 0,8 8 0 15,-1 2-3-15,0 1-1 0,1 7 0 0,1-2 1 16,1 1 13-16,3 2-21 0,-5-1-2 0,2-2 12 16,1 1-17-16,2 0 32 0,-3 2-28 15,-5-3-28-15,2 0-8 0,-4-1-23 0,1-1-18 16,0 0-24-16,-5-6-10 0,0-1-36 16,-2 2 17-16,-3-3-97 0,0-6-77 0,0 0-117 15,0 5 31-15,-11 4-22 0,5-8 26 0,1 0 77 16,-14-3 20-16,11 2-1 0</inkml:trace>
  <inkml:trace contextRef="#ctx0" brushRef="#br0" timeOffset="15326.65">7198 9466 314 0,'1'-2'193'15,"3"-2"-80"-15,6-5 31 0,6 1-29 16,2-2-3-16,2 1-16 0,2-1-36 0,5-1-7 15,-6 0-176-15,1 1-154 0,5-2-23 0</inkml:trace>
  <inkml:trace contextRef="#ctx0" brushRef="#br0" timeOffset="15518.5">7795 9335 640 0,'1'0'388'0,"3"1"-62"0,-4-1-51 0,5 0 1 15,-2 3-62-15,-1-3-7 0,1 0-45 16,-2 0 28-16,2 0-58 0,-1 0-16 16,-1 0-44-16,0 0-63 0,1 0-40 0,-1 0-66 15,2 0 9-15,-2-3-304 0,1 2 0 0,-2-3 26 16,0 0 24-16,-2 1 21 0,1-2-52 16,0-1-13-16</inkml:trace>
  <inkml:trace contextRef="#ctx0" brushRef="#br0" timeOffset="15769.01">8044 9131 227 0,'5'0'446'0,"-4"0"-77"0,3 0-58 16,-1-2-59-16,-1 2-14 0,-2 0-41 16,3 2-35-16,-3-2-11 0,3 4-3 0,-1 1-16 15,0 2-17-15,3 10 2 0,1 1 12 0,-4 3-24 16,2 1-34-16,2 0-9 0,0 0 19 15,-1-1-14-15,3-1-22 0,-2 2-5 0,3-1-7 16,-5-2 8-16,1 1-34 0,2-1-28 0,-3-2-1 16,-2-5-41-16,-1 0-50 0,2-4-63 15,-3-2 17-15,0-6-274 0,0 0 21 0,0 0 30 16,0 0 25-16,0 10 5 0,0-15 11 16,0-1 42-16</inkml:trace>
  <inkml:trace contextRef="#ctx0" brushRef="#br0" timeOffset="16047.48">8393 9078 582 0,'4'-9'403'15,"-1"3"-72"-15,-1 1-21 0,-1 1-62 16,2 1 17-16,0 0-75 0,-3 2-15 0,2 1 8 0,-1 0-47 16,0 2-13-16,3 2 12 0,2 11-33 15,-1-1-36-15,0 5 7 0,-3 1-9 0,7-1-3 16,0 3-8-16,0 2 6 0,0-2-13 15,0 2 1-15,-3 0-20 0,3 2 5 0,0-3 13 16,-4-2-1-16,2 0-23 0,-2-3 2 16,-3-3-15-16,2 2 20 0,3-3-11 0,-4-2-36 15,-1-6-24-15,-1 2-17 0,0-2-31 0,-1-2-12 16,2 0-35-16,-2-4-37 0,0 0 15 0,0 0-186 16,0 0-69-16,-4 4 48 0,2-7-14 0,1-1 27 15,-1 1 18-15,-5-2 11 0,-3-4-7 16</inkml:trace>
  <inkml:trace contextRef="#ctx0" brushRef="#br0" timeOffset="16230.4">8050 9373 560 0,'-10'-1'343'16,"1"1"-51"-16,3 0-16 0,1 1-41 16,1-2-38-16,-1 1 3 0,2 0-34 0,3 0-44 15,3-3-8-15,12-3 0 0,3-1 5 0,9 0-30 16,0 1-16-16,5-5-12 0,0 3-36 15,2 0-55-15,5-2-40 0,-1 1 7 0,-3-1-237 16,2 1 21-16,-2-3-152 0,-4 0 23 0,-7 0 80 16,-1-2 38-16,-1-1-11 0</inkml:trace>
  <inkml:trace contextRef="#ctx0" brushRef="#br0" timeOffset="16784.68">10204 7490 494 0,'2'-4'265'0,"-1"-1"-13"0,-1-1-23 16,-1 5-31-16,2-3-15 0,-1 2-23 16,1 0-5-16,1 1-23 0,-2 2-21 0,0 0-8 15,0 2 10-15,0 2-20 0,6 15-14 0,-6-2 8 16,0 5-2-16,0 2-3 0,4 4-1 15,1-2-3-15,-2 1-8 0,-2 1-7 16,5 0-10-16,-2 0-12 0,0-4 3 0,0 1 31 0,3-1-42 16,-4-1-1-16,4 0-14 0,-1-5-6 15,0 0-38-15,-3-6-44 0,-2-4-45 0,2-1-37 16,-3-1 14-16,2-5-160 0,-1 1-114 0,2-3 27 16,-3 0 24-16,0 0 28 0,9-11 4 15,-2-3 47-15</inkml:trace>
  <inkml:trace contextRef="#ctx0" brushRef="#br0" timeOffset="17021.59">10511 7556 810 0,'4'-6'259'0,"-4"6"-29"0,1-2-25 16,1 0-25-16,-1 2-25 0,0 2-5 15,2 0-9-15,-2 4-5 0,2-1 8 0,1 16-43 16,6-1 0-16,-5 2 3 0,3-1-10 0,-3 1-25 15,2 3-7-15,-1-2-5 0,1 2-4 0,1-4 8 16,-2 0-31-16,2-2 28 0,-4 0-10 16,1-4-48-16,-3-1-28 0,2-5-43 0,-4-2-37 15,3 2 7-15,-2-4-152 0,-1-5-151 16,0 0 14-16,0 0 26 0,0 0 23 0,-6 10 33 16,2-13 10-16</inkml:trace>
  <inkml:trace contextRef="#ctx0" brushRef="#br0" timeOffset="17198.84">10213 7833 556 0,'-3'0'224'0,"3"-1"-9"16,0 0-51-16,6-1-4 0,12-3-18 0,0-3-14 16,9 0-8-16,1 1-17 0,-1 1-13 15,0 0-8-15,3-2-32 0,-2 1-31 0,-1-1-42 16,4 0 2-16,-7-1-169 0,-1 0-160 15,0 2 34-15,-1 3 16 0,6-3-6 0</inkml:trace>
  <inkml:trace contextRef="#ctx0" brushRef="#br0" timeOffset="17590.25">11092 7788 727 0,'-12'12'245'0,"2"0"-39"0,1 3-26 0,2-1-20 15,-4 3-10-15,9 0-29 0,-2 2-3 0,2 1-18 16,2-2 0-16,0-10-10 0,0 9-9 16,17 17-22-16,-11-17 17 0,5 0-22 15,-1-2-10-15,1-4 12 0,0-1 2 0,1-3-14 16,-3 0 30-16,-1-6-22 0,0 4 6 0,2-5 30 15,-10 0-6-15,6 0 3 0,2 0-3 16,14-15 9-16,-12 4-19 0,5-3 9 0,-6 0-1 16,2-3-8-16,-3-1 3 0,-1 0 7 0,-3 1-9 15,-3 0-2-15,-1-3-9 0,0 14-6 16,0-6-5-16,-10-15-7 0,3 9-18 0,-1 6-12 16,-2 0-25-16,-6 3-25 0,0 0-23 0,-2 1-25 15,2 1-14-15,3 2-34 0,-2 0-19 16,2 1 14-16,3 1-172 0,3 1 25 15,1-1-182-15,2 0 29 0,4 1 103 0,0 2 4 16,0 0 16-16,13-24 39 0,-3 12 11 0</inkml:trace>
  <inkml:trace contextRef="#ctx0" brushRef="#br0" timeOffset="17787.23">11618 7602 310 0,'10'-3'437'16,"-2"1"-87"-16,1 2-54 0,-4-1 27 0,0 1-23 15,0 0-38-15,-2 1-31 0,0-1-11 16,-1 0-34-16,1 0-21 0,-3 0-29 0,0 0-7 16,0 0-15-16,0 0-12 0,14 10-35 0,-12-9-68 15,1 2-43-15,-1 2-69 0,0-3-45 16,0 3 16-16,0-3-302 0,-2 4 23 0,0-2 30 16,0 1 57-16,0 0 22 0,0-5-39 0,0 7 11 15,0-7 37-15</inkml:trace>
  <inkml:trace contextRef="#ctx0" brushRef="#br0" timeOffset="17966.68">11716 7874 360 0,'0'5'379'0,"0"-1"-39"0,-2 0-36 15,2 0-8-15,0-1-8 0,0 2-37 0,0-2-15 16,0 0-34-16,0-1-11 0,2 1-39 16,-2 0-20-16,0-1-8 0,0-1-11 0,3 2-13 15,-2-1-25-15,-1 1-24 0,0-3-66 16,0 0-43-16,6 4-58 0,-4-1 10 0,-1-3-239 15,1-3-95-15,-2 0 51 0,1 3 26 16,-2-4 21-16,2-1 11 0,-2 2 14 0,-4-11 6 16</inkml:trace>
  <inkml:trace contextRef="#ctx0" brushRef="#br0" timeOffset="18725.92">12399 7980 540 0,'-4'0'356'15,"2"0"-54"-15,1 0-12 0,-2-1-18 16,3-1-14-16,-4-1-67 0,4-2-10 0,-1 0-36 16,1-2 27-16,1-12-52 0,-1 9-17 0,0-7 17 15,0-3-16-15,12-28-30 0,-8 19-8 16,-1-2 9-16,3 0-22 0,-4 3-6 0,2-4 2 15,-1 0 17-15,-1 0-34 0,-2 19 16 16,0-6 12-16,0-1-23 0,0-2-29 0,0 4 17 16,-14-16-3-16,11 24 3 0,3 10-6 15,0-7-4-15,0 7 27 0,0-7-39 0,0 7 4 16,0 0-2-16,-6-10 32 0,3 16-15 0,2-2-35 16,-4 10 10-16,1 2-18 0,3 4 15 0,1 2 8 15,-1 2 4-15,1-13-8 0,0 6 13 16,16 31-7-16,-9-24-21 0,2 1 29 0,2-3-35 15,-1 1 46-15,6-2-15 0,-3-3-16 16,6-1 19-16,-1-1 1 0,2-5-33 0,2-5 3 16,0 1-6-16,1-6-2 0,-10-1-8 0,6 0 29 15,18-11 6-15,-16 0-36 0,0-4 13 16,-5 0 1-16,0-1 4 0,-3-5 8 0,0-3-3 16,-3 2 4-16,-5-7-22 0,-1 3-3 0,-2-1 18 15,2-1 14-15,-4 14-11 0,0-5-10 16,0-2 22-16,-14-26 4 0,9 27-1 0,1-1 3 15,-1 4 19-15,1 4 19 0,-2 1-23 0,3 3-5 16,1 6-12-16,2-2-16 0,-2 1 9 16,1-1-10-16,0 4 42 0,1 1-7 0,0 0-30 15,0 1 14-15,0 5-6 0,1-1 17 0,2 10-29 16,2 1 5-16,1 1 5 0,-4 3 21 16,3 0-9-16,2-1-29 0,1 1 17 0,2-1 0 15,-1 1 19-15,-1-1-14 0,2-2-34 16,-1 0-1-16,-2-2-43 0,0-3-29 0,-1-2-68 15,4 2 14-15,-3-5-183 0,2 2-97 16,5-5 34-16,4 0 20 0,6-3 25 0,-10-1 3 16,4 0 10-16,6 0 48 0</inkml:trace>
  <inkml:trace contextRef="#ctx0" brushRef="#br0" timeOffset="19289">13463 7618 317 0,'-5'-2'378'0,"-9"-6"-62"0,1-1-44 16,-2 2-49-16,2 1-24 0,1 3-22 0,-6 2-31 15,1-4 5-15,0 5-34 0,0-1-1 16,17 1-28-16,-14 0-1 0,-18 10-5 0,14-4-11 16,2 4 15-16,0-1-42 0,2 5 5 15,2-2-1-15,3 2 12 0,0 1-16 0,1-3-25 16,4 5 15-16,3-4-14 0,1-3 20 15,0-10-32-15,0 14 19 0,16 10 4 0,-5-13-22 16,-2-3 13-16,5 0-19 0,1-5 10 0,-2 1 7 16,-8-4-10-16,4 0-3 0,5 0-4 15,17-15-2-15,-17 8 5 0,-1-3 1 0,-2-1 7 16,1-1 10-16,-2-8 2 0,-1 8-5 0,-3-8 4 16,3 2-20-16,-8-4 3 0,-1 2 60 0,2-4-33 15,-2 11 11-15,0-5-8 0,0-4 0 16,-13-23 30-16,6 22-35 0,1 2 11 15,-4-1-18-15,1 4 12 0,0-1-27 0,2 4 41 16,0 1-36-16,-1-3 6 0,3 7-9 0,5 3 29 16,-1 0-32-16,-1 2 24 0,1 0-37 0,0 2-17 15,0-1 22-15,-1 3 23 0,2 1-26 0,0 0 16 16,-1 7-19-16,2-2 26 0,-1 1-15 16,8 16-13-16,-4-1 29 0,0 5-7 15,6-1-27-15,-2 2 2 0,1-1 15 0,-2 0 16 16,2-3-35-16,-1 6 2 0,2-5 1 0,0 3 11 15,-1 0-2-15,0-5-10 0,1-1 23 16,-2 3-25-16,-3-7 43 0,2 0-44 0,-2 0-18 16,1-6 16-16,-3-3-1 0,-3-1-48 15,5 1-11-15,-4-3-28 0,-1-3-27 0,0 1-33 16,1 0 15-16,-2-4-239 0,2 1 29 0,1-2-82 16,-1-1 16-16,-1 1 25 0,4-12 84 0,4-3 16 15,-1-4 8-15</inkml:trace>
  <inkml:trace contextRef="#ctx0" brushRef="#br0" timeOffset="19556.87">13819 7386 397 0,'0'3'422'0,"0"-6"-99"0,0 3-66 0,0-1 6 16,0 1-22-16,2 0-57 0,-1-2-9 15,1 1-43-15,3 1-12 0,7-5-2 0,5-1-30 16,2 4 32-16,-2-3-34 0,7 2-14 0,-1-2-3 16,-1 2-1-16,-2 1-5 0,1-1-15 15,-6 2 15-15,1-1-15 0,-3 0-37 0,-1 1-9 16,-3 1-9-16,-4-2-27 0,0 0-28 16,0 0-25-16,1 1-69 0,-3-1 14 0,1 0-210 15,0-1 26-15,-3 3 25 0,-1 0-33 0,1 0-12 16,-2 0 66-16,1 0-23 0</inkml:trace>
  <inkml:trace contextRef="#ctx0" brushRef="#br0" timeOffset="19801.18">13922 7556 689 0,'-4'2'332'15,"0"1"-41"-15,0-2-57 0,3 2-27 0,1-1-20 16,0-1-2-16,4 1-20 0,0-2-43 15,2 0-5-15,14-2-10 0,-10 2-23 0,6 0 28 16,22-8-39-16,-12 4-16 0,-8-2 37 0,1 5-44 16,-4-5-2-16,2 3 15 0,-7-1-31 15,0 4 29-15,-3-3-39 0,-2 2 6 16,-1-2-49-16,-1 1-32 0,-1 2-31 0,0-3-44 16,1 0 11-16,-3 1-189 0,0-1-104 0,0-1 7 15,3 2 24-15,-2-1 26 0,1-3 46 16,7-5 7-16</inkml:trace>
  <inkml:trace contextRef="#ctx0" brushRef="#br0" timeOffset="20242.02">14569 7091 520 0,'-8'-1'256'16,"-1"2"-27"-16,-6 4-41 0,-3 2-39 0,5 2-8 16,0 4-6-16,2 6-7 0,-1-2-36 15,2 5 9-15,3-2-12 0,0 5-12 0,-2-3-15 16,5 2 5-16,4 1-7 0,-1-2-10 0,1-10-20 16,0 3 9-16,0 4 9 0,14 19-3 15,-4-22-34-15,0 0 21 0,1-3-23 0,3-4 9 16,0 0 2-16,1-2 1 0,2-4-20 0,1-2 18 15,-9-2-7-15,6 0 11 0,18-11-19 16,-15 4 14-16,2-6 5 0,1 4-9 0,-3-6 29 16,-3 2-1-16,2-3 11 0,0 0 44 0,-3 1-31 15,-2-2 40-15,0-1-8 0,-6 1 21 0,2-6-20 16,-4 6-9-16,-4-5 48 0,0 12-16 16,0-5-33-16,-17-13 7 0,4 13-2 0,-6-1-24 15,4 0 16-15,-7 2-34 0,1-1-5 16,2 1-19-16,0 3-4 0,1 5-48 0,2-1-81 15,-2 0-61-15,5 4-51 0,-5-2 18 16,8 5 19-16,10 0 16 0,-9 0-270 0,9 0 13 0,-4 0 27 16,4 0 26-16,0 0-5 0,-6-4 11 15,11 2 13-15,0 1 63 0</inkml:trace>
  <inkml:trace contextRef="#ctx0" brushRef="#br0" timeOffset="21574.73">10493 8964 550 0,'0'0'314'0,"0"0"-40"0,0-15-29 0,0 15-6 15,-25-19-49-15,25 14-22 0,0 3-31 16,0-1 4-16,0 2-29 0,-1-1-21 0,1 3-3 15,0 1 11-15,0 2-34 0,1 14 8 0,-2 4-8 16,1-12-14-16,0 10 11 0,0 5-12 16,14 29-14-16,-9-24 24 0,-1-2-35 15,2-1 8-15,-1 4 18 0,3-2-8 0,-2-3-22 16,2-4-2-16,-3 0-8 0,4-3 10 16,-2 0-3-16,0-3-26 0,-2-2-24 0,0 0-38 15,0-6-26-15,-2-1-24 0,2-4 9 0,-3-1-177 16,-2-2-137-16,0 0 55 0,0 0 24 15,11-10 26-15,-5-7-4 0,3 0 8 0</inkml:trace>
  <inkml:trace contextRef="#ctx0" brushRef="#br0" timeOffset="21823.62">10823 8886 484 0,'3'-5'280'0,"-1"-1"-44"16,2 5-31-16,-2-2-27 0,0 3-45 0,-2 0 6 15,4 0-20-15,-2 3 14 0,-1 2-9 0,2 0-19 16,4 14-14-16,2-2-10 0,-4 3 14 16,5 5-11-16,-2 0-21 0,1 2 1 0,-2-4 2 15,2 2-17-15,-1 2-3 0,0-4 6 0,2 5-16 16,-5-5 6-16,1 0-20 0,3-1-6 16,-4-2 1-16,-2-2-27 0,-1-6-19 0,-2-1-44 15,0-11-8-15,0 9-44 0,0-2 11 16,-13 12-207-16,7-13-49 0,0 0 7 0,1-6 29 15,-3 0 12-15,3-2 7 0</inkml:trace>
  <inkml:trace contextRef="#ctx0" brushRef="#br0" timeOffset="22037.37">10506 9310 239 0,'-5'0'293'0,"3"0"-78"0,-1 0-38 0,3 0-37 15,3 0 10-15,-1-3-25 0,4 1-3 16,11-3 4-16,1-2-6 0,0-1-42 0,7-2 15 0,0-1-13 16,-1 3 4-16,0-4-22 0,-1 1 2 15,4 1-21-15,-4 2 4 0,3-3-29 0,-1 0-13 16,-3 2-44-16,-2-4-29 0,-2 2 5 16,-4 6-302-16,3-2 24 0,-3 2 24 0,-1 0 16 15,-5 0 7-15</inkml:trace>
  <inkml:trace contextRef="#ctx0" brushRef="#br0" timeOffset="22324.94">11398 9174 367 0,'6'2'383'0,"-3"1"-92"0,1-1-44 0,-1 1-24 15,-3-1-23-15,7 1-24 0,-5 4-20 0,5 7-9 16,1 1-36-16,-3 2-7 0,1 0-19 0,-2 2 8 16,3-2-7-16,-5 3 3 0,5 0-35 15,-2-2 31-15,2 1-2 0,-3 0-39 0,3 0-5 16,-2-3 9-16,-2 1-17 0,0-3-1 16,2-2 13-16,-3-3-26 0,-1-1-14 0,0 0-42 15,0-1-38-15,-1-2-42 0,0-3 9 16,0-2-211-16,0 0-82 0,0 3 30 0,2-8 23 15,0 0 24-15,3-15 17 0,3-6-53 0</inkml:trace>
  <inkml:trace contextRef="#ctx0" brushRef="#br0" timeOffset="22522.67">11955 8973 595 0,'2'-9'427'0,"4"1"4"0,-2 1-29 16,-4 4-53-16,5-1-26 0,-5-1-44 15,3 0-29-15,-1 3-45 0,-2-3-11 0,2 3-44 16,-1 1-34-16,0-1-12 0,2 1-90 16,0 1-53-16,0-1-46 0,0 2-92 0,1 2 15 15,-3-1-252-15,1 2 33 0,1-1-53 16,0 1 28-16,-2-1 51 0,1 3 30 0,1-1 2 16,4 7 36-16</inkml:trace>
  <inkml:trace contextRef="#ctx0" brushRef="#br0" timeOffset="22700.14">12061 9218 534 0,'-3'5'348'0,"0"3"-48"16,3-4-47-16,-1 0 2 0,0 1-37 0,1 0-6 15,-2-2-9-15,2 1-20 0,0-1-53 0,0-1-9 16,0 1-28-16,0-3 17 0,0 0 5 16,0 0-39-16,0 7-2 0,0-7-59 0,0 7-28 15,0-7-52-15,0 0-54 0,0 0 11 16,11 10-290-16,-11-11-10 0,-1-1 31 0,1-2 15 15,0 1 45-15,-3-3 14 0,3-2 40 0</inkml:trace>
  <inkml:trace contextRef="#ctx0" brushRef="#br0" timeOffset="23437.9">12646 9074 309 0,'0'2'200'0,"3"-1"14"0,-1-1 5 0,0 0-15 0,-2 0 11 16,2 0 8-16,1-3 13 0,-3 3 0 16,5-1-49-16,-3-2-44 0,1-2 8 0,4-6-25 15,-2-1-16-15,1-8-9 0,0 4-11 16,-1-3 30-16,0-3-45 0,-1 3 17 0,0-5-52 16,-1 1 35-16,-3-1-16 0,0 2 8 0,0 11-37 15,0-7-2-15,0 1 24 0,0-2-42 16,0 1 8-16,-13-18 13 0,10 26-22 0,-6-4 44 15,6 4-41-15,-3 3 8 0,4 2 0 0,-1 0 21 16,1 1-38-16,2 1 11 0,-2 0-20 16,2 3 8-16,-1-1-14 0,0 2 17 0,-2 0 2 15,3 3-11-15,-1-1 2 0,0 3 5 0,-2-1 14 16,6 1-7-16,-1 13-17 0,-2-8 23 16,9 21-16-16,-4-11-6 0,1-3-2 0,2 5 28 15,8-3-19-15,-2 1-9 0,-1-3-2 16,4-5-14-16,-1-1 29 0,2 0-21 0,-2-7 3 15,2 2-1-15,-2-5 14 0,4 1-28 16,-12-3 2-16,4 0 8 0,9-15 0 0,-6 3-13 16,-3 0 1-16,0-3-6 0,-5-2 5 0,0-2 4 15,-1 0 19-15,3 0-10 0,-6-3-1 16,-1 2 5-16,-2 1-8 0,0 9 15 0,0-1 20 16,0 0-13-16,0 3 1 0,0-1 21 15,0 2-14-15,0-2 27 0,0 9-4 0,0-7-8 16,0 7-29-16,0-6 4 0,0 6 9 0,0 0 16 15,0-7 0-15,0 7-33 0,-4-4 2 16,4 5-8-16,0 5 6 0,0-4 7 0,0 5 12 16,1-1 2-16,2 10-16 0,-3-16 19 15,7 29 14-15,-4-13-36 0,3 0 2 0,-2 1 26 16,4-1-5-16,-4 2-33 0,4-1-29 0,2-1-23 16,1-1-41-16,6-1 9 0,-2-1-112 15,2-6-88-15,3 1-96 0,4-6 27 0,2 0 25 16,-13-2 0-16,5 0 21 0,32-12 3 0,-22 9 21 15</inkml:trace>
  <inkml:trace contextRef="#ctx0" brushRef="#br0" timeOffset="23970.46">13586 8792 522 0,'-13'-10'280'0,"-5"2"-55"0,1 4-12 16,1-1-21-16,-3 2-11 0,-2-1-10 15,6 2-18-15,-2 2-16 0,2-2-28 16,15 2-15-16,-13 0 1 0,-16 11-32 0,17-3 8 16,2 1-19-16,0 2 6 0,1 2 4 0,2-3-22 15,3 2 2-15,2-2 0 0,-1-1-19 16,3 0 5-16,-1-3 4 0,1 0-20 0,0-6 19 16,0 0-14-16,0 7-6 0,17 12 2 0,-7-14 9 15,1-1-15-15,-2-4 3 0,2 0-7 16,4 0 1-16,0 0 5 0,22-12 8 15,-21 7-17-15,3-2-2 0,-6 0 3 0,2-2 6 0,-7-5-2 16,2 2 8-16,1-3-2 0,-3 0-3 16,-5-3-10-16,2 2 4 0,-5-3 9 0,0 11 2 15,0-7 2-15,0-3-3 0,-13-16 19 16,5 16 32-16,-1 3-13 0,0 1 10 0,2-1-16 16,-1 2 1-16,0 0 15 0,-1 4-29 0,4 1 41 15,0 1-42-15,3 1 2 0,-1 2 3 16,-1 1-3-16,2 1-18 0,2-1 10 0,-1 3-21 15,1 0 33-15,0 0-34 0,-2 3 2 0,4 2 9 16,-1-1-5-16,1 3-11 0,3 8 26 16,-1 3-8-16,2-1 10 0,2 3-31 0,2-1 0 15,-4 3 4-15,5-1 31 0,-1 3-50 0,2 0 40 16,-3-5-4-16,5 6 10 0,-5-6-32 0,2 1 0 16,-1 4 22-16,-3-5-1 0,2-2-27 15,-1 0-14-15,-2-2-26 0,-1 1 5 0,-2-6-29 16,-2-3-41-16,-1-2-22 0,0-1-47 15,0 0 17-15,0-4-204 0,-5 2-43 0,2-7 13 16,6 3 24-16,-2-1 25 0,4-14 32 16,2-3 63-16</inkml:trace>
  <inkml:trace contextRef="#ctx0" brushRef="#br0" timeOffset="24504.81">14162 8495 785 0,'0'0'329'0,"1"-1"-84"0,2 0-23 0,-3 1-10 16,3 0-26-16,-1 0-28 0,2 0-6 0,1 0-20 16,0-1-18-16,2 2-25 0,14-4 13 15,-13 3-27-15,6 0-15 0,3 0-5 0,-2 0-6 16,3 0 6-16,-3 0-12 0,1 0 7 15,-4 0-15-15,13-8-11 0,-15 7 14 0,-3 1 9 16,1-2-30-16,10 2 25 0,-9-4-24 16,0 3-8-16,1 1-6 0,-3-1 13 0,-4-1-16 15,3 1 19-15,-3 1 0 0,0 0 8 0,0-2-14 16,0 1-10-16,1 1-2 0,-1 0 6 0,-3 0-1 16,0 0 1-16,0 0-10 0,0 0-9 15,0 0 10-15,0 0-6 0,0 0 15 16,10 7 9-16,-12-4-29 0,0 2 26 0,-4 10-15 15,-4 1 21-15,-2-1-8 0,2 2-18 0,-4-1 5 16,0 2 9-16,-3 1 12 0,4-2 19 16,0 0-6-16,-2 2-18 0,0-1 41 0,-1-3 4 15,-1 6-4-15,0-2-7 0,2-3 7 16,0 2-1-16,-1-3-8 0,2 0 10 0,1-2 1 16,2 1-20-16,2-1 6 0,1-4-9 0,3-6-5 15,0 5-3-15,2-6-2 0,1 4-16 0,-2-2-2 16,4-2 1-16,-3 0-18 0,3-1-19 0,-1 3 30 15,0-4-39-15,1 0-34 0,2-1-28 16,1-3-30-16,7-7-29 0,-1-2-57 0,10-5 19 16,3 3-242-16,-4-3 33 0,1 2-36 15,3-1 25-15,-3-3 99 0,0 2 14 0,1-1 15 16,1 1-82-16</inkml:trace>
  <inkml:trace contextRef="#ctx0" brushRef="#br0" timeOffset="25086.1">15095 8170 408 0,'-14'-2'227'16,"-4"5"-41"-16,2-1-34 0,0 3-6 0,-3 2-39 16,6 2 33-16,-1-2-53 0,2 3-19 15,0 3 24-15,-1-1-13 0,4 2-10 0,3 1-32 16,1 1 23-16,1-1-4 0,-1 4-37 15,5-4 21-15,0-6 6 0,0 3-2 0,14 21 3 16,-8-17-18-16,3-1-2 0,0 2-18 0,1-4 8 16,-1-2-8-16,4-2 6 0,-1 1 8 15,2-3-10-15,-3-2 8 0,6 0-1 0,-5-2-13 16,8-1 14-16,-11-2-7 0,5 0 2 16,1 0-10-16,16-15 13 0,-11 10-11 0,-1-4 22 15,-1 0 5-15,-4-1 24 0,4-1 11 16,-4-2 18-16,-5 3-14 0,2-3 34 0,-5 0-10 15,0-2 21-15,3 4-25 0,-7-3 32 0,0 4-13 16,-2 1-7-16,0 1-8 0,0-4-10 16,-13-15 20-16,2 9-18 0,1 5-28 0,-3 3 32 15,0-4-35-15,-1 1 13 0,1 4-8 0,0 0-6 16,-2 2-24-16,5 2-4 0,2-1-7 16,2 0-3-16,-2 4-37 0,4-1-19 0,-1 0-36 15,1 2-49-15,1-3-27 0,-1 1-73 0,1 3 22 16,-2-1-106-16,5 1-141 0,0 0 17 15,0 0 28-15,0 0 28 0,-8 0 39 0,8 0 18 16,0 0 11-16,2-3 6 0</inkml:trace>
  <inkml:trace contextRef="#ctx0" brushRef="#br0" timeOffset="25810.33">16638 7892 306 0,'0'0'257'0,"0"0"-44"0,0 0-27 0,0 0-2 15,0 0-64-15,0 0 17 0,0 0-6 16,-35 0 5-16,22 18-8 0,0 3-2 15,-1 1-8-15,2 2-10 0,-2 2-2 0,2 3-36 16,0 0 14-16,4 3-12 0,3 1 6 0,-1 2-25 16,4 1 2-16,2 1 3 0,0-19-3 15,0 9 4-15,17 34-32 0,-5-25 6 0,-3-5-9 16,5 1 0-16,5-4-3 0,1-2-9 0,1-3 6 16,4-1-51-16,1-4-23 0,1-4-83 15,3-1 13-15,0-5-246 0,-1-2-15 0,3-6 42 16,-18 0 22-16,32-11-22 0,-22 4 6 15</inkml:trace>
  <inkml:trace contextRef="#ctx0" brushRef="#br0" timeOffset="26447.09">17109 8226 574 0,'1'0'281'0,"-1"-2"-30"0,1 2-43 0,1 2-26 15,-1-2-11-15,-1 5-13 0,2 2-3 16,-2 12-17-16,0-11-18 0,4 21-1 0,-4-6-33 16,0 0-4-16,0 2-9 0,4 0-3 0,-4-3 2 15,0-1-31-15,4-1 8 0,-4 0 3 16,0-8-16-16,0 2-8 0,0-7 11 0,1 0 32 16,-1-7 24-16,0 0 13 0,0 6-8 0,-1 1-23 15,1-9 10-15,-3-2-29 0,2-1-3 0,-4-11 30 16,0-4-48-16,-3-2 26 0,3-3-26 15,-3 0 6-15,2-6-4 0,5-2-6 0,1-1-21 16,0 19-5-16,0-10-20 0,0-2 3 16,0 0 36-16,10-31-42 0,-2 32 11 0,-1 2-9 15,2-1 23-15,3 4-15 0,-2 1-30 0,4 6-4 16,0 1 35-16,4-1-21 0,4 4-4 16,-4 2 26-16,4 3-36 0,-2 2 19 0,-2 3-27 15,-8 0 17-15,6 0-6 0,18 12 30 16,-20-6 5-16,1 5-25 0,-5 6 12 0,0-2 8 15,-3-3 6-15,-3 6-24 0,-4-12-7 16,0 6 33-16,0 3-1 0,-15 18-18 0,7-16 10 0,-3-2-7 16,1-1 22-16,-1-1-21 0,-1-2 11 15,-3 1 12-15,1-2-1 0,-3-5-21 0,0 5 9 16,1-3-6-16,-1 0 4 0,2 1-3 16,1-3-8-16,4-1 21 0,1-1-2 0,5-1 0 15,-2-1 4-15,3 0-20 0,-2 0-1 0,3 1 14 16,0-2-10-16,1 1 13 0,1-1 12 15,0 0-25-15,0 0-7 0,0 0 1 0,0 0 5 16,0 0 5-16,13 3 4 0,-8 0 15 0,0-1-9 16,9 6-4-16,3-1-5 0,0 0-4 15,-1 3-4-15,1 2 12 0,2-4-4 0,-3-1 26 16,1 4-6-16,3-3-18 0,-1 4 1 0,0-5-3 16,1 3 1-16,-1-3-48 0,0 1-49 15,3-4 9-15,-2-1-138 0,3-3-96 0,-5 1-77 16,-6-1 28-16,3 0-24 0,17-11 24 15,-17 2 12-15,1 0 22 0</inkml:trace>
  <inkml:trace contextRef="#ctx0" brushRef="#br0" timeOffset="26616.83">17795 8337 431 0,'3'-2'452'0,"-1"2"-75"15,-2 0-41-15,3-3-32 0,-2 3-47 0,2 0-31 0,-2-3 11 16,-1 1-38-16,1 0-19 0,2 1-13 15,-2-3-20-15,-1 2-122 0,3-1-36 0,-2-2-56 16,-1 1-44-16,5-1 9 0,-4-1-271 0,6-6-48 16,-4-3 28-16,1-1 24 0,3-1 26 15,-3-2 17-15,2-5 69 0</inkml:trace>
  <inkml:trace contextRef="#ctx0" brushRef="#br0" timeOffset="26858.04">17890 8008 977 0,'0'0'330'0,"2"-1"-24"0,-2 0-17 0,0-2-79 15,2 2-41-15,0 1-1 0,1-2-8 0,1 1-20 16,12-3-31-16,2 0 0 0,4 1 4 0,0 1-34 16,6-1 7-16,-3 0 3 0,1 3-32 0,2-3 2 15,0 0-35-15,0 3 6 0,-5 0 0 16,2-7-56-16,-1 5-20 0,-8-2-48 0,-5 1-43 15,-2 3 14-15,-1-1-82 0,-4-2-76 16,0 2 24-16,-4-1 21 0,0 2-149 0,0 0 24 16,0 0 25-16,-11-2 69 0,4 2-33 0</inkml:trace>
  <inkml:trace contextRef="#ctx0" brushRef="#br0" timeOffset="27053.68">18110 7991 353 0,'-7'3'218'16,"3"-1"-27"-16,0 1-18 0,1-2-25 15,0 5 7-15,-2-5-6 0,4 6-8 0,-2-3-4 16,-3 10-19-16,3-2 3 0,3 1-14 0,0-4-11 16,0 6-1-16,0 0-16 0,13 21-6 15,-3-17-3-15,-5 2-8 0,6-1 9 0,-5 1-21 16,3-3-2-16,-3-1-16 0,-2 2-20 0,1-3-26 16,-2 0-44-16,-1 2 7 0,-2-18-222 15,0 10-124-15,0-2 39 0,0 0 25 0,12 1-6 16,-10-9 12-16</inkml:trace>
  <inkml:trace contextRef="#ctx0" brushRef="#br0" timeOffset="27248.68">18450 8306 943 0,'1'0'335'0,"-1"0"-46"0,1 0 60 0,-1 0-30 15,2 0-35-15,-1 0-26 0,0 0-48 16,-1-3-25-16,0 3-19 0,4 0-80 0,-2 3-33 15,-1-6-49-15,1 3-58 0,-2-2-44 0,0 0-46 16,0 1 12-16,1-4 12 0,-1 0 12 16,0 0-282-16,0-3 22 0,1 0-1 0,-1-11 54 15,0 10-4-15,0-4 6 0,0-5 26 16</inkml:trace>
  <inkml:trace contextRef="#ctx0" brushRef="#br0" timeOffset="27513.77">18595 7972 296 0,'0'0'404'0,"0"-2"-67"0,0 1-32 0,0-1-35 16,-2 1-30-16,6-1-58 0,-2-1-19 0,2 2-14 16,5-1 14-16,6-3-14 0,6 1-10 15,-1 0-37-15,3-1-23 0,1-2-8 0,3 5 9 16,-5-4-9-16,2 1-21 0,-1 1-6 15,0-4 0-15,0 6 15 0,-6-2 3 0,3-1-40 16,-3 2-20-16,-4 0-10 0,-5 2-17 16,-2 0-36-16,3-3-16 0,-7 1-50 0,5 3 11 15,-5-4-180-15,1 1-120 0,-3 2 23 16,1-1 26-16,-1 2-18 0,0 0 20 0,0 0 71 16</inkml:trace>
  <inkml:trace contextRef="#ctx0" brushRef="#br0" timeOffset="27753.5">18782 7920 613 0,'-5'3'184'0,"2"-1"-9"0,-1 1-36 15,1 0 7-15,0-1-8 0,2 4 0 0,-2 0-5 16,6-1-27-16,-3 2-6 0,0 2-10 16,0 5 6-16,0 0 0 0,11 21-9 0,-6-15-8 15,-1-3 6-15,5 5-6 0,-4 0-19 0,2-1-6 16,0 1 8-16,1 0-7 0,-3 2-8 0,1-3-4 15,-2 1 4-15,-1-2-5 0,1-1-11 16,-1-2-23-16,0-6-8 0,-3 0-58 0,2-2-20 16,-2-2-49-16,0-7 12 0,0 0-243 15,0 8 26-15,0-8 24 0,0 6-25 0,0-6 23 16,-2 5 8-16</inkml:trace>
  <inkml:trace contextRef="#ctx0" brushRef="#br0" timeOffset="27967.06">19121 8242 882 0,'1'-3'414'0,"0"-1"24"15,-1 2-37-15,0-3-57 0,0 3-25 0,3 0-27 16,-2 1-48-16,-1-2-11 0,1-1-25 0,1 3-35 16,-2 0-33-16,0 0-52 0,1-1-9 15,1 2-99-15,-2-3-50 0,0 2-42 0,0 0-38 16,2 0 15-16,-4-1-187 0,2-2-121 15,0 2 4-15,0-2 70 0,0 4 16 0,0 0-11 16,0-8 45-16,0 1 18 0,0 0 11 0</inkml:trace>
  <inkml:trace contextRef="#ctx0" brushRef="#br0" timeOffset="28288.35">19238 7628 736 0,'-3'0'299'0,"3"-3"-28"0,-3 2-57 0,2 2-10 16,1-1-32-16,2 0-10 0,0 0-25 0,11 11-11 15,0 3 11-15,6-2 3 0,1 4-49 16,0 5 1-16,0-2-5 0,2 5-15 0,2 1 22 15,1 4-15-15,-3 2 2 0,-2 0-4 16,-2 2-20-16,-5 4-12 0,-1 0-11 0,-2 0-8 16,-5 1 15-16,-1 0-10 0,-3 2 7 15,-1-20-39-15,0 7-34 0,-14 41-45 0,5-33-60 16,-1-2 14-16,-3-2-321 0,-3 1 36 0,4-4 25 16,-5-5 27-16,2-2 55 0,-3-4-5 0,1 0 19 15,3-5 5-15</inkml:trace>
  <inkml:trace contextRef="#ctx0" brushRef="#br0" timeOffset="28541.37">20058 8468 680 0,'-4'2'630'15,"3"2"-113"-15,-3-1-44 0,4 1-57 16,-3-3-61-16,1 2-42 0,0-2-33 0,-1 0-40 16,3 1-18-16,-2-1-80 0,0-1-71 0,1 2-8 15,-1-1-204-15,0-2 14 0,-2-1 11 16,-1 1-413-16,-12-10 38 0,0-2 35 0,-3-6 31 16,-5-2 96-16,1-5 19 0,-1-3-2 0,-1 2 15 15,5-7 12-15</inkml:trace>
  <inkml:trace contextRef="#ctx0" brushRef="#br0" timeOffset="30890.05">4316 11585 585 0,'0'0'185'0,"0"0"-50"0,0-13-35 0,0 13-2 16,0 0-2-16,0 0-25 0,0 0-2 16,0 0 6-16,0 0-15 0,20 8-22 0,-20 12 7 15,0-12-4-15,0 9-1 0,7 18-1 16,-4-14 14-16,-1-1-6 0,2 1-7 0,-1-1-17 16,-1-2 7-16,2 2-7 0,2-3 6 15,-3 0-4-15,2 0 2 0,-2-1-2 0,2-1-3 16,-1-5 4-16,-2-1-8 0,1-1-1 0,4 4-35 15,0-5 38-15,3 1-11 0,-1-2-7 16,8-3 20-16,3 2-26 0,3-5 15 0,4 3-2 16,-12-3 10-16,6 0-5 0,7 0-19 0,31-11-44 15,-30 7-9-15,1 0 5 0,-1-2-109 16,0-1-216-16,1 2 25 0,-3-2 15 0,1 1 51 16</inkml:trace>
  <inkml:trace contextRef="#ctx0" brushRef="#br0" timeOffset="31097.54">5171 11768 362 0,'-6'-8'409'0,"-1"2"-77"0,2 2-58 16,-4080 0-19-16,8165 0-25 0,-4082-1-8 15,0 3-35-15,0-1-58 0,1 1 3 16,1 1-56-16,-1-2-34 0,1 2-32 0,2 1-50 15,0-2-64-15,-1 2 10 0,2 2-208 0,-1-4-89 16,1 2 25-16,-1-1 24 0,1-2 57 16,2 0 7-16</inkml:trace>
  <inkml:trace contextRef="#ctx0" brushRef="#br0" timeOffset="31462.66">5403 11562 422 0,'0'2'206'0,"-2"1"-24"0,0 2-35 16,-1 10-6-16,-2 2 9 0,3-3-33 15,0 5-4-15,2 0-23 0,-2 0-5 0,2-11-21 16,0 9 10-16,11 17 13 0,-4-17-17 0,5 0 0 16,-3 0 5-16,3-2-33 0,1-1 17 15,4-2 11-15,1-3-1 0,0-1-25 16,2-4 14-16,2-1 5 0,-1-3-7 0,-10 0-2 15,5 0-9-15,19-11-6 0,-18 3 25 0,0-3-6 16,4-2-4-16,-8-1-6 0,-2-3 18 0,-2 1-20 16,-1-1 25-16,-4-1-36 0,-1-2 11 0,-1-2-6 15,-2 11 2-15,0-6-1 0,-11-20-28 16,3 19-3-16,1 2 6 0,-2-1 4 16,-2 1-12-16,1 5 0 0,-1 2-2 0,3 1-7 15,1 3-7-15,-3 4-38 0,1-2-25 0,9 3-23 16,-9 0-38-16,-3 0 11 0,-16 16-143 15,17-10-156-15,2 1 32 0,2-4 39 0,4-1 9 16,3 1 52-16,0-3 10 0</inkml:trace>
  <inkml:trace contextRef="#ctx0" brushRef="#br0" timeOffset="31610.51">5908 11587 650 0,'3'-2'265'0,"-1"1"-42"0,1-1-32 0,-2 0-43 16,3 1-89-16,-2-1-6 0,1 1-142 0,-3 0-95 16,2 1-151-16,2-2 38 0,2 1-22 0</inkml:trace>
  <inkml:trace contextRef="#ctx0" brushRef="#br0" timeOffset="32093.69">6482 11380 436 0,'-8'-5'257'0,"-1"-1"-49"0,2 4-56 15,3 2-17-15,-4 0-1 0,3 2-8 0,-2 1-18 16,-5 5-7-16,2 2-6 0,-3 1-20 15,5 0-16-15,1 0 3 0,-2 1-13 0,5-1 12 16,1-1-9-16,3-1-5 0,-1-2-23 0,1 0 6 16,0 1 9-16,0 2-14 0,0 0-17 15,14 13 16-15,-10-14-20 0,5 3 16 0,1-2-7 16,2 2-3-16,-1-1 21 0,3-1-17 0,-1 0-13 16,6-1 14-16,-3 0 0 0,-3-1-8 15,0 3-10-15,3-1 12 0,-4 1-27 16,0-2 26-16,2 1 5 0,-5-2-4 0,-1 1-1 15,-1 3 0-15,0-3-1 0,-5 2 3 0,-1 1 4 16,-1-4-7-16,0-8 9 0,0 11 3 16,-12 15 11-16,-1-9 12 0,3-5-6 0,-8-2 19 15,4 0 8-15,-3 1-5 0,3-3 11 16,-1-2 11-16,-2 0-10 0,1-1-20 0,0-2-9 16,0 1-2-16,0-2 19 0,0 0-4 0,3-1-4 15,1-1-19-15,12 0-13 0,-10 0-23 16,2 0-24-16,1 0-45 0,-1 0-45 0,8 0 11 15,-14-12-210-15,14 8-106 0,0-2 21 16,0 2 32-16,4-1 25 0,5-9 17 0,0 1 10 16</inkml:trace>
  <inkml:trace contextRef="#ctx0" brushRef="#br0" timeOffset="33174.68">9056 11514 708 0,'0'0'206'15,"13"0"-5"-15,-13 0-21 0,0-13-19 16,0 13-32-16,0 0-11 0,0 0-27 0,0 0 4 16,0 0-6-16,0 0-19 0,0 0 1 0,0 0-12 15,16 16-3-15,-16-5 0 0,0 4-11 16,-10 27-16-16,6-19 8 0,-1 4-7 0,1 0-11 15,-2-3 9-15,3 2-12 0,-1-1 1 0,-5-1 10 16,3 0-7-16,-2-3-4 0,3-1 18 16,-5 1-26-16,1-7 10 0,0 1-14 0,-1 0 13 15,-2-2 0-15,2-3-2 0,-4-2-16 0,2 0 20 16,2-3-4-16,2-4 0 0,8-1-17 16,-9 0 12-16,2 0 4 0,-1 0-16 0,-2-12 8 15,-1-1 8-15,0-2 1 0,5-1-9 0,2-1-2 16,1 0 5-16,-2-3 5 0,4 3-17 15,-2-3 8-15,3 11 0 0,0-3 8 16,0-2-4-16,0-3-5 0,12-15-6 0,-8 17 0 0,-2 4-2 16,3 3 10-16,-3-1-11 0,4 4 4 15,2-5 0-15,3-2 6 0,-3 6-7 0,-2-1-3 16,1 3 5-16,0 1-4 0,1-2-7 0,10 2 12 16,0 0-7-16,-5 2-1 0,-8 1-13 15,5 0 19-15,3 0-1 0,15 10 3 0,-9-5-10 16,-6 2 13-16,3 1-1 0,-2 1 0 15,1 0 1-15,-6 4-1 0,6-1 0 0,-1 2 1 16,2 0-6-16,-2 0 3 0,-1 0 9 0,-1-1-13 16,3 1 3-16,-2-1 5 0,0 0-1 0,-2-1 15 15,3 0-9-15,-4-1-6 0,0-3 4 16,1-1-8-16,-7-1-22 0,3-1-41 0,-1-3-32 16,-1 0 11-16,0-1-331 0,0-1 26 15,-5 0 25-15,0 0 26 0,17-19 15 16,-7 7 4-16</inkml:trace>
  <inkml:trace contextRef="#ctx0" brushRef="#br0" timeOffset="33416.83">9724 11592 377 0,'-2'-3'369'0,"1"0"-65"0,-1 1-55 15,2-1-34-15,0-1-20 0,0 2-18 16,0-1-22-16,5 3-15 0,-1-3-20 0,3 1-16 16,12 1 8-16,1-1-8 0,4 2-16 0,3 0-11 15,-3-2-30-15,-8 2-30 0,7 0-26 0,1 0-49 16,3 0 5-16,2 0-99 0,-1 0-55 16,0 0 17-16,23 10-231 0,-39-10 28 15,-1 0 26-15,1 0 10 0,-2 0-4 0</inkml:trace>
  <inkml:trace contextRef="#ctx0" brushRef="#br0" timeOffset="33627.51">9939 11734 499 0,'-3'3'239'0,"-2"-1"-13"0,4 1-29 0,-3-2-13 15,4 1-33-15,0-1 15 0,4-1-14 0,1 1 2 16,1 0-25-16,2-1-29 0,14-1 4 15,-10 1-15-15,9 0-23 0,4 0 5 0,3 0-42 16,2 0-27-16,3 0-34 0,-1 0-16 0,0 0 5 16,3 0-137-16,-4-8-102 0,32-2-81 15,-33 3 16-15,-2 0 18 0,1 0 13 0,-3-1 8 16</inkml:trace>
  <inkml:trace contextRef="#ctx0" brushRef="#br0" timeOffset="34031.45">10627 11410 430 0,'-19'7'193'0,"4"2"-20"15,0 2-21-15,1 3-15 0,1 3 2 0,4 0-32 16,2 0-6-16,3 6-15 0,4-2-23 15,0-9 4-15,0 3 1 0,11 25-18 0,-2-20 12 16,3 3-4-16,1-4-6 0,2 2-21 0,1-5-10 16,3 2 32-16,1-6-12 0,-1 0 0 0,0-3-4 15,1 0 12-15,2-6-7 0,0 0-2 0,-3-2-13 16,-10-1 11-16,17-11 3 0,-10 6-9 16,-4-4 16-16,-1-3 2 0,-2-4 1 0,-3 0 12 15,0-1-5-15,-4-4-18 0,-2 0-10 16,0 11 3-16,0-8 2 0,-9-20-8 0,0 15-10 15,-3 1 10-15,1 0-12 0,0 1 7 0,-3 1-2 16,-2 4-14-16,1 0 4 0,0 2 1 16,1 0 12-16,1 2-7 0,0 1-33 0,3 7-22 15,2 0-35-15,2 3 7 0,-2-1-53 16,8 2 12-16,0 0-121 0,0 0-152 0,0 0 4 16,0 0 24-16,-6 7 19 0,8-4 51 0,2-3-28 15</inkml:trace>
  <inkml:trace contextRef="#ctx0" brushRef="#br0" timeOffset="34232.11">11223 11546 539 0,'0'1'331'16,"0"-1"-55"-16,0 0-32 0,0 1-20 15,0-1-40-15,0 2-20 0,0-2-7 0,0 1-28 16,0-1-1-16,0 2-4 0,1 0-42 0,-1 1-30 15,0 1-43-15,2 0-51 0,-1-1-59 0,1 1 11 16,0 0-282-16,-1 0 18 0,2-1 2 16,2-3 21-16,-1 1 14 0,0-1 44 0</inkml:trace>
  <inkml:trace contextRef="#ctx0" brushRef="#br0" timeOffset="34666.21">11650 11355 404 0,'-1'-3'236'0,"-2"2"-38"0,3 0-54 0,-3 1-1 16,0 1 10-16,-1 3-23 0,0 0-26 0,-3 8-3 15,-2-1-29-15,2 4 7 0,3 2-13 16,-1 0 3-16,0 0-13 0,5 3-2 0,-2 1 9 15,2-12-24-15,0 5 1 0,13 20-13 0,-7-15 3 16,2-2 5-16,3-2-11 0,-1-1-9 16,2-2 14-16,3-2 6 0,-2 1-4 0,5-5-2 15,-4 0 4-15,2-2 7 0,-4-4-13 16,-12 0 10-16,15 0-12 0,16-10-2 0,-18-1-13 16,2-2 9-16,-2 2 8 0,-3-4-18 0,2-1 26 15,-5-3-8-15,-1 0-1 0,-3-1-6 16,0 0 9-16,-3 11-3 0,0-8-2 0,0 1-7 15,-12-21-4-15,2 22 8 0,-3-1-4 16,1 0-8-16,-5 3-9 0,-1 2-2 0,1 2 21 16,-1-3-14-16,2 7-4 0,0 1 4 0,2 1-1 15,4 1-30-15,0 0-20 0,10 2-27 0,-8 0 6 16,8 0 7-16,-7 0-104 0,7 0-18 16,-16 11-107-16,15-9-82 0,0-1 24 0,0 1 23 15,2-2 13-15,1 0 5 0</inkml:trace>
  <inkml:trace contextRef="#ctx0" brushRef="#br0" timeOffset="35171.65">12053 11214 287 0,'-2'0'264'0,"0"3"-40"0,0-1-54 15,0 4-15-15,1-2-51 0,-2 2 21 0,-2 9-22 16,4-5 21-16,-2 5-66 0,3-5 9 0,0-10-7 16,0 8 13-16,0 6 3 0,0 0-27 15,0-2-14-15,0-2-12 0,0-1 30 0,0-1-1 16,0-1 4-16,11 5 3 0,-10-9-3 0,0 0-20 16,3 1-3-16,1-3 5 0,-1-1 5 15,0 3-4-15,4-3-1 0,-2 0 5 0,0-3-26 16,5 3 3-16,3 0 8 0,3 0-27 15,22-8 9-15,-24 7-1 0,7 1 1 0,-5 0 9 16,2-1-6-16,-13 1-5 0,4 0-17 16,-1 0 34-16,1 0-19 0,-1 0 1 0,-1 0-23 15,0 0 29-15,-8 0-3 0,14 10-3 16,-6 0-4-16,2-3 2 0,-6 0 0 0,2 5-15 16,-3-1 20-16,-1 0-6 0,-2-1-11 0,1 0 24 15,-1-2-12-15,0 9 8 0,0-8-2 0,0 3-2 16,0 0 7-16,-15 15 14 0,12-16-12 15,-5 1 12-15,1 1-7 0,1-6 5 0,0 1-4 16,-1-4 13-16,3 2-24 0,-1-2 19 16,0-1-21-16,1 1 3 0,0-1 2 0,2-1 17 15,-5 1-23-15,4-3-16 0,-1 2-19 0,-2-1-43 16,3-1-6-16,-1 1 6 0,0-1-132 16,4 0-75-16,0 0-137 0,-14-11 35 15,5 3 26-15,2 0 21 0,-2-5 11 0,3 0-2 16</inkml:trace>
  <inkml:trace contextRef="#ctx0" brushRef="#br0" timeOffset="35556.48">12105 11226 503 0,'-3'-1'284'0,"1"-2"-23"0,1 0-32 16,-2 2-21-16,3 0-30 0,2 1-36 0,2-3-6 15,1 3 1-15,3-3-6 0,11 1-14 16,0-3-10-16,4 2-12 0,-2 2 3 0,2-1 27 0,2-2-34 16,1 3-15-16,-1-1 18 0,-1 1 3 15,0-2-8-15,-2 1 9 0,1-1-17 0,-2 3-4 16,-2-2-7-16,-4 0 26 0,6 0-11 15,-5 1 16-15,-4-2 8 0,-12 3-8 0,9 0 1 16,-2 0-24-16,0 0 16 0,-7 0-18 0,6 0-16 16,-6 0 20-16,7 0-19 0,-7 0-2 0,0 0-11 15,6 0-39-15,-6 0-1 0,7 0-112 16,-7 0-51-16,0 0-92 0,0 0 23 16,9-7 18-16,-9 7 20 0,-3-2-266 0,3-1 30 15,-2 1 14-15,-4-12 13 0,5 6 25 16,2-1 24-16,12 0 19 0,0 1 7 0</inkml:trace>
  <inkml:trace contextRef="#ctx0" brushRef="#br0" timeOffset="51199.93">17884 12010 483 0,'0'0'177'0,"0"0"11"15,-15 0-35-15,15 0 5 0,0 0-63 0,0 0-15 16,0 0 18-16,0 0-3 0,0 0 1 0,-14 0-22 16,-1 2-16-16,14-2 2 0,-1 0-30 0,1 1 17 15,1-1-12-15,-3 0 2 0,3 2 10 16,0-2-18-16,2 0-31 0,-2 2 25 0,1-2 10 15,3 0-9-15,-2 1-3 0,2 0-6 16,3-1 12-16,-1 0-3 0,11 3-11 0,-7-3 12 16,4 0 16-16,5 0-7 0,25-15 5 15,-19 7 7-15,1 0-12 0,0-2 6 0,0 0-3 16,3 1-9-16,-3-6 4 0,4-2 1 0,0 3-9 16,0-1-2-16,-1-3-19 0,2-2 2 0,-1 3 12 15,0-6 10-15,-1 1-3 0,-3 1-19 16,2 0-2-16,-1-7 7 0,-3 2-2 15,1 0 5-15,1 1-3 0,2-3 5 0,-2 2-15 16,-5-2-1-16,5 2 23 0,-7-3-13 0,4-1 12 16,-1 3-25-16,0-2 21 0,0-1-9 0,-1-2 2 15,1 2 11-15,0-2 2 0,-1 0-12 16,2-3-4-16,0 1 7 0,-1 0-9 0,3 1 1 16,-1-4 13-16,3 2-2 0,-5-5-25 15,0 5 2-15,1-4 16 0,0 4-17 0,-1 0 6 16,-1 1-3-16,-1 3 2 0,2 0 18 0,-7 2-5 15,11 1-16-15,-7-1 7 0,0-1 5 16,0 3-6-16,1 2 9 0,1-4-19 0,-1 3 19 16,0-3-5-16,1 4 2 0,2-1-15 0,-1 0 6 15,4 0 4-15,-5-3 7 0,9 5-18 16,-2-2 8-16,3-1 4 0,-3 2-12 0,4 1 18 16,0 0-16-16,0 4 8 0,-2-2 11 0,-2 4-20 15,2 1 7-15,-2 2 2 0,0 1-10 0,-2-1 17 16,2 1 3-16,-3 2-14 0,5 1-3 15,-2 0 0-15,-1-1-2 0,2 4 7 0,1-2-3 16,0 1 0-16,2 2-1 0,3 0 7 16,-1-1-2-16,-1 4 9 0,0-1-7 0,5 2 7 15,-1 1-13-15,-1 2 11 0,-17 0-8 16,9 0-11-16,8 0 6 0,2 0 13 0,48 11-9 16,-43-5-8-16,-2-1 24 0,4 3-9 15,-6-1-7-15,0 1-2 0,-2 2 11 0,0-2-19 16,-1 4 10-16,-3-2-3 0,1-1 11 0,0 3 7 15,-4 1-14-15,2-2 1 0,-1 1 7 16,1 3-6-16,-4 0-7 0,-1-3-3 0,1 2 3 16,-2-2 5-16,2 5 8 0,-3-2-4 0,1-1 5 15,2 3-17-15,-2 1 14 0,-1 0 2 16,1-3 3-16,-1 1-26 0,-2 2 22 0,2 0-5 16,0 0-12-16,-2 2 7 0,4 0 4 0,-3 1 7 15,-2 0-7-15,1 1 0 0,1-2 0 16,-1 6 7-16,-1-1-1 0,1-2-9 15,3 2 13-15,-1 1-13 0,-3-3-2 0,5 1-3 16,-4-1 6-16,6-1 7 0,-7 2-12 0,7-5 2 16,-5 1-6-16,1 0 14 0,-1-1-6 0,2-2-1 15,-1 0-4-15,-2 0 14 0,-1 0 0 16,4-2-6-16,-1 0 7 0,2 1-2 0,-3 1-14 16,4-2 4-16,2-3 14 0,-2 2 0 0,0 0-2 15,6-2 3-15,-2 0-2 0,0 0-9 16,2-1 2-16,-2 3-3 0,1-5-6 0,-2-1 16 15,4 4-22-15,-3-3 17 0,3 2-11 0,-7-3 2 16,4 0 15-16,-3-1-9 0,-1 4-12 16,-1-4 10-16,3 1 0 0,0 1 2 0,-4-3 9 15,-1 2-6-15,4 0-8 0,-3-4 12 0,1 5-5 16,-2-4-2-16,1 2 5 0,-4-2-10 16,4 1 2-16,-8 0 8 0,5-1-11 0,-3-1 21 15,1-1-3-15,-1 2-14 0,2-1 15 16,0-3-5-16,1 2-15 0,-1 0 12 0,4-3-13 15,0 0 20-15,-15 0-13 0,9 0-5 0,1 0-1 16,6 0 17-16,-2 0-3 0,4 0 7 16,-5 0-20-16,1 0 12 0,-1 0-5 0,-3 0-6 15,1 0-4-15,-4 0 6 0,-2 0 2 16,2 0-1-16,0 0 3 0,0 0-6 0,-2 0 11 16,-1 0-15-16,-4 0 21 0,1 0-12 15,-3 0-25-15,-2 0-48 0,-1 0-49 0,2 0 10 16,-8 0-263-16,7 0 7 0,-7 0 26 0,6 0-28 15,-11-3 21-15,-9-2 24 0,-4-3 46 0</inkml:trace>
  <inkml:trace contextRef="#ctx0" brushRef="#br0" timeOffset="52192.02">18153 12547 353 0,'0'0'215'16,"0"0"-27"-16,0 0-47 0,0 0 17 0,0 0-31 15,0 0-31-15,0 0 6 0,0 0-32 16,33-15 15-16,-11 10-6 0,6-1-7 0,0 1 3 15,2-3-21-15,4 1-1 0,2 0-28 0,2-1 4 16,6-2 17-16,3-1-23 0,4 1 21 0,4 1-2 16,3 1 6-16,2-4-8 0,0 1-14 15,4 0 28-15,-1 1-10 0,8-1-16 0,-5-1 1 16,5 1-16-16,0-1 18 0,1 1-11 16,3-1-11-16,-2-2 11 0,3 2-1 0,2-1-13 15,0 3-12-15,4-4 23 0,-1-1-5 0,1 3-13 16,-1-2-2-16,2-1 12 0,-1-1 3 0,3 1-16 15,1 1 26-15,1-1-4 0,1-1-10 16,-3 0-19-16,4-1 11 0,-7 3 7 16,5-3-11-16,-2 4 3 0,1-3-6 0,-2 1 16 15,-1 1 3-15,2-3-1 0,-1-1 9 0,2 5-22 16,-2 3-1-16,-6-5 13 0,1 1 9 16,-6 2-13-16,-1-1-16 0,-2 4-11 0,0-3 14 15,-4 2 15-15,-4 0-14 0,-2 1-8 16,0-1 34-16,-6 0-17 0,-2 2-7 0,-3 2 2 15,-2-2 4-15,-4 1-5 0,-4-3 6 16,-1 3-9-16,-4 3 15 0,-1 0 4 0,-5-3 4 16,1 5-13-16,2-4-3 0,-5 2 0 0,-2-1-8 15,-4 3 24-15,3-2 6 0,-8-1-18 0,1 2-18 16,-6 0 29-16,2 1-13 0,-5-1-9 16,0 2-9-16,-1-1-4 0,1 1-26 0,-4 1-29 15,1 0 6-15,-3-3-125 0,-1 3-132 0,0 0 22 16,-13-14 22-16,-2 5-45 0,-1-6 11 15,3-4 5-15</inkml:trace>
  <inkml:trace contextRef="#ctx0" brushRef="#br0" timeOffset="52994.08">21951 10984 256 0,'-15'0'127'0,"15"0"-20"16,0 0-1-16,0 0-13 0,0 0-22 0,-27 24-10 15,24-18 16-15,7 12 3 0,-4-8-10 16,10 16-7-16,-4-6-10 0,1 0 16 0,-2 1-24 16,6 1 24-16,-5 3-19 0,0-1 9 0,2 2-5 15,-1-1 5-15,2 4-3 0,-3-3-21 16,1 0 21-16,0 3-16 0,0 0-34 0,-2 0 6 16,-1 2 19-16,5-1 26 0,-3-1-23 0,3 0-27 15,-1-2 14-15,1 0 5 0,-5 2-6 16,6-3-3-16,-1-2 5 0,0-2 3 0,1-5-13 15,-3 0-14-15,-1-1 22 0,-3-5-4 16,-1-1-5-16,0-2-19 0,-1-4-8 0,0 0-37 16,-1 1 6-16,-1-7-179 0,0-1-121 15,-1-1 9-15,0-1 26 0,-5-10 42 0</inkml:trace>
  <inkml:trace contextRef="#ctx0" brushRef="#br0" timeOffset="53295.71">22159 11301 328 0,'-1'-4'228'0,"0"-1"-38"16,0 2-36-16,2 0 8 0,-4 1-56 0,3 0 1 15,2 2 3-15,0 0 1 0,-1 3-56 16,4-2 37-16,-2 5-26 0,12 3-37 0,2 8 22 15,1-3-11-15,2 1 7 0,2 0-40 16,2 4 49-16,2 0-31 0,2 3 6 0,1-2-15 16,3 2 5-16,2-3 5 0,-1 3-29 15,0-2 8-15,-2 1 27 0,-1-3 9 0,2-1-38 16,-4 0-18-16,-3 0-21 0,-2-3-11 0,2-1 3 16,-4 0-64-16,-5-1 3 0,-6-7-56 0,-3-2-120 15,-7-3-40-15,0 0 15 0,8-8 6 16</inkml:trace>
  <inkml:trace contextRef="#ctx0" brushRef="#br0" timeOffset="53561.54">22659 11247 290 0,'-3'-4'223'16,"3"1"-44"-16,-1 2 3 0,0-1-70 0,2 0-8 15,0 3 16-15,2 3-3 0,1-1-33 0,12 5 20 16,-3 1-18-16,6 3-14 0,1 0-9 16,1 1-29-16,8 1 23 0,-3 0-12 0,2 2 13 15,4 2-11-15,0-2-13 0,2-1-10 0,-1 0-26 16,1 2 22-16,4-2 9 0,-6-1-18 16,3 0-7-16,0 1 18 0,-4-3-41 0,2 2-45 15,-1-3 7-15,-4 2-92 0,-3-5-101 16,1-3-92-16,-6-2 32 0,-14-3 2 0,7 0-13 15</inkml:trace>
  <inkml:trace contextRef="#ctx0" brushRef="#br0" timeOffset="53783.6">23363 11318 293 0,'0'0'155'16,"-1"-3"37"-16,0 3-70 0,0 0 42 0,1 3-32 15,1-2-9-15,0 3-15 0,2 1-4 0,8 7 14 16,3 0-28-16,3 3-14 0,2 0-14 16,0 1-20-16,1-4 29 0,-1 4-16 0,4 1 7 15,2-2-14-15,-3 2-2 0,0-1-32 0,1-1-14 16,-3-1-11-16,1 2 0 0,2-1-162 16,-3-4-171-16,1 2 1 0,-2-6 19 0,0 0 11 15</inkml:trace>
  <inkml:trace contextRef="#ctx0" brushRef="#br0" timeOffset="55709.03">21929 12465 610 0,'0'-16'212'0,"0"16"-21"0,0-12-11 0,-25-4-26 16,23 10 7-16,2 5-21 0,-2-5-12 0,2 3 1 15,-2 1-32-15,0-1-6 0,2 0-10 0,0 2-13 16,0-2-7-16,-1 2-20 0,1-1 25 15,0 4-12-15,0 0-16 0,0 1-1 0,0 0-7 16,0 2-3-16,1 0-14 0,-1 0 14 0,0 3-8 16,6 10-2-16,-2-2 7 0,0 2-18 15,1 1 15-15,-1 3-12 0,3-3 6 0,1 1 0 16,-3-1-4-16,5 3-3 0,-3-3 4 16,1 3 5-16,-2-4-3 0,4 1 1 0,-4-3-2 15,0 6-15-15,2-5-2 0,3-3 16 16,-3 0-1-16,-5-4-3 0,5 3 5 0,2-2-5 15,-3-1-1-15,-1 0 14 0,-1-5-7 0,2 0-15 16,4 2 7-16,-3-2 7 0,-2-1-8 0,0 0-3 16,2-2 0-16,-1 1-4 0,-2-2 17 15,1-1-16-15,1 0 22 0,-7 0-15 0,7 0 18 16,1 0-19-16,5 0-8 0,3 0 3 0,12-9-26 16,-13 4 13-16,1-1-13 0,-2 0-27 15,-2 1-2-15,-1-2-6 0,0 2-46 0,2-5 17 16,1 3-14-16,1-3 9 0,-4 5-85 0,2-3-57 15,-2 3-77-15,2-6 22 0,-3 9-84 0,-3-3 12 16,-1 0 48-16</inkml:trace>
  <inkml:trace contextRef="#ctx0" brushRef="#br0" timeOffset="56043.95">22026 12663 421 0,'0'-1'222'0,"0"-2"-16"0,3 0-15 15,-2 1-33-15,3-3 15 0,9-1-29 0,2-1-13 16,4-1-5-16,-1 0-16 0,0 1-1 0,1-1-21 16,2 1-23-16,-1 0 10 0,2 2-7 0,-5-2-16 15,0 1-9-15,-1 1-13 0,-2 1-19 16,-4 2-22-16,-2-2-39 0,-1 3-23 0,0-1 7 16,-2 1-102-16,-3-1-96 0,2 0-96 15,-4 2 56-15,1-3 9 0,2 3 10 0</inkml:trace>
  <inkml:trace contextRef="#ctx0" brushRef="#br0" timeOffset="56557.83">22603 12830 561 0,'-4'4'154'0,"3"0"-61"0,-3-1 9 0,-1 2-17 15,-1 4-1-15,-1 0 9 0,-3 3-48 16,3-4 56-16,2 1-31 0,-4 1 2 0,2-1-62 15,3 0 47-15,1-3-45 0,-1 1 37 16,1-2-29-16,0 0 26 0,0 1-6 0,2-2-8 16,0 0-40-16,1 3 50 0,0-7-13 0,0 0-10 15,0 6 16-15,0 1 6 0,0-7-20 16,13 14-14-16,-8-10 25 0,-1-2-44 0,2 0 30 16,9 4 3-16,-6-3 3 0,0-3-8 0,-9 0 5 15,12 0 5-15,-5 0-38 0,1 0 38 16,-4 0-1-16,-4 0-16 0,29-16 5 0,-23 8 10 15,0 1-33-15,-4 0 32 0,2 1 5 16,-3-1-28-16,-1 0 19 0,0 7 5 0,0 0-14 16,0-12 10-16,-9-12-27 0,3 17 24 15,4 0-1-15,-3 0-7 0,0 2 1 0,2 2 6 16,2-3-2-16,-2 5-42 0,0-2 32 16,1 1-19-16,-3-1-35 0,1 1 6 0,3 1-71 15,-1 1-44-15,-4-1-77 0,6 1-128 16,0 0 35-16,0 0 15 0,0 0 43 0</inkml:trace>
  <inkml:trace contextRef="#ctx0" brushRef="#br0" timeOffset="56885.49">22832 12921 506 0,'1'0'237'0,"-1"1"-23"0,2-1-51 0,-2 1-7 16,0-1-35-16,3 2-7 0,-3-2 4 0,2 2-23 16,-2 1-27-16,3 1-7 0,0-1 13 15,-3-1-32-15,1 1 23 0,0-1-15 0,2 1 2 16,-2-1-8-16,0 0 26 0,1 1 3 16,-1-3 22-16,0 0 18 0,-1 2-23 0,5-4-8 15,-3-1-26-15,-1 3 8 0,1-2 4 0,-2 0 9 16,0-1-28-16,0 0-14 0,3-1-16 15,0 1-14-15,-3-1-18 0,1-1-30 0,-1 2 1 16,-1-1-16-16,2-1-5 0,-2 0-44 0,1 5 11 16,0 0 9-16,0 0-88 0,0-10-34 0,0 5-100 15,0 5 23-15,0-9 19 0,0 9 22 16,0-8 12-16,0 8-76 0</inkml:trace>
  <inkml:trace contextRef="#ctx0" brushRef="#br0" timeOffset="57333.74">23048 12772 517 0,'-2'0'103'0,"0"0"-13"0,-2 0-11 15,3 3 37-15,-2-1-59 0,-1 0-7 0,2 3 49 16,1 0-10-16,1-1-17 0,-3 1 3 0,0 1-5 16,3 1-24-16,0-2-26 0,-1 2 62 15,1 0-37-15,0-7 20 0,0 7-30 0,0 3-31 16,0 2 7-16,17 11 30 0,-12-12 1 16,4-2-1-16,-2-3-36 0,-3 1 28 0,2-4 13 0,1 1-15 15,-1-3 8-15,0 1-32 0,-3 0 10 16,4-1 12-16,-7-1 11 0,0 0-19 0,10 0 17 15,16-13-13-15,-20 6-8 0,2 1-16 0,1-5 22 16,1 0 25-16,-2-1-23 0,-3 1 6 16,-1 1 2-16,-3 2-17 0,-1-1 13 0,0 0-8 15,0 9 0-15,0-7 0 0,0 2-20 16,-10-15 2-16,2 13-3 0,2-3 18 0,-1 9 7 16,-1-5-10-16,2 4-4 0,1-1-4 0,-1 1-18 15,-1 1-5-15,1 1-23 0,6 0-43 16,0 0 7-16,-9 0 7 0,9 0-58 0,-10 0-45 15,2 0-40-15,8 0-90 0,-7 0-30 16,-6 11 13-16,10-9 8 0</inkml:trace>
  <inkml:trace contextRef="#ctx0" brushRef="#br0" timeOffset="57919.96">23256 12644 242 0,'-1'-4'200'15,"1"3"1"-15,-4-1-43 0,4 1-24 0,-3-1 3 16,3 2-29-16,3 2-22 0,-3-2-6 0,4 3-33 16,-3-3 32-16,2 4-38 0,-2 0-16 15,0 0 16-15,2-1 18 0,-1-1 5 0,0 3-48 16,0-2 13-16,-1 2 13 0,2-3-8 15,-2 4-12-15,1-3 15 0,-1-1-51 0,0 1 42 16,0 1-25-16,0-3 13 0,3 2 13 0,-2 0-6 16,0-2 5-16,-1 2 17 0,3-1-6 15,0-2-25-15,-1 1 8 0,3 0-17 0,-2-1-14 16,-4 0 24-16,0 0-1 0,10 0 3 0,-2 0 1 16,-2 0-7-16,-6 0-8 0,8 0 11 15,0 0-5-15,-2 0-28 0,-6 0 44 0,8 0-16 16,0 0-34-16,-8 0 36 0,9 0 1 15,-1 0-10-15,-1 0 1 0,-1 0-20 0,15 8 29 16,-10-5-5-16,-2 1-9 0,-1 0 25 16,-2-1-21-16,1 1-18 0,-1 2-2 0,3 4 16 15,-3-3 1-15,-1-1-10 0,2 0 8 0,-4 1 23 16,0-2-25-16,0 0 2 0,-3 2-11 0,1-4 8 16,3 10-14-16,0-4 30 0,-4 0-22 15,1-2 33-15,-1-2-39 0,0-5 23 0,0 0 3 16,0 8-10-16,0-8 34 0,0 7-36 0,0-7 18 15,0 7 4-15,0-7-18 0,-10 14 9 16,8-11 0-16,-1-1 4 0,-1-2-13 16,0 3 7-16,0-2 6 0,0 1-33 0,-1 0 26 15,0 0-16-15,0-1 24 0,-1-1-11 16,2 0-27-16,-1 0 1 0,5 0-47 0,0 0 6 16,-8 0-64-16,8 0-35 0,-8 0-74 0,8 0-76 15,-9 0 21-15,-4-11 13 0,10 10-34 16</inkml:trace>
  <inkml:trace contextRef="#ctx0" brushRef="#br0" timeOffset="58368.47">23279 12612 356 0,'0'-4'226'0,"-2"1"-8"0,2 1-27 16,0-2 16-16,-2 1-33 0,4 1-18 15,-2-1-20-15,1 1 12 0,0-1-17 0,3-2 2 16,0 4-28-16,-1-3 3 0,3 1-3 16,-2 2 4-16,13-6-23 0,-3 0-4 0,2 2-9 15,-2-1-1-15,5-2-4 0,-2 2 6 0,2 1 0 16,0-2-16-16,0 2 13 0,-1-3-11 16,-4 4-5-16,-1-1 5 0,4 2-20 0,-8-1 21 15,-2 1-29-15,-2 3 29 0,0-2-48 0,-1 1 14 16,-1-1 4-16,-1 1-18 0,1 0-40 15,-2 1-19-15,2-2-39 0,-3 2-11 16,0 0-30-16,0 0 13 0,0 0-119 0,0 0-70 16,9 10-97-16,-8-6 11 0,0-1 23 0,1-2 27 15,-1 2 15-15,1 1 5 0</inkml:trace>
  <inkml:trace contextRef="#ctx0" brushRef="#br0" timeOffset="58913.64">23876 12956 386 0,'-2'-2'219'0,"0"-1"-19"0,1 3-35 15,0-2-30-15,1 0-34 0,-2 1-4 0,0-1 11 16,2 0-48-16,0 1 33 0,-2-1-23 0,1 2 2 15,1 0-41-15,-1 0 28 0,1 0 16 16,0-2-24-16,-4 1-3 0,4-1-3 0,0 2-8 16,0-2-7-16,-2 2-17 0,3 0 0 0,-1 0 10 15,0 2 15-15,1 0-4 0,1 1-5 0,0 0-17 16,-2-1-15-16,2 4-9 0,0 0 22 16,-1-1 18-16,-1 2-18 0,5 8-29 0,-4-1 27 15,0-2 5-15,1-4 4 0,-1 9-13 16,1-4 14-16,0-1 5 0,-2-12-15 15,0 9-4-15,0 0-15 0,0-2 16 0,0-2 5 16,0-5-18-16,0 10 1 0,0-5 27 0,0-5-3 16,0 8 6-16,0-8 18 0,0 6-12 15,9 6-12-15,-9-9 3 0,0-2 7 0,4 0-41 16,-4 1-28-16,0-2-58 0,4-2 11 16,-4 1-225-16,4-3 21 0,-2 1 22 0,1-2-53 15,3-8 15-15,-1-3 9 0</inkml:trace>
  <inkml:trace contextRef="#ctx0" brushRef="#br0" timeOffset="60250.13">24127 12449 312 0,'0'-5'115'15,"0"0"-16"-15,0 1 9 0,-3-1 2 16,3 1-12-16,0 1-35 0,-1-1-9 0,1 0-6 16,-3 3-19-16,2-5 1 0,-3 3-2 15,3 1-5-15,-3 0-4 0,-1 1-2 0,0-2-2 16,-9-2-1-16,5 2 34 0,-1 2-4 0,2 1-50 15,-1-1 15-15,1-1-2 0,3 2-3 16,5 0-9-16,0 0 10 0,-9 0-2 0,3 0 0 16,-3 0-14-16,3 0 15 0,6 0 0 0,-11 0 17 15,-5 11-1-15,12-10-2 0,-1 2-3 16,1 0-13-16,-9 4-2 0,4-2 0 0,3 1 20 16,-1-3-3-16,5 2-1 0,-2-1-2 0,2 1 0 15,-2 0-3-15,2 0 0 0,2 0-2 16,0 2 0-16,-1-3 0 0,1-4 37 0,0 0 15 15,0 8-5-15,0-1-58 0,0 0 32 16,13 11 6-16,-7-9-6 0,2 2-27 0,2-2 29 16,-2-3-6-16,1 1 4 0,-4-3-1 0,2 1 7 15,6 4-31-15,-5-5 20 0,2 1 14 0,-2-2-4 16,-1 0 17-16,0-2-26 0,-1 0-1 16,2 1 3-16,-4 1-9 0,3-2 5 0,0 0 2 15,-1-1-21-15,2 3 15 0,-4-3 0 16,3 0 4-16,10 5-5 0,-7-3-3 0,-2-1-17 15,1 2 14-15,-3 0 6 0,-1-1-31 0,2-1-6 16,-3 0 43-16,2 2-38 0,-2-1 25 16,1 1 15-16,-1 1-24 0,2-3 1 15,-1 2 3-15,0 0-7 0,2-1-27 0,-3 2 14 16,2 1 13-16,-2-4 20 0,0 3-16 0,1 0-2 16,0-1 1-16,-3 0-8 0,2-1 22 15,-1 4-11-15,-1-4-26 0,1 3 29 0,1-1-13 16,-3 0 14-16,0-1-11 0,2 2 8 0,-3 0 8 15,1 0-10-15,3-3 8 0,-4 3-24 0,0 0 11 16,0 0-7-16,1-2 6 0,-1 3-1 16,0-6 5-16,0 0-14 0,0 5 25 0,0-5-12 15,0 8-4-15,0-8-10 0,0 7 8 0,-11 7 23 16,7-11-10-16,1 2 14 0,1-1-25 16,-2 0-5-16,1-3-2 0,1 4 15 0,-3-4-13 15,2 3-2-15,-1 0 16 0,1-1-27 16,-3-3 18-16,3 4 4 0,-3-1 7 0,4-1 4 15,-4 1-29-15,0-3 22 0,1 3 2 0,0-3-7 16,1 1 10-16,-2 0 5 0,2 1 2 0,0 1-46 16,0-3 40-16,-1 0-7 0,1 0-27 15,4 0 19-15,0 0 4 0,0 0 9 16,-7 0 23-16,7 0-16 0,-9 0 5 0,0-13-9 16,4 11-1-16,2-1 0 0,2-1 5 0,-4-1 8 15,5 1-13-15,-4-1 0 0,2 2-19 0,-1-2 22 16,1-2 3-16,1 2 2 0,0 1-4 15,0-1 10-15,1-2-5 0,-3 2-5 0,3 0-3 16,-2 0 20-16,2 0-7 0,0 0 7 0,-2 0 6 16,2 0-16-16,0 5 2 0,0 0 7 15,0-8 6-15,0 0-14 0,0 0-4 0,0-3 12 16,10-10-23-16,-4 10 12 0,-5-4 8 16,5 1-10-16,1 0-1 0,-2 1 1 0,0-2-4 15,3 2 3-15,-1-1 6 0,1 0 0 0,0 0 7 16,2-1-32-16,-4 1 1 0,6-1 0 15,-3 3 21-15,1-2-34 0,2 4 19 0,-2 0-28 16,-3 3-28-16,-3 0-42 0,0 1-37 0,0 1 12 16,-4 5-332-16,0 0 57 0,-14-22 27 15,-1 10 23-15,-6-3-3 0,2 0 12 0,-7 1 3 16</inkml:trace>
  <inkml:trace contextRef="#ctx0" brushRef="#br0" timeOffset="89735.26">9901 12925 436 0,'0'-13'244'0,"-25"-10"-27"0,22 17-31 0,-1 2-11 16,0-1-8-16,2 0-30 0,1 3-16 15,-2-1-6-15,3 1-37 0,-2 2 5 0,2 0-28 16,-1 2 15-16,1-2-10 0,-2 5 3 16,2 2 19-16,0-1-11 0,0 1-15 0,-1 16 13 15,1-5-14-15,-1 3 17 0,-2-1-19 0,2 1-6 16,0 4-6-16,-1 1 16 0,1-1-5 16,1 1-4-16,-3 1 2 0,1-1 0 0,-3 3 14 15,2 0-19-15,-1 0-18 0,2 0 27 16,-1-2-7-16,-1-1-16 0,1 1 10 0,0-4-11 0,0 0-11 15,1 1 0-15,0-2 27 0,0 2-10 16,2-7-28-16,0-10-6 0,0 6 26 0,0 1-23 16,0-1-5-16,15 14 6 0,-14-17 10 15,2-2 10-15,1-3-27 0,1 2 7 0,1-4-9 16,6 5 33-16,0-4-29 0,-2-2 7 0,1-2-5 16,10 1 24-16,-12-1-34 0,7 0 22 15,2 0 8-15,22-15-21 0,-20 11-7 0,2-2-31 16,0 1-10-16,-3-2-2 0,2 0-27 0,-1 2-15 15,-2-5-41-15,1 3-12 0,-2 0 14 16,-2 0-92-16,-1-3-69 0,-4 5-82 0,-6-2 22 16,-1 2 25-16,-3-1 22 0,0 6 16 15,0-6 8-15</inkml:trace>
  <inkml:trace contextRef="#ctx0" brushRef="#br0" timeOffset="89989.88">9620 13377 677 0,'-3'-2'235'16,"-1"2"-12"-16,2 0-33 0,-1-3-36 0,3 3 0 16,5-5-15-16,4-4-5 0,7-2-2 0,4 2-23 15,0-4-13-15,3 0 9 0,0 1-14 16,1 0-16-16,2 1-2 0,-2-2-4 0,3 0-29 15,1 4-16-15,-3-3-33 0,0 0-47 0,-2-1-30 16,0 5 8-16,-4-3-143 0,-1 1-142 0,-3 5 24 16,-4-2 24-16,-6 4-13 0,3 1 10 15,-5-1-70-15</inkml:trace>
  <inkml:trace contextRef="#ctx0" brushRef="#br0" timeOffset="90807.63">10555 13322 252 0,'0'-4'264'0,"-4"2"-73"0,4 0-1 0,0 0 6 16,0-1-31-16,0 0-11 0,0 1-9 0,0 0-9 16,0 0-31-16,0-1-9 0,0 3-18 15,0 0-6-15,0-4-3 0,0 4-1 0,0 0-14 16,0-1-2-16,3 2-14 0,-3 1-14 0,1 0 11 15,0 1-6-15,-1 3 5 0,0 0-3 16,0 2-8-16,0-2 1 0,0 4 0 0,0 2 9 16,0 3-24-16,0 2 6 0,-10 10-3 0,8-13-8 15,0 2 8-15,2-9 6 0,0-1-7 16,0 3-4-16,0-2 6 0,0-2-7 16,0 3 5-16,0-8-4 0,-9 17 4 0,5-15 0 15,2 4-6-15,-1-2 11 0,-2 0-11 0,1 0 2 16,1 0-5-16,-2-2 18 0,-1-2-9 15,1 0-12-15,5 0 9 0,0 0-13 16,-13 0 1-16,-12-14 21 0,13 6-15 0,-3-1-1 0,7 3-12 16,2 0 3-16,-1 1 15 0,1 1 6 15,0 0-21-15,-1 0 16 0,6 1-5 0,-3-1 2 16,3 1-4-16,-4-1 9 0,5 3-9 16,-2-2 10-16,1 0-11 0,0 0-8 0,1 3-10 15,0 0 25-15,0 0-8 0,0 0-1 16,0 0-16-16,0 0 17 0,14-5-4 0,-10 5-1 15,2 0 21-15,-2 3-13 0,12 3 13 16,-1-1-5-16,1 0-4 0,1 0-14 0,1 2 28 16,-3 0-10-16,0 1-6 0,2-2-8 0,-2 0 12 15,-2 3 6-15,2-1-3 0,0 0-15 16,-4-4 13-16,3 5-8 0,-1-4-21 0,-3 5-19 16,-1-5-20-16,-2 0-64 0,5 4 12 0,-3-4-65 15,-5 2-93-15,5-6-110 0,-9-1 23 0,5 0 24 16,-5 0 14-16,8 0 4 0</inkml:trace>
  <inkml:trace contextRef="#ctx0" brushRef="#br0" timeOffset="91370.4">11197 13024 257 0,'0'-2'324'0,"-3"-1"-70"0,3 1-28 16,4-1-9-16,-4 1-32 0,1-1-32 15,3 0 3-15,5-7-18 0,0 4-39 0,7-4 1 16,4 1-15-16,4 0-4 0,0 1-1 15,0 1-16-15,6-1-17 0,-6 1 4 0,4 2-31 0,-5-1-68 16,0 2-5-16,1 2 4 0,-7-1-120 16,1-1-93-16,-9 1 20 0,-9 3 18 0,0 0-94 15,0 0 1-15,10 5-4 0</inkml:trace>
  <inkml:trace contextRef="#ctx0" brushRef="#br0" timeOffset="91527.42">11291 13169 556 0,'6'-1'168'0,"-2"0"-18"0,14-2-32 0,7-2 0 15,0-1-17-15,-1 0-11 0,4 0-15 0,2 0-24 16,-1-1-6-16,-4 1-105 0,1-2-154 16,0 0-110-16,1-1 8 0,-5-1-5 0</inkml:trace>
  <inkml:trace contextRef="#ctx0" brushRef="#br0" timeOffset="91775.49">11892 12695 526 0,'-1'-6'326'0,"-1"2"-64"15,0 1-49-15,0 1-22 0,2 2-12 16,0 2-25-16,0 3 2 0,0 0-14 0,6 10-5 15,-2 2-16-15,3 3 4 0,-2 4-26 16,5-1-3-16,-1 2-16 0,2 0-7 0,-4 1-2 16,1 0-10-16,-3 1-9 0,5-1-20 0,0-1-57 15,-3 4-64-15,-1-3-56 0,4 0 12 16,-3-6-277-16,-1-6 41 0,2-8 25 0,1-1-57 16,-9-5 34-16,9 0 10 0</inkml:trace>
  <inkml:trace contextRef="#ctx0" brushRef="#br0" timeOffset="91932.26">12318 12827 385 0,'-3'-6'315'0,"0"3"-38"0,2-2-49 0,-2 1-28 16,3 1-40-16,-2 1-1 0,1-1-24 0,-1 0-28 16,2 2-34-16,0-2-44 0,0 3-79 15,2 0 4-15,0 0-200 0,-1-1-108 0,3-1 24 16,2 0 20-16,-1 0-10 0</inkml:trace>
  <inkml:trace contextRef="#ctx0" brushRef="#br0" timeOffset="92526.47">12628 12494 256 0,'-13'-16'254'0,"-2"2"-2"0,1 0-52 15,-3 3-1-15,1-2-13 0,-1 2-29 16,3 5-13-16,1 0-22 0,3 0-8 0,0 2-18 16,5 1-5-16,-1 1-15 0,-3 1-4 0,9 1-12 15,0 0 3-15,-7 0-23 0,-13 13 2 16,11-6-7-16,-2 1 5 0,3 1-13 0,-3 2 5 16,3 0 5-16,1 3-21 0,-1-2-2 0,6-1-17 15,-2-2 24-15,3 3-1 0,-1-4-4 0,2-1-3 16,0-7 4-16,0 11-2 0,14 13 1 15,-5-12-9-15,0 1-10 0,7-4 25 16,1-1-19-16,3 1 1 0,2-4 0 0,-1 3-13 16,5-4 0-16,-2-1 12 0,4 2 3 0,3-2 11 15,-6 0-6-15,5 0-6 0,-4-3 1 16,3 1-7-16,-2 5 1 0,-2-3 7 0,-1 2-13 16,-1 2-11-16,-1-2 9 0,-3 2 19 0,-2 0-14 15,-4 1 9-15,-4 1-3 0,-2-1-4 0,-3 1-1 16,-1 0 2-16,-3-3 4 0,0 3 1 15,0-1 7-15,0 1-6 0,-14 14 2 16,5-8-16-16,0-4 11 0,-4 3-2 0,-2-5 21 16,2 1 5-16,-1-1 5 0,-3-5-7 0,2 1-6 15,1-3 7-15,-4 0-4 0,9-2 3 16,-10 0-3-16,-3 0 15 0,-23-12 17 0,18 6-24 16,6-1 28-16,-2-4-14 0,5 1 5 0,1-3 2 15,6-1-17-15,2-1-6 0,2-1-7 16,6-2 1-16,1 7 0 0,0-3-14 0,18-25 2 15,-8 17 22-15,4-1 9 0,-1 2-9 0,-1 1-34 16,2 1-9-16,0-2 5 0,-2 2-21 0,1-1-7 16,-4 2-43-16,-4 3-16 0,2 0-54 15,-5 6 16-15,1-1-91 0,-1 0-57 0,1 5 23 16,0-2 21-16,1 2 19 0,4-8-168 16,-1 2 27-16,4-3 16 0,3 4 7 0</inkml:trace>
  <inkml:trace contextRef="#ctx0" brushRef="#br0" timeOffset="92918.98">13247 12079 317 0,'-7'0'205'0,"-1"1"-13"0,-8 2-17 0,-2 3-8 16,4-1-9-16,-4 9-45 0,3-1 12 0,-3 4-15 15,4 3-12-15,4 2-8 0,0 1 4 16,2 3-4-16,0 0-15 0,3 2-15 0,1 0 24 16,4 1-16-16,0-15-6 0,0 6-1 0,0 6-9 15,17 23 6-15,-7-26-5 0,3-3-6 16,5 1 1-16,0-2-4 0,0-4-10 0,6 2 8 16,-1-5 4-16,2-1-10 0,1-2 16 0,0-2-13 15,-1-3 17-15,-3-4 15 0,-11 0-20 16,5 0 9-16,14-13-11 0,-14 5 8 0,-6-4 23 15,-1 0-4-15,-5-3-6 0,-3 5-8 16,-1 10-14-16,0-14 33 0,-20-13-48 0,6 11 14 16,-4 6-22-16,-4-3 1 0,-1 5 1 0,-4 0-27 15,0 4 15-15,-2 0 14 0,1 2-58 0,0 2-65 16,15 0-46-16,-6 0 15 0,-20 13-250 16,19-4-43-16,2-2 30 0,3 0 28 0,2-2-4 15,6 1 23-15,4-2-4 0,3-4 2 16</inkml:trace>
  <inkml:trace contextRef="#ctx0" brushRef="#br0" timeOffset="94108.29">23949 11895 269 0,'0'0'298'0,"0"0"-64"0,0 0-28 16,0 13-16-16,0-13-20 0,0 0-42 15,0 0 6-15,0 0-13 0,14 0-3 0,-14 0-13 16,25 8-20-16,-19-9-8 0,9-4-15 16,-6 5-5-16,13-5 1 0,-8 1-6 0,0 4 1 15,4-4-11-15,-4 2 2 0,1-2-17 0,-2 2-13 16,-2 0 8-16,-3-1-5 0,0 2-34 15,-3 1 17-15,0-2-75 0,1 1-10 0,-2 1 9 16,3 0-87-16,-2 0-7 0,-5 0-108 0,0 0-49 16,0 0 2-16,0 0 14 0,5 0 6 15</inkml:trace>
  <inkml:trace contextRef="#ctx0" brushRef="#br0" timeOffset="94321.03">24105 12054 288 0,'-3'2'272'0,"1"0"-36"0,2-2-37 16,-1 1-14-16,1-1-18 0,1 0-11 0,0-1-46 15,3 1 10-15,2-2-16 0,2 1-1 0,10-3-25 16,2 1-16-16,3-2-11 0,0 2 1 16,-2 0 6-16,2-4-24 0,-2 2-23 15,0-1-18-15,-3 2-16 0,1 1 2 16,-2-2-149-16,-2-5-137 0,-6 4-39 0,-4-1 23 0,-2 2 38 15,2-1-28-15</inkml:trace>
  <inkml:trace contextRef="#ctx0" brushRef="#br0" timeOffset="94567.43">24421 11710 374 0,'1'-5'295'15,"-1"4"-41"-15,0-3-57 0,0 1-16 0,0 2-13 16,1 1-13-16,0 0 7 0,1 1-18 0,-2 2-18 16,5 2-2-16,-3-2-6 0,7 11 1 0,0-4-22 15,0 5 7-15,3-1-17 0,-5 1-26 16,2-1-3-16,3 1 0 0,-2-4-5 0,-6 3-19 16,5-3-19-16,1 3-60 0,-9-6-55 15,10 6 10-15,-4-8-134 0,-4 2-166 0,0-4 26 16,-1-3 24-16,-2-1 24 0,0 0 17 15,0 0 7-15</inkml:trace>
  <inkml:trace contextRef="#ctx0" brushRef="#br0" timeOffset="94711.43">24721 11785 487 0,'0'-5'251'15,"0"4"-38"-15,-4-3-34 0,4 0-19 0,0 1-53 16,0 0-4-16,0 3-49 0,0-2-35 0,0 0-2 15,0 1-133-15,-1 0-104 0,2-1-97 16,2 1-7-16,-1-1-1 0</inkml:trace>
  <inkml:trace contextRef="#ctx0" brushRef="#br0" timeOffset="95545.8">24857 11472 293 0,'-8'-7'216'16,"-3"-2"-52"-16,-1 0 2 0,3 4-68 0,2-2-30 15,1 4 36-15,-1 1 8 0,0 1-52 0,-1-1-6 16,2 2-30-16,6 0 2 0,-9 0 29 16,4 0 21-16,-1 0-40 0,-15 15 7 0,10-7-12 15,4-1 1-15,2 1 8 0,0-1-17 16,5 1-29-16,0-1 0 0,0 0 38 0,0-7-17 15,0 12 5-15,17 15 18 0,-8-13-23 16,-2-1 10-16,6 2-37 0,-1-1 46 0,0-3 2 16,2 2-31-16,-1-1 28 0,0-2-21 15,1-1-3-15,2 3-27 0,4 1 46 0,-2-2-16 16,-1-1-1-16,-5 1-4 0,5 2 10 0,-5-2-40 16,3-1 34-16,0 0-38 0,-3 1 32 15,-5-3 16-15,1 3 7 0,-4-1 1 0,-1-4-54 16,0 1 36-16,0 0-6 0,-1 0-8 15,-2-7 30-15,0 0-14 0,0 8-19 0,-14 12 27 16,10-10-2-16,-1-2-12 0,4-3-26 0,-3-1 27 16,-1 1 25-16,4-2 6 0,-2-2 7 0,-1 0 7 15,2-1-5-15,-2-1-5 0,1 0-5 0,3 1-1 16,-16-12 3-16,5 3-8 0,1-2-5 16,-1-1 2-16,2-3 9 0,2 1 9 15,2 2-13-15,-2-6-4 0,4 2-4 0,3 6 13 16,0-4-23-16,12-21 5 0,-4 13-5 0,3 3 1 15,0-1-12-15,4-1-12 0,-1 2 1 0,3-2-23 16,0 1-19-16,-2 3-26 0,3-3 5 16,0 3-42-16,-3-1 51 0,1 3-15 0,1-2-18 15,0 0 14-15,1 2 6 0,-4 3-6 0,1 1-9 16,-2-2 7-16,-3 5 52 0,2 0 4 16,-2-6-49-16,-1 8 9 0,-3-1 6 0,0 2 5 15,-1 0 49-15,-1 1-9 0,-1 1 48 0,1-1 10 16,-1 3 1-16,-3-2-5 0,4 2-11 15,-2-2 20-15,-1 2-15 0,2-1-6 16,-3 2-19-16,0 0 35 0,0 0 8 0,0 0 1 16,0 6-17-16,0-2 7 0,-3-1-5 0,2 3 2 15,1 2-1-15,0 10 21 0,0-7-26 0,0 5 4 16,0 2-18-16,0 2 18 0,14 23 2 16,-9-19-7-16,2-2-7 0,0 1 1 0,3-2-13 15,-1-3 0-15,3 2 13 0,-1-2-1 16,1-3 7-16,-3-4-9 0,5 3 16 0,-2-9-3 15,3 0 23-15,-4-2-1 0,-11-3-22 0,11 0 28 16,14-12-27-16,-14-1 24 0,1 3-27 0,-8-5 3 16,-1 3-22-16,-3 0-1 0,0 1 16 15,0 2 1-15,-15-14-2 0,0 6-24 0,-4 1-22 16,-4 3-38-16,-4-1-81 0,-1 2 11 16,-7 4-272-16,2-4 27 0,-3 3-35 0,1 1 25 15,4 0 24-15,-3-1 15 0,4 2 97 16</inkml:trace>
  <inkml:trace contextRef="#ctx0" brushRef="#br0" timeOffset="96186.31">22265 11427 616 0,'16'-13'244'15,"2"-7"-21"-15,1 2-20 0,0-2-22 0,1-3-26 16,3 0-16-16,-1-5-4 0,4 1-22 16,-1-5-15-16,5 1-6 0,-3 0-22 0,-1-1 0 15,4 1-11-15,-7 0 1 0,2-4-18 16,0 4-11-16,0-1-15 0,-1 1-10 0,-3 3-30 16,-3 1-34-16,-2 2-23 0,-1 3 7 0,-6-2-202 15,5 4 19-15,-6-3 22 0,0 1 16 16,-2 0 18-16,1 1-132 0,-5 3 38 0</inkml:trace>
  <inkml:trace contextRef="#ctx0" brushRef="#br0" timeOffset="96709.16">23068 10405 394 0,'5'-2'201'0,"-1"2"-17"0,0 2-6 16,-2 2-21-16,7 9-20 0,-2 0-2 15,3 3-15-15,-4 4-8 0,5 2-3 0,-1 2-21 16,-1-1-2-16,-1 0-2 0,1 4-29 16,0 0 4-16,1 0 5 0,-3 0-4 0,3-4-18 15,-1 4-6-15,1-5-18 0,-5-1 7 0,2-6 8 16,-5-2 4-16,3-4 20 0,-5-7-5 0,0-2 6 16,-6-1-30-16,4-3 17 0,-9-13-8 15,1 0-3-15,-1-5-17 0,-4-1 9 0,3-3-18 16,-3-3 5-16,2 1 7 0,2-5 6 15,-2-2-22-15,-1-2 26 0,3-1-32 0,4-3 29 16,2 6-15-16,1-1-5 0,2 3 13 16,2 18-5-16,0-8-19 0,15-26 3 0,-8 25-10 15,6 4 12-15,2 2 3 0,5 2-4 16,-2 4-11-16,1 5 13 0,1 3-2 0,1 4 1 16,-13 0 6-16,7 0 0 0,17 18-2 0,-16-6-16 15,-4 5 0-15,-6 2 14 0,-1 1 3 16,-2 4-8-16,-2-1-9 0,-1-12 6 15,-11 27 5-15,2-13 1 0,-4-3 2 0,-6-2 0 16,-3-1 5-16,0-3-3 0,-4 1-7 0,-1-2-13 16,2 1 19-16,3-5 0 0,2-1 1 0,-1 1-13 15,8-2 11-15,3-6 5 0,8 3-11 16,2-6 12-16,0 0-9 0,25 6 4 0,-2-6-14 16,11 0 22-16,-18 0-17 0,14 0-15 15,3 0 10-15,7 0-36 0,1 0 0 0,2 0-33 16,2 0-25-16,0 0-10 0,3 0 10 0,48-13-110 15,-50 7-172-15,0 1 28 0,-4 0 28 16,-5-2 16-16,-2-2 9 0</inkml:trace>
  <inkml:trace contextRef="#ctx0" brushRef="#br0" timeOffset="97218.28">23840 10193 486 0,'0'-4'160'0,"0"1"-5"15,1 5-12-15,1 0-54 0,2 1 46 16,0 1-15-16,3 10-3 0,5 1-24 0,0 3 21 16,0 3-23-16,3 0 9 0,-2 0-17 0,-1 0-13 15,2 0-5-15,-3-1-22 0,1 4-2 0,-2-6 15 16,0-1-13-16,-5-3-8 0,0-6 1 0,-2 1 9 16,2-4 14-16,-5-2 1 0,0-1 1 15,0-2-18-15,-1 0 4 0,-4-1-13 0,-4-9 7 16,-5-4-5-16,1 0 7 0,0-6-5 15,2 0-21-15,-2-2-1 0,-1-3-11 0,5-2-3 16,0 0 21-16,-1-1-5 0,3 1-14 0,2-2 2 16,3-2 8-16,-1 1-21 0,3 16 16 0,0-6 2 15,11-22-22-15,-5 20 29 0,4 4-14 16,0 2 5-16,2 5-1 0,4 3-25 0,-2 1 19 16,4 1 0-16,-5 6 8 0,-13 0-16 15,11 0 2-15,16 10 6 0,-14 1-14 0,-3-1 17 16,2 5-6-16,-6-3-2 0,1 4 1 0,-6-1-6 15,0 0 13-15,-1-6-22 0,0 4 20 16,-15 20-1-16,1-14-4 0,-3-1 4 0,-3-2-10 16,0-1-7-16,-4 0 17 0,-1-2-2 0,0-2 12 15,1 2 0-15,1-4-10 0,4 1-4 16,2-1 25-16,11-3 5 0,3-5 6 0,3-1 9 16,26 6-22-16,-1-9-6 0,-5 3-8 15,8 0 4-15,10 0 3 0,7 0-7 16,6 0-32-16,0 0-23 0,3 0-73 0,-2 0 12 15,0 0-230-15,-3 0-68 0,-2 0 63 16,38 13 25-16,-71-13 19 0,6 0-8 0,-3 0 10 16</inkml:trace>
  <inkml:trace contextRef="#ctx0" brushRef="#br0" timeOffset="97877.18">19954 11458 397 0,'0'5'271'0,"0"-3"-16"0,0-2-30 0,0 0-53 16,3 0 6-16,-2-2-14 0,2-3-35 0,4-6 13 15,1-2-31-15,0-5 3 0,-2-1-34 16,2-3 2-16,0-1-10 0,0-2-3 0,0-1-16 16,1 0 8-16,-1 1-24 0,0-2-5 0,1 2-5 15,2 0 4-15,-4 2-2 0,1-4 2 16,0 5-5-16,-2 0-5 0,2 7-13 0,-3 1 7 16,1 1 9-16,-2 4-11 0,-1 4-18 15,-1 4 8-15,0-2 3 0,-2 3 3 0,0 0-17 16,0 0 6-16,23 22 12 0,-13-7 0 0,2 1-17 15,0 0 11-15,1 4 2 0,-3 1-1 16,3 1-14-16,-3-1-17 0,0 1-42 0,1 1-29 16,-1 0 7-16,-5-3-198 0,-5-12-75 0,0 4 8 15,0 0 26-15,-15 11 45 0,11-16-53 16,-3-2 48-16</inkml:trace>
  <inkml:trace contextRef="#ctx0" brushRef="#br0" timeOffset="98035.67">19906 11332 226 0,'-8'-2'290'0,"5"-2"-92"0,2 0-10 16,4 0-11-16,7-4-27 0,5-1-3 0,3 1-34 15,3-1 4-15,7 1-25 0,-2-1-8 16,3 2-48-16,0 0-4 0,-1-3-137 0,3 2-173 16,-4-2 22-16,-2-1 16 0,-2-2-32 0,-1 2-32 15</inkml:trace>
  <inkml:trace contextRef="#ctx0" brushRef="#br0" timeOffset="98624.12">20519 10940 397 0,'5'-2'264'16,"-2"1"-93"-16,1 0 12 0,-2 2-16 0,2 1-17 15,1 2 4-15,8 4-19 0,-4 3-6 16,4 3-25-16,-2 2 16 0,1 2-12 0,-2 0-9 15,1 4-16-15,1 0-5 0,2 0-5 0,-2 0-8 16,-1 1-20-16,2-2 5 0,1-1-17 16,0 1 19-16,-1-4-7 0,2 1-12 0,-3-1-11 15,-2-2 4-15,4-2 2 0,-8-1-3 0,3-4 7 16,-6-4-14-16,0-4 0 0,-3 0 7 16,0-4-9-16,-3-4-1 0,0-4-11 15,-4-9-8-15,-1 0-3 0,-4-4 11 0,5 1-12 16,-1-4 11-16,-1 2 10 0,1-5-26 0,1 2 10 15,3-4 5-15,-1 1 7 0,2-1-21 16,3 2 24-16,0 12-12 0,0-3 8 0,12-31-19 16,-3 27-1-16,2 1 14 0,6-1-10 15,2 10 6-15,0-2 0 0,-2 3 4 0,6 2-3 16,0 0 5-16,2 6-19 0,-4 6 17 0,2 0-8 16,-13 1 6-16,21 11-10 0,-12 0 8 15,-4 0-5-15,-1 4 7 0,-2 2 0 0,-5 2-16 16,1-1 9-16,-7 1 11 0,-1-10-13 15,0 5-2-15,0 3 13 0,-19 15-5 0,12-16 20 16,-5 0-19-16,1-3 4 0,-1 0 17 0,-3-1-18 16,2-3-7-16,0 2 0 0,3-2 23 0,1-4-13 15,2-1-8-15,-1 0-6 0,5-1 20 16,1-2-2-16,-3 1-19 0,4 0 20 0,-1 0-12 16,2 1 10-16,-1-3-9 0,1 0 11 15,0 0 0-15,0 0-10 0,0 0-9 0,12 8 8 16,-4-7 12-16,6 5-21 0,9-3 16 15,-6 2 0-15,3 0 6 0,6 0-8 0,-2 2-27 16,4-1-6-16,-3-3-20 0,5 2-29 0,0-1-36 16,-2 2 10-16,4-4-154 0,-2 2-144 0,-2-2 24 15,-1 1 26-15,-5-2 34 0,-8 0 11 16</inkml:trace>
  <inkml:trace contextRef="#ctx0" brushRef="#br0" timeOffset="98711.6">21351 11085 388 0,'0'-2'186'15,"0"-2"-386"-15</inkml:trace>
  <inkml:trace contextRef="#ctx0" brushRef="#br0" timeOffset="100272.43">4640 15776 374 0,'0'0'206'0,"0"0"-5"16,0-15-23-16,0 15-27 0,1-20-25 16,2 15-38-16,-1 3 14 0,0-1-17 0,-1 1 9 0,1 2-29 15,1 0 8-15,-2 0-24 0,1 5 3 16,1-2 10-16,-1 4-4 0,7 7-15 0,-7 3-2 16,2-1 16-16,-2 2-11 0,2 1-11 0,-2 1 15 15,0-1-8-15,2 2-5 0,-3-1-1 16,5-1-5-16,-4 1 5 0,2 2-2 0,-3-2 1 15,2 3-11-15,0-4-1 0,-3 3 18 16,4 0-10-16,0 0-21 0,0-1-1 0,-1 1 8 16,1 0 2-16,-1-3 4 0,6 2-5 0,-4-3 2 15,3 2 1-15,-1-4-12 0,3 2 1 16,-4-3 10-16,2 0-7 0,0-1-2 0,-2-3 1 16,3-2 5-16,4 2-4 0,-5-1 3 15,0-2-11-15,-1-2 8 0,-1-2-13 0,-1-1-6 16,3 0 6-16,-5 0 8 0,4-2-1 0,-2-1 5 15,2 0-8-15,0 0 2 0,-1 0 7 0,-6 0-13 16,7 0 5-16,1 0-3 0,-2 0-4 0,2 0-12 16,3 0 2-16,6 0-34 0,7-12-25 15,-15 10-3-15,-1 1 7 0,-1-3-102 0,1 1-52 16,-3-1-130-16,-2 2-19 0,2-1 19 16,-4 1 17-16,2-1 34 0</inkml:trace>
  <inkml:trace contextRef="#ctx0" brushRef="#br0" timeOffset="100756.38">4619 16118 502 0,'-2'0'197'0,"2"0"-79"16,-1 0 38-16,1-2-23 0,0 2 26 16,3-3-10-16,3 3 6 0,9-4-27 0,2 0-17 15,3-2-8-15,1 1-16 0,2 1 0 16,1-2-10-16,3 1-10 0,-1 1-11 0,-2-3-2 0,2 1-19 15,4 0 10-15,0 1-2 0,-1 0-3 16,-3 0-20-16,-1-1-38 0,-1 0-17 16,-3 1 4-16,-2 4-89 0,-7 1-76 0,-3-1-94 15,-5 1 20-15,-1-2 21 0,1 2-96 0,-4-1 17 16,0 1 41-16</inkml:trace>
  <inkml:trace contextRef="#ctx0" brushRef="#br0" timeOffset="101167.1">5798 16054 242 0,'-1'2'255'0,"1"-4"-33"0,1 1-36 16,3-1-8-16,0 1-20 0,2 0 19 0,1 1-26 15,12-4-8-15,1 0-31 0,5 1-15 0,-1-1 9 16,3 0-10-16,-3 1-24 0,1 0 5 0,0 1-12 16,-1-3-8-16,-2 3-8 0,-12 2-7 15,8 0-1-15,0 0-23 0,-2 0-30 0,-1 0-16 16,-4 0-23-16,-1 0 4 0,-1 0-113 0,-1 0-30 16,-8 0-113-16,6 0 22 0,-6 0-93 15,0 0 14-15,0 0 1 0</inkml:trace>
  <inkml:trace contextRef="#ctx0" brushRef="#br0" timeOffset="101389.38">6127 16161 226 0,'-4'1'247'0,"1"2"2"16,1-1-10-16,-2 0-34 0,4 1-16 0,-3-2-5 15,3 0-12-15,2 0-20 0,-1-1-1 0,4-1-12 16,3 0-17-16,11-5-14 0,-11 6-19 0,25-5-13 15,-10 2-1-15,1-1 0 0,-1 1 0 0,-1-1-15 16,1-3-22-16,-4 5-28 0,-6-1-48 16,-3 3-19-16,-1 0-70 0,-1-3 12 0,-2 3 10 15,-3-2-337-15,-1 2 28 0,0-3 91 16,-1 1-4-16,-1 1 6 0,3 1 5 0</inkml:trace>
  <inkml:trace contextRef="#ctx0" brushRef="#br0" timeOffset="102697.28">8194 15484 334 0,'-16'0'149'0,"16"0"-23"16,-36-19-17-16,29 19-23 0,1 1-8 15,-2-1-11-15,-14 10-11 0,8 1 6 0,-1-1-4 16,2 4-6-16,0 1-5 0,3 2-24 0,0-2 27 16,2 2-8-16,0-1-29 0,3 1 22 15,3 0 9-15,2-5-39 0,0-12 48 0,0 9-23 16,0 4-4-16,17 14-2 0,-6-18-3 15,4-2-11-15,2 0 40 0,4-4-18 0,1-3-5 16,-9 0 5-16,5 0-9 0,25-12-15 0,-18 5 37 16,-3 0-28-16,-1-5 3 0,0 4 2 0,-6-8-23 15,1 0 31-15,-6 0 0 0,1-3-7 16,-7 2 18-16,1-3-6 0,-4-1-29 0,-1-1 39 16,0 12-25-16,0-7 15 0,-12-20 11 15,4 18-3-15,0-1-10 0,0 2-18 0,0 0 19 16,-4 3 8-16,6-4-13 0,-5 5-4 0,2-1 1 15,0 3 9-15,2-2-21 0,1 6 22 0,2 1-5 16,0 2-1-16,1 0-20 0,-1 1 15 16,3 1-1-16,0 1-13 0,-1 1 5 0,2 0-16 15,-1-2 14-15,-1 1-5 0,2 2 6 16,0 0-11-16,0 0-1 0,0 6-11 0,0-3 15 16,0 3-15-16,0-1 19 0,0 1 2 0,9 9 4 15,-2 6-2-15,-1-1 2 0,1 2 6 16,1 0-4-16,2 0-8 0,1 2 1 0,-2 2 4 15,0-1-1-15,1-2 20 0,1 1-13 16,-3 0-9-16,4 1 1 0,-2-3 10 0,-4-2-19 16,1-2 6-16,2-3 1 0,-1 0 2 0,0-3-7 15,-5-2-2-15,-1-3-1 0,3-1-1 16,-3-2 3-16,-2 0-12 0,1-1 10 0,3-1-2 16,-2 0-15-16,-1 1-2 0,-1-3-44 0,0 0-15 15,0 0-39-15,-1-3 10 0,3 1-147 16,-3-4-126-16,-4-9 26 0,0 0-33 0,-4 0 23 15,-3-4 76-15,-2 2 4 0</inkml:trace>
  <inkml:trace contextRef="#ctx0" brushRef="#br0" timeOffset="103055.93">7700 15208 470 0,'-5'-1'274'0,"3"-4"-21"0,0 4-36 15,1-3-18-15,0 3-22 0,1-2-5 0,-2 1 4 16,4-1-19-16,-1 2-29 0,2-3 0 0,0 2 5 16,10-4 2-16,4 1-10 0,1-2-18 15,-2 2-13-15,5-2-4 0,4 1 14 0,-1-1-22 16,2 1-5-16,2 0-7 0,2 4 10 15,-3-5-23-15,5 2-5 0,-3 0-11 0,-2 0 12 16,-2 1-18-16,0-2 2 0,-4 4-16 0,-3-5 15 16,-5 4-8-16,-2 2 8 0,-1-2-11 0,-10 3-21 15,7 0 8-15,2 0-20 0,-9 0-27 16,6 0-25-16,1 0-25 0,-7 0-29 0,0 0-41 16,6 0 16-16,-6 0-134 0,8 0-154 15,-8 0 26-15,8 0 28 0,-8 0 24 0,7 0 24 16,-7 0 16-16,8 0-17 0</inkml:trace>
  <inkml:trace contextRef="#ctx0" brushRef="#br0" timeOffset="103321.17">8829 15425 771 0,'3'0'255'0,"2"-1"-36"16,0 1-32-16,-2-2-7 0,4 1-20 0,12-1-30 16,-10 2-1-16,22-6-9 0,-10 5-26 15,5-2-4-15,-1 3-19 0,0-2 5 0,1 1-7 16,0 0-2-16,-1 1-20 0,-3-1-7 0,-1 1 4 16,0-2-22-16,-1 2-33 0,-7-2-24 0,-2 0-34 15,-3 2 6-15,-4-4-219 0,1 1 22 16,-1-1 20-16,-4 0-125 0,0 0 35 0,0 4 20 15,0 0 8-15</inkml:trace>
  <inkml:trace contextRef="#ctx0" brushRef="#br0" timeOffset="103860.16">9678 15022 367 0,'-10'-6'165'0,"4"2"-31"0,-1 0-29 16,0 4 26-16,1-3-35 0,1 3-18 0,0 3-35 15,1-2 4-15,4-1-10 0,-20 11 19 16,12-4-8-16,-2 3 23 0,3-1-41 0,1-1 11 16,3 0 13-16,-1 6-43 0,1-4 20 15,0-1 4-15,-1 0-10 0,4-9 30 0,0 7-33 16,0 0 10-16,0 0-8 0,14 14 4 0,-7-9 4 16,-1 0-1-16,5-7-7 0,-1 2 2 15,5 2-32-15,-1-3 18 0,-1 1 17 0,-1-3-7 16,-3 0-3-16,-2-1-1 0,9 3-24 15,-2-2 19-15,0 1-1 0,-2-1 3 0,1 4-7 16,-2-5 20-16,-2 2-25 0,3 3-7 16,-3 1 13-16,1 0-2 0,-3-2-7 0,0 6 13 15,-3-4 5-15,1 1-26 0,-5 0 11 0,1-3-5 16,-1 1-1-16,0-2 27 0,0-6-25 16,0 11-20-16,-11 15 44 0,2-14-22 0,0-1 6 15,-1-2-26-15,-6 0-1 0,3-1 33 0,-3-3-6 16,0 1 20-16,0-3-6 0,4 1-50 15,-4083-3 38-15,8166 1-25 0,-4081-1 11 16,2-1-21-16,1 0-14 0,7 0 5 0,0 0-146 16,-8 0-146-16,8 0 24 0,-17-10 18 0,15 6 11 15</inkml:trace>
  <inkml:trace contextRef="#ctx0" brushRef="#br0" timeOffset="104906.06">8261 15603 465 0,'0'0'167'0,"0"0"-27"16,-15 0-7-16,15 0-28 0,0 0 12 15,0 0-45-15,22 0 20 0,3-9 2 0,9-2-15 16,1-3-25-16,12 1 13 0,2-2 4 15,6 2-19-15,6-3 13 0,4 1-42 0,0-1 26 16,4 1-19-16,1 0 12 0,-1-1-3 16,2 0-6-16,-1-5-11 0,-3 3 19 0,1 1-15 15,-5-1-4-15,-2-1-2 0,-4 1-5 0,-9 0 20 16,-2 0-16-16,-5 3-22 0,-8 2 36 0,-5-1-9 16,-6 3-3-16,-4-1-3 0,-15 5-7 15,-3 7 1-15,-21-12 16 0,-1 8-28 0,-16 4-8 16,23 0 4-16,-16 0 6 0,-53 12 3 15,24-4 16-15,-1 3-10 0,-4-1-5 0,-4 3-17 16,-1 4 26-16,3 0-23 0,1 1 7 0,2-3-4 16,7 6 29-16,0-1-12 0,5-1-12 15,5 3 0-15,2 3 4 0,6-3 0 0,5 5-10 16,4-4 3-16,5 1 8 0,7-4-3 16,0 2-9-16,7 0 11 0,6 0 3 0,3-3 3 15,2-12-6-15,18 15-7 0,3-14 14 0,2-2 17 16,7-4-14-16,6-2 2 0,-21 0 9 15,14 0 9-15,37-16-11 0,-24 7-4 0,0-1 9 16,8-2-2-16,-2-3-5 0,4 1-4 16,0-2-1-16,0 0-1 0,1-4-9 0,1 2-20 15,0 1-4-15,-3-1-17 0,1 2-48 0,-2 0 2 16,-5 3 7-16,-2-3-88 0,-7 2-123 16,-4 3-100-16,-7-1 37 0,-1 1 14 0,-6 1 9 15</inkml:trace>
  <inkml:trace contextRef="#ctx0" brushRef="#br0" timeOffset="105913.35">11857 14832 409 0,'-1'-16'165'15,"-4"0"-29"-15,-2 3-11 0,-3-4 21 0,0 4-69 16,-2 0 15-16,-4 2-4 0,2 3-5 0,-3-3-26 16,-3 5 41-16,1-1-62 0,1 1 32 15,-3 2-39-15,0 4 3 0,1-2 25 0,13 2-8 16,-7 0-3-16,-3 0 12 0,-20 14-47 0,17-6 14 15,0 1-7-15,5 5-8 0,1 1 11 16,1-1 1-16,0 2 19 0,2 0-10 0,5 5-8 16,0-4-8-16,2 4-5 0,4 0-14 0,0-13-11 15,0 6 37-15,13 17-17 0,-4-12 24 16,3-3-40-16,2-3 18 0,2 2 13 0,1-3-28 16,2-2 29-16,3-3-13 0,0-2 3 0,3-1 17 15,-2-3-12-15,-10-1-16 0,5 0 3 0,24-13-12 16,-17 4 21-16,-3-3-5 0,-1-2-2 15,-3-3 23-15,-6 0-14 0,-2-3 8 0,-6-1-9 16,-1-3-12-16,-3 11 15 0,0-7 12 16,0-4-15-16,-15-25 2 0,5 23 4 0,-1 2 8 15,2-5-17-15,-3 2 2 0,0-1 7 0,-2-1-9 16,1 1 0-16,2 3 14 0,-1 0 0 16,1 1 1-16,-1 2 11 0,3 1 1 15,0 6-7-15,4-2 14 0,-4 5-17 0,4 1-4 16,1 2 8-16,4 4-9 0,-2 1-6 0,1 2-1 15,-1 1-12-15,1 1 13 0,1 0-10 16,0 0 2-16,-4 15 9 0,9 5-19 0,-5-12 16 16,0 5-10-16,9 20 10 0,-2-13-24 15,2 1 9-15,-2 0 7 0,-2 2-10 0,4-1 21 16,-1 2-15-16,0-1 7 0,-1 2-9 0,-3 2 5 16,6-3 3-16,-3 1-4 0,1 1 7 15,-1-1-3-15,3-1 12 0,-2-3-5 0,0 0-3 16,-4-2 7-16,4-1-1 0,1-2-4 0,-2-3 0 15,-1 0 4-15,0-4-2 0,-2-1-3 0,-3-1 7 16,4-3-17-16,-4 1 13 0,0-3 2 16,0 1-13-16,-1 0 3 0,0-2-5 15,0-1 11-15,0 0-15 0,-1-1-28 0,1-2-52 16,0-1-46-16,-1 0 13 0,0-2-215 16,-2-11-76-16,3 7 17 0,-11-19 56 0,5 9 0 15,-3-2 13-15,-1 0 34 0</inkml:trace>
  <inkml:trace contextRef="#ctx0" brushRef="#br0" timeOffset="106265.32">11076 14422 296 0,'-5'-4'281'16,"0"0"-54"-16,4-1-21 0,2 1-34 15,2-1-17-15,8-4-33 0,8 0 3 0,6-4-8 16,-1 2 7-16,5 3-8 0,3-4-13 16,5 2-16-16,-1 0 1 0,3 0 4 0,0-1-3 15,-1 1-8-15,1-1-1 0,-5 3-2 0,3 0-9 16,-5-1-16-16,-1 2 10 0,0 0-22 15,-5 1 9-15,-2 0 4 0,-4 2-29 0,-8 0 8 16,4 1-10-16,-4 1-19 0,-4-1-17 0,-2 1-32 16,-1 0-23-16,-3 2-46 0,-2 0 11 15,0 0-105-15,0 0-93 0,0 0-96 0,0 0 32 16,0 0 23-16,9 10-16 0,-7-6 1 16</inkml:trace>
  <inkml:trace contextRef="#ctx0" brushRef="#br0" timeOffset="106518.71">12365 14763 467 0,'6'3'325'15,"-2"1"-57"-15,-1-1-7 0,1-1-49 0,-2-1-12 16,3-1-31-16,1 0-10 0,7-6-21 0,5 2-30 15,0-1-7-15,4-2-17 0,0 2-9 0,-4-2-7 16,3-1-2-16,0-1-3 0,-3 0-20 0,3 1 5 16,-2-4-37-16,-4 3-43 0,-2-2-51 15,0 2-30-15,-2-6 8 0,0 2-306 0,-2 0 50 16,-4 0 24-16,1 1-34 0,-6 4 16 16,4-1-3-16</inkml:trace>
  <inkml:trace contextRef="#ctx0" brushRef="#br0" timeOffset="107138.83">13008 14703 448 0,'2'-2'252'0,"-1"-1"-47"0,5 0-17 16,-4-1-21-16,10-7-29 0,-6 0-21 15,5-1-8-15,-4 0 3 0,-1-4-7 0,1 0-10 16,-4-1-13-16,2-2 0 0,-3 0-5 0,-2-2-4 16,2-2-19-16,-1-1 2 0,-1 12 3 15,0-5-12-15,0-5 2 0,-13-23-4 0,8 24-3 16,1 0 3-16,-2 2-27 0,2 2 13 16,-1 0 4-16,0 4-7 0,1 2 7 0,0 3-21 15,4-1 15-15,-3 4-16 0,2 1-5 0,-3 0-5 16,2 2 11-16,2 0-7 0,0 2 0 0,0 0-12 15,0 0 18-15,-7 10-21 0,4-4 19 16,3 0-12-16,-1 1 12 0,2 10-4 0,-1-6-16 16,0 3 20-16,0 4-4 0,16 21-13 0,-8-19 8 15,3 3-3-15,2-5 13 0,-1 3-9 16,5-4 1-16,-1-1 3 0,2 0 4 0,6-4-6 16,-4 2 0-16,3-3-4 0,3 0 2 15,-4-5-6-15,-3 1 1 0,3-7 8 0,-12 0-16 16,2 0 23-16,18-12-26 0,-15 0 16 0,-1-4 4 15,-2-2-11-15,-3 0 16 0,-3-1-10 16,1-6-1-16,-7 2-7 0,2-1 8 0,-2 13-8 16,0-7 8-16,0 0-3 0,0-1 16 15,-13-17-5-15,11 24 3 0,-3-1 1 0,3 1 2 16,0 5-3-16,2 0 13 0,-3 1-10 0,3 6-10 16,0 0 0-16,0 0 5 0,0 0-1 15,0 0-10-15,0-6 7 0,-1 7-6 16,1 4 5-16,1 1-5 0,1 1 6 0,0 10 1 15,3 2-2-15,2 1-9 0,0 0-7 0,1 1 4 16,-2 0 15-16,1 1-9 0,4-2-13 0,-1 0-32 16,0 1-45-16,0-1-2 0,8-4 8 15,-1 2-113-15,-2-2-135 0,8-3-68 0,-1-4 26 16,4-1-19-16,1 0 15 0,0-7 50 0</inkml:trace>
  <inkml:trace contextRef="#ctx0" brushRef="#br0" timeOffset="107618.51">13953 14455 334 0,'-13'-6'226'0,"-3"0"-46"0,4 3-13 0,-2 2-18 16,1 1-25-16,13 0-40 0,-10 0 24 15,1 0-13-15,-4 0-18 0,-16 18 0 0,17-9-16 16,0 2 2-16,3 0-12 0,2 1-17 0,-3 0 28 15,7 0-44-15,0-2-4 0,1-3 33 0,2 3-24 16,0-10 15-16,0 7-5 0,0-1-9 16,0-6 3-16,11 18-30 0,1-10 25 0,-3-2-19 15,0-5 8-15,1 2 8 0,-1-2 0 16,-1-1 10-16,7 0-2 0,13-15-22 0,-15 6 6 16,-2-5 15-16,2 0 6 0,-1-2-7 15,-3 0 10-15,-1-1 0 0,-1-6 0 0,-2 0 8 16,2 1-10-16,-5 0 34 0,-2-1-18 15,0 10 12-15,0-6-8 0,0-3 3 0,-9-20-2 16,3 23 7-16,-2-2 16 0,0 4-7 0,2 2-4 16,-2 1-5-16,3 2 11 0,0 2-17 15,1 3 0-15,0 1-2 0,4 2-7 0,-2 2-22 16,-3 1 26-16,5 1-20 0,0 3-21 16,0-1 7-16,4 3-2 0,-3 2 8 0,9 10 4 15,0-2-17-15,1 4-9 0,1 3 24 16,1 3 7-16,4-4-13 0,-4 1-5 0,0 4-3 15,-1 1-9-15,0-1-46 0,-2 2-43 0,-4-1-48 16,3 3 13-16,-8 3-286 0,2-2-36 16,-2 0 44-16,2-4 15 0,-3-1 61 0,6-1 4 15,-6-14 12-15,0 7 8 0</inkml:trace>
  <inkml:trace contextRef="#ctx0" brushRef="#br0" timeOffset="107995.65">11836 15308 348 0,'5'-3'195'0,"11"1"-57"0,12-6 51 16,8-1-29-16,9-2-14 0,10-2-3 0,14-1-12 15,9-1-19-15,8-5 9 0,8 3-6 16,10-4-8-16,3 1-9 0,11-2-2 0,1-2 3 16,5 2-24-16,0 0 3 0,1-2 1 15,-2 1 3-15,-6 1-9 0,-6 1-20 0,-8 1 17 16,-9 1-17-16,-8 1-16 0,-8 1 0 15,-12 3-8-15,-8 2-14 0,-8 3-3 0,-8 1-19 16,-6-2-49-16,-7 5-31 0,-12 3-36 16,-10 2 11-16,-7 0-253 0,-6 2 3 0,-9 3 8 0,-7 1 6 15,-6 3 15-15,2 0-11 0</inkml:trace>
  <inkml:trace contextRef="#ctx0" brushRef="#br0" timeOffset="108465.93">13166 15242 310 0,'-18'6'81'16,"2"1"14"-16,4 3-34 0,5-4 20 16,3-1-21-16,1 2 0 0,2 0-19 0,1-7-31 15,0 0 51-15,0 7-6 0,17 12-4 0,-3-10-6 16,0-2-33-16,0 1 0 0,9-6-1 0,-5 6-1 16,2-1-2-16,2-3 0 0,1 0 37 15,-1 1 13-15,-2-2 9 0,3 2-6 0,-2-3-14 16,-2 1-29-16,-1 1 17 0,-2 0 0 15,1 0-9-15,-7 2-18 0,-2-2 33 0,1 0-25 16,-4 0 20-16,-1 2-18 0,-3-3-10 16,-1-3 26-16,0 0-28 0,0 10 40 15,0-1-5-15,-18 15-5 0,10-14-15 0,2 2 17 16,-3-3-2-16,-1-1-7 0,3-2-8 0,1-1 12 16,0 0-13-16,3-3 2 0,-3 1-16 15,2 1 16-15,-1-3-19 0,1 2 14 0,0 0 9 16,-2-3-41-16,-3 1-17 0,5-1 2 15,-4 1-35-15,8-1-28 0,-7 0-27 0,-6 0-75 16,0 0-139-16,0 0 8 0,3 0 20 0</inkml:trace>
  <inkml:trace contextRef="#ctx0" brushRef="#br0" timeOffset="109114.36">13774 15427 422 0,'-11'-3'136'0,"1"0"-19"0,1 2-18 16,4-2-11-16,-1 2 8 0,0 2-18 16,0 1-36-16,6-2-5 0,0 0-4 0,-14 7 7 15,4 3-2-15,1-1-6 0,4 0-8 16,-4 2 21-16,6-1 2 0,1-1-3 0,-7 4-6 15,9-2-39-15,0-4-2 0,0-7 28 16,0 7 6-16,0 1-6 0,19 12-33 0,-9-12 39 0,0-3-3 16,2 2-22-16,-3-2 0 0,4-3 0 15,-6 0 23-15,1-2 5 0,1 3-34 0,-9-3 29 16,0 0 7-16,7 0-38 0,0 0 43 0,3-15-26 16,-1 4 36-16,-5-2-14 0,0-2-6 15,-3 0 32-15,-1 6-26 0,0-4 24 0,0-5-5 16,-13-17 7-16,3 17-3 0,4-1 1 15,-2 1 13-15,-3-2 5 0,2 4 2 0,0-1 4 16,0-1 8-16,-1 3 1 0,4 3-30 0,0-3-5 16,3 4 2-16,-2 2-1 0,3 1 7 15,-1 3 12-15,2 1-42 0,0 0 9 0,-2 1-24 16,2-1 20-16,0 3-11 0,-1-1 2 0,1-1-12 16,1 3-13-16,1 6 2 0,1-2-9 15,-1 0-2-15,5 11 5 0,3 2 19 16,-5 0-18-16,4 0 1 0,-2 4 12 0,4 2-15 15,-2-5-46-15,2 7-17 0,-1-1-35 0,0 1-37 16,1-2 13-16,-2 2-174 0,2-1-114 16,-3 0 4-16,-2-2 20 0,0-2 25 0,-4 1 13 15,-1-12-14-15</inkml:trace>
  <inkml:trace contextRef="#ctx0" brushRef="#br0" timeOffset="109361.01">13113 15906 523 0,'-8'2'264'0,"4"1"-33"0,11-3-20 15,3 0-22-15,18-3-10 0,-10 3-15 0,10 0-23 16,45-10-9-16,-27 5-5 0,5 0 3 16,3 0-36-16,2-1-4 0,4 2 6 0,-2-3-13 15,-1 0-2-15,-1 3-13 0,-1-1-10 16,-4-2 1-16,-1 3 0 0,-4-2-40 0,-6 4-33 15,-6-3-22-15,-3 0-75 0,4 3 9 0,-11-1-114 16,-13 3-76-16,-2 0 25 0,-9 0 18 16,0 2-109-16,-6-1 23 0,-7 4-4 15,-6-4 0-15</inkml:trace>
  <inkml:trace contextRef="#ctx0" brushRef="#br0" timeOffset="109772.63">13282 16404 360 0,'10'12'208'0,"5"3"19"0,3-4-45 0,-1-1-9 16,8 3-23-16,1-6-8 0,-3 0-12 15,5-2-6-15,-5 5-13 0,3-6-8 0,-1 0-14 16,-1 2-9-16,-3-3-8 0,-1 0 0 15,-4-1-26-15,1 0 31 0,-6-2-4 0,-1 2 15 16,-10-2 1-16,0 0-20 0,14-12 6 16,-12 6-14-16,1-2 28 0,-6-10-34 0,3 7 6 15,0-5 1-15,0-2 12 0,-11-23 16 0,1 18-30 16,3 0 13-16,3-1-4 0,1 2-2 0,0-3-1 16,3 4-12-16,0 9 3 0,0-3-5 15,0-6-15-15,18-21 8 0,-9 19-7 0,5 2-10 16,3 3-7-16,2 2 10 0,0 2 14 0,4-2-32 15,2 6-2-15,2 0 9 0,1 0-15 16,-1 5 26-16,2-2-70 0,2 3 14 0,-1 1-34 16,-3 1-23-16,-16 2-34 0,7 0-53 15,0 0-28-15,4 0 18 0,12 12-110 0,-21-5-154 16,1 1 31-16,-6-1 13 0,-2-1 29 0,-3 0-23 16,1-1 43-16</inkml:trace>
  <inkml:trace contextRef="#ctx0" brushRef="#br0" timeOffset="110133.05">14074 16254 404 0,'0'5'206'0,"3"2"-45"0,0 8-1 16,0 4-6-16,-1-4-42 0,2 2 0 0,-3 2-36 15,-1 0 5-15,0-11-10 0,0 6 7 16,0 0 6-16,-13 16-36 0,10-18 15 0,-1-3 10 15,-1-1 1-15,1-4 11 0,-2 1-9 0,2-3-1 16,0-1-6-16,-2-2-14 0,-2 1 9 0,-11-16-21 16,6 4 4-16,6 0 5 0,1-5-9 15,3-1-16-15,3 9 5 0,0-6-14 0,16-18 6 16,-3 15-5-16,5-3-1 0,0 6-6 16,2-1 1-16,-1 6-2 0,1 0 0 0,4 4-11 15,-4-1 0-15,2 3 11 0,-3 0-7 0,-8 4-9 16,8 0 10-16,0 0 2 0,0 0-7 0,23 12 4 15,-25-5 3-15,6 2-2 0,-2-1 3 16,0 4-1-16,-2-2 3 0,3 3-7 0,-4 0-12 16,-2-1-42-16,1 0 7 0,-2-4-201 0,-4 1-160 15,-3-3 26-15,0-5 24 0,-8 1 56 16,0-2 12-16,0 0 9 0</inkml:trace>
  <inkml:trace contextRef="#ctx0" brushRef="#br0" timeOffset="110748.08">15275 14793 295 0,'-2'0'304'15,"-2"0"-34"-15,3-2-49 0,0-1-41 0,2 1-10 16,3-1-19-16,1-1-7 0,10-2-8 16,3-1-10-16,1-1-20 0,4 1-8 15,0-2 2-15,3 3-26 0,-1 0-1 0,-1 1-10 0,0-2 14 16,1 3-17-16,-3-2 1 0,-1 1-13 15,-4 2-1-15,0-2-19 0,-6 3-27 16,-2 0-27-16,0 0-24 0,-2 0-54 0,-2 2 11 16,-3-3-139-16,4 3-137 0,-4-1 27 0,-1-2-3 15,1 3 43-15,-2 0 13 0,0 0 5 16</inkml:trace>
  <inkml:trace contextRef="#ctx0" brushRef="#br0" timeOffset="111018.85">15529 14943 448 0,'0'2'202'0,"1"3"-25"16,0-3 14-16,3 1-34 0,3-2-13 0,0 0-7 16,15 3-16-16,3 1-1 0,4-5-28 0,-3 1 18 15,6-1-34-15,-16 0 7 0,3 0-12 16,5 0-1-16,-1 0 0 0,0 0 0 0,-4 0 24 15,0 0-23-15,-3 0-1 0,-3-8 1 0,6 1-3 16,-13 5-1-16,-1 0-24 0,0-1-8 16,-3 1-11-16,2 2-15 0,-2 0-33 0,-1-1-34 15,1 0 5-15,-1-2-197 0,-2 2-150 0,-1-2 24 16,1 2 24-16,-1-2 24 0,0 0 22 16,-2-2 10-16</inkml:trace>
  <inkml:trace contextRef="#ctx0" brushRef="#br0" timeOffset="112340.57">16663 14189 275 0,'0'0'235'15,"0"0"-46"-15,0-13-31 0,0 13 3 0,0 0-38 16,0 0-22-16,0 0 2 0,15 0-30 0,-15 0-10 16,0 0-24-16,0 0 18 0,0 0 9 15,0 0-27-15,0 0 8 0,0 0-26 0,0 0-5 16,17-2 10-16,-17 8 6 0,3 1-11 15,2 9 2-15,-2-3 8 0,3 2-41 0,-3-2 24 16,1-4 5-16,-2 0 2 0,0-3 5 0,4 1-15 16,-5 0 32-16,2-3-41 0,-2 1 27 15,3 0 14-15,0-1-5 0,-2 0-26 0,2 0 36 16,9 4-6-16,-4-4-21 0,-3-1 13 16,2-3 0-16,2 1-16 0,-10-1 0 0,8 0 7 15,5 0-10-15,3 0 10 0,-1 0-12 0,24-13 2 16,-20 7-2-16,2 2 5 0,0 0-19 15,-4-1 20-15,2 3-7 0,-2-1-2 16,-3 0-12-16,-1 3 0 0,-2-1 12 0,-11 1-1 16,10 0-14-16,-1 0 12 0,-1 0-2 0,5 0 1 15,-3 0 7-15,14 11-2 0,-16-8-9 0,-2 0-20 16,-1 2 9-16,7 6 10 0,-3 1-2 16,-2-3-14-16,1 1 18 0,0 5 5 0,-5 2-26 15,4-5 36-15,-3 2-27 0,1-1 13 16,-5-13-5-16,0 10 19 0,0-1-14 0,0 2-2 15,0 2 16-15,0 2 0 0,-16 12-22 0,10-15 14 16,0-1 8-16,-1-5 0 0,-5 5 13 0,3-5-7 16,-2 3 5-16,-1-2 0 0,2-2 6 0,0-3-1 15,3 3-18-15,2-3 4 0,0 1-10 16,-2-3 15-16,4 1-13 0,0 0-3 16,3-1 0-16,0 0 8 0,-10 0 0 0,3 0-17 15,1 0 14-15,-1 0-16 0,7 0-15 0,-10 0-18 16,3 0-44-16,-1 0-7 0,8 0 7 0,-10 0-140 15,3 0-96-15,7 0-71 0,-15-5 26 16,12 1 23-16,1-3 15 0,2 0 11 0</inkml:trace>
  <inkml:trace contextRef="#ctx0" brushRef="#br0" timeOffset="112646.93">17102 14130 452 0,'3'-3'232'0,"-2"1"-25"0,4-3-47 16,0 3-1-16,9-5 1 0,-2 4-17 15,3-2-9-15,-1 0-7 0,3 0-6 0,1 3-24 16,2-3-7-16,-1 5-11 0,-1-3 3 15,3 3-15-15,-3-3-6 0,3 2-14 0,-3-2 0 16,-6 2-7-16,-1 0-6 0,-1-1 4 16,-2-1-1-16,0 1-17 0,-4 0-2 0,1-1-33 15,0 0-64-15,-1-1 7 0,-2 0-233 16,-2 0-78-16,0 4 17 0,0 0 32 0,0-7 24 16,0 7 8-16</inkml:trace>
  <inkml:trace contextRef="#ctx0" brushRef="#br0" timeOffset="113587.83">18222 14484 287 0,'0'0'113'0,"0"0"13"0,0 0-21 0,0 0-22 16,0 0-37-16,0 0-4 0,0 0 68 15,0 0-26-15,0 0-23 0,0 0 30 0,0 0-29 16,0 0 18-16,0 0-23 0,0 0 32 16,0 0 1-16,0 0 13 0,0 0 6 0,0 0-4 15,0 0-7-15,0 0-11 0,5 23 2 0,4-23-1 16,1 0-24-16,6 0-13 0,0 0 20 16,5 0-5-16,0 0-20 0,1 0-6 15,-2 0-4-15,0 0 6 0,0 0 7 0,-2 0-8 16,-5 0-1-16,0 0 2 0,-3 0-10 0,-1 0 23 15,-3-7-7-15,2 7 0 0,-3 0 0 0,-5 0 24 16,21-10-33-16,-5 4 18 0,-7 6-18 0,-4-1 44 16,2 0-19-16,0-1-17 0,-3 1-5 15,0 0 25-15,0 1-22 0,-2 0-19 0,2-1 12 16,-4 1-23-16,3-1-1 0,-1-1 24 16,1 2-15-16,-2-1-5 0,-1-1-14 0,5 2-23 15,-5 0 2-15,0 0-45 0,0 0-32 0,0 0-50 16,0 0 13-16,0 0-199 0,0 0-112 15,0 0 32-15,0 0 25 0,0 0 34 0,5-5 49 16,-3 3-7-16,0 1-17 0</inkml:trace>
  <inkml:trace contextRef="#ctx0" brushRef="#br0" timeOffset="115858.78">19041 13890 320 0,'-14'0'158'0,"14"0"-20"16,-14 0-18-16,-6-14-13 0,15 16-10 0,-9 6-11 15,-2 0-7-15,5 0-25 0,1 2 15 16,-1 2-16-16,2 0 4 0,2 2-12 0,0-2-1 0,2-2-10 16,3 0 31-16,0-1-19 0,1 0 0 15,1-9-10-15,0 11-4 0,0 4 10 0,16 13-6 16,-5-15-5-16,1 0-23 0,0 0 29 16,2-1-25-16,3-3-13 0,4-3 12 15,-2 3 29-15,1-4-28 0,4 1 14 0,-4-4 13 16,-1 2-5-16,1-4 3 0,-1 1 6 0,-11-1-21 15,9 0 16-15,-4 0-1 0,17-13 5 16,-13 8 14-16,-7 1-15 0,3-4-3 0,-2-1 5 16,3 0 0-16,-4-4-3 0,-1 3-6 0,-1 1 3 15,-3-4-2-15,2 2 5 0,-5 0 5 0,2-3-12 16,-1 2 6-16,-3 12 0 0,0-14-4 16,0-2-19-16,-14-14 11 0,8 11-11 0,0 4 17 15,0 0-15-15,-5 1 4 0,0 2 3 16,-2 4-17-16,-1-3 2 0,0 4-9 0,-4 1 4 15,4 1-27-15,-5 3-35 0,6-1-59 0,3 3 10 16,-4 0-224-16,-1 0-47 0,-23 11 41 0,23-9-5 16,2 1 21-16,3 3 16 0,5-3 14 15</inkml:trace>
  <inkml:trace contextRef="#ctx0" brushRef="#br0" timeOffset="116658.51">16987 15250 227 0,'-1'0'186'0,"1"-5"-62"15,0 2 53-15,4 2-34 0,8-7-29 0,-1 5 5 0,8-1-16 16,5-3-2-16,4 0 8 0,2 2-33 15,3-3-14-15,10 0 30 0,6 0-22 16,6 0-7-16,4 1-6 0,5-3-18 0,1 2 14 16,6-2-30-16,5-1 3 0,7 2 21 15,3-3-10-15,4-1 13 0,1 2-8 0,0 2-10 0,0-3 5 16,3 3-9-16,2-2-5 0,0 1-9 16,1 0 14-16,-1 0 5 0,-6 0-4 15,0 1 4-15,-3-1-2 0,-4 5-13 0,-2-3 11 16,-7-1-2-16,-5 0-8 0,-4 1 27 15,-7 0-9-15,-4 1 15 0,-10-1-17 0,-4 2 15 16,-4-2-10-16,-4 4 12 0,-3-3-9 0,-1 2-1 16,-5 3-15-16,-3-2-14 0,-4 1-6 0,-4 2-20 15,-2 0-27-15,-7-1-63 0,3 2-19 0,-6 0 12 16,0 0-88-16,0 0-113 0,0 0 24 16,9 12 19-16,-11-10-75 0,-2 1 16 0,3 0-26 15</inkml:trace>
  <inkml:trace contextRef="#ctx0" brushRef="#br0" timeOffset="124354.93">18606 15458 314 0,'0'0'126'16,"0"0"18"-16,-13 0-44 0,13 0 17 0,0 0 24 16,0 0-38-16,0 0-2 0,0 0-13 0,0 0-19 15,0 0 4-15,0 0-10 0,0 0-14 16,0 0-2-16,-28-5 3 0,26-1-7 0,0 3-20 16,-2-3 19-16,0 2-7 0,-3-5-30 0,0 0 13 15,1 2 32-15,-1 3-3 0,-2-1-27 16,3 3 17-16,-8-5-48 0,-1-1 24 0,4 5-18 15,-2 1 37-15,-6 0-23 0,2 1 0 16,-3-1 1-16,5 2 11 0,7 0 0 0,-7 0-21 16,2 0-20-16,0 0 28 0,-15 17 17 0,14-9-24 15,3 1-1-15,4-3 3 0,0 3 17 16,4 1-42-16,-1-4 35 0,3 1-15 0,0 2 10 16,1-2-30-16,0 1 36 0,0 0-12 15,16 15-23-15,-7-12 12 0,2-1-14 0,1-2 35 16,-2-4-12-16,1 0 3 0,0-1-16 15,7 0 24-15,-4-3-9 0,-7 0-3 0,0 0 29 16,7 0-19-16,14-10-6 0,-13 3-6 0,0 1 9 16,-2-2 4-16,-2 0 0 0,-2 3-12 15,-3-2-4-15,0 2 26 0,0 0-24 0,-2 0 20 16,1 1 4-16,-2-1-9 0,0-1 13 0,0 2-8 16,-1 0 0-16,0 0-25 0,0 0 26 0,1 1-12 15,-2 0 12-15,2-1-20 0,-1 0 13 16,0 1 9-16,-1 3-37 0,1-3 29 0,-1 2-16 15,1-2 6-15,-1 2-4 0,-1 1 12 16,0 0-15-16,0 0 26 0,0 0-23 0,3 8 3 16,-3-3-9-16,0 2 9 0,-3 0-7 15,3 0 8-15,0 4 7 0,0 4-1 0,0 4-15 16,0-1 12-16,0 1-19 0,12 21-2 0,-10-20 25 16,1-1-5-16,-1-1-15 0,4 2 24 0,-2-4-4 15,2 0-4-15,-4-2-13 0,1 1 27 16,1-5-11-16,-2 1-2 0,1-3-21 0,-2-2 40 15,-1 0-20-15,0-4-33 0,4 1-19 16,-4 0-14-16,1-1 6 0,-1 1-117 0,0-3-163 16,0 0-21-16,0 0 17 0,0 0-28 0</inkml:trace>
  <inkml:trace contextRef="#ctx0" brushRef="#br0" timeOffset="124576.97">18760 15633 371 0,'0'-1'280'0,"3"-1"-52"0,-2-1-30 15,-1 2-25-15,0 0-23 0,0 1-13 0,0 0-37 16,0-2 10-16,0 2-25 0,3-3-3 16,-2 3-7-16,-1 0-6 0,1 0-33 0,0 0-10 15,-2 0-19-15,1 0-37 0,1 0 2 0,-1 3-78 16,0-1-50-16,0-2-99 0,2 0 22 15,0 0-129-15,-2-2 10 0,5-1 16 16</inkml:trace>
  <inkml:trace contextRef="#ctx0" brushRef="#br0" timeOffset="125044.9">18907 15494 442 0,'-3'-7'237'0,"2"2"-37"16,-1 0-31-16,-1 1-9 0,2-1-30 0,1 0-22 16,1 3 8-16,-1-4-20 0,0 4-20 15,2-3-5-15,1 2 2 0,-3 3-14 16,9-8 1-16,3 3-9 0,-2 0-10 0,0-1 7 16,-2 4-33-16,-2 0 19 0,2 2-10 0,-3 0-7 15,1 0-3-15,0-1 6 0,-6 1-5 16,0 0-22-16,0 0 25 0,7 0-3 0,6 11-25 15,-9-6 18-15,-2 0 7 0,7 8-21 0,-6-2 26 16,-2-2-4-16,1 0-6 0,-2-1-3 0,2 0-8 16,-2-8 6-16,0 7 2 0,0 1-4 15,0 4-19-15,0-1 14 0,0 1 8 0,-14 20-22 16,5-18 27-16,4-2-2 0,-3 0-19 16,1-2 7-16,1-1 10 0,0-5 2 15,2 3-9-15,1-2 5 0,0-1-1 0,0-2 1 16,2 1 3-16,-1 0-10 0,-1 1-9 0,2-1-4 15,-1-1 12-15,2 1 19 0,0-3-24 16,0 0 17-16,0 0 8 0,15 7 11 0,-8-7-34 16,18 2 18-16,-12-2-7 0,5 0-5 0,4 0-2 15,2 0 12-15,2 0 1 0,-2 0-4 16,-2 0-23-16,27-9-1 0,-30 8-43 0,1-1-9 16,-5 2 5-16,-2 0-92 0,-4-1-78 0,-9 1-125 15,9 0 23-15,-9 0-22 0,7 0-15 16</inkml:trace>
  <inkml:trace contextRef="#ctx0" brushRef="#br0" timeOffset="125675.23">18298 16195 215 0,'-2'1'108'0,"0"1"-18"0,2-2 68 0,2 0-30 16,2 0-9-16,18-3 3 0,2 2-14 16,-12 1 3-16,30-8-26 0,-12 1-3 0,3 2-3 15,3-2-7-15,4 1-8 0,11-5 4 16,4 2-20-16,1 1-2 0,7-4 25 15,2 0-21-15,0 2-19 0,-1-2 27 0,4 0-7 16,-5 1-1-16,0 1-6 0,-10 0-2 16,2 4-17-16,-6-1 16 0,-12 0 0 0,1 0-14 15,-6 2 13-15,-4 0-11 0,0 1-22 0,-5-1 0 16,-3 2-5-16,-8 1-18 0,-3 0-10 16,-9 2-23-16,0 0-16 0,8 0 5 0,-8 0-104 15,0 0-63-15,9 13-120 0,-9-9 24 0,-2 0-27 16,0 1-35-16</inkml:trace>
  <inkml:trace contextRef="#ctx0" brushRef="#br0" timeOffset="127311.75">18599 16748 314 0,'0'0'185'0,"0"0"-16"16,0 0-12-16,0 0-2 0,0-12-8 15,0 12 0-15,-11 0-35 0,11 0-17 0,0 0 3 16,0 0 6-16,0 0-1 0,0 0-3 0,-23-24-13 16,23 24 0-16,-2-1-12 0,2-1-7 0,0 2-12 15,0-1-4-15,-1 1-19 0,0-1 22 16,3 1-17-16,-3 0-5 0,2 0-18 0,-1 0 17 15,2 0-11-15,-1 1 6 0,0 0-15 16,3 1 7-16,-3 2-14 0,3-3 5 0,0 3 4 16,6 6 1-16,-1-2-8 0,5 2-1 0,0-1 7 15,-1-1-7-15,-1 4-2 0,-1 1-10 0,6-5 14 16,-4 0 4-16,6 1-21 0,-3-1 26 16,2-1-10-16,0 1-5 0,-3-3 9 0,0 1 5 15,2-1-24-15,2-1 7 0,-7 0 7 0,-1-2 5 16,-2 0-2-16,0-2-3 0,-1 3-8 15,-2-3 9-15,0 0-1 0,-3 0 3 0,1 0 6 16,-4 0 1-16,0 0-2 0,0 0-13 16,8 0 10-16,-8 0 15 0,0 0-18 0,14-11 10 15,-13 7 1-15,-1-1 0 0,0-1-2 0,0 1-12 16,-1-1 12-16,1-1 3 0,0-1-9 16,-13-18-1-16,9 9 2 0,-1 1 8 0,-2 0 1 15,0-3-11-15,-4 3-6 0,2-1 14 16,-1 0 7-16,0 0-3 0,0-1-1 0,-1 4 13 15,1-2-4-15,6 1-9 0,-5 1 9 0,2 4-18 16,-1-1 2-16,6 4-1 0,-3-1 2 0,1 2-8 16,2 2 17-16,0 0-19 0,1 0 15 15,-1 1-14-15,-1-1 11 0,3 2-5 16,-1-3 10-16,-2 2-4 0,1-1-13 0,2-1-1 16,0 1-1-16,-3 0 3 0,3 0 13 0,0 0-17 15,0 4 18-15,0 0-2 0,0-7 9 0,0 7-30 16,0-8-6-16,0 8 20 0,15-23-6 15,-11 14-10-15,8-1 21 0,2-3-16 16,0 1-15-16,2 1 8 0,1 0-8 0,6 2 6 16,-1-2 7-16,3 1 6 0,-3 0 13 0,3 0-32 15,1-1 23-15,5 4 2 0,-3-2-9 16,3 2-9-16,1 1 20 0,1 0-18 16,3 2 0-16,1-1 26 0,-4 0-13 0,0 0-3 0,1 0-11 15,-2 0-9-15,-1-1 15 0,-1 2-8 16,-2 0 6-16,3-3 8 0,-2 1 3 0,-3-1-1 15,2-2 2-15,-6 6 0 0,-3-2-20 16,1 1 21-16,-4 0 3 0,1 0-5 0,-5 1 0 16,-4 1-15-16,-1-2 11 0,0 3-5 15,-1 0-13-15,-1 0 35 0,0 1-27 0,-1-2-12 16,1 0-3-16,-3 1-39 0,3-1-29 0,-2 2-34 16,0 0 12-16,-3 0-127 0,0 0-76 0,0 0 25 15,0 0 22-15,0 0 21 0,0 0 18 16,0 0-127-16,8 0 40 0,-8 0 2 0,0 0 15 15</inkml:trace>
  <inkml:trace contextRef="#ctx0" brushRef="#br0" timeOffset="129520.4">19344 16565 234 0,'0'0'205'16,"0"0"-23"-16,0-13-32 0,0 13-15 0,2-24 1 15,-4 19-24-15,-2 0-18 0,1 0-10 0,0 1-18 16,-1 1 17-16,2-1-51 0,0 0 19 16,-3 0 14-16,3 1-22 0,-2-1-7 0,0 1 11 15,-2-1-32-15,2 3 8 0,-1-1-27 0,-2 1-1 16,1 1 45-16,-2-2-25 0,2 2 15 16,6 0-46-16,-8 0 21 0,2 0-12 0,-7 0 18 15,-14 14-5-15,15-7 15 0,-1 0-10 16,0 0-4-16,3 1-1 0,2-1 0 0,1-1-10 15,0 1 8-15,4-2-4 0,1 0 16 16,-1 0-12-16,3 0-4 0,-2 0 4 0,2-5 19 16,0 0-20-16,0 7-6 0,0-7 1 0,0 5-16 15,14 5 24-15,1-2-3 0,-5-5-6 16,1 0 12-16,0-2 10 0,-2-1-35 0,0 0 27 16,-9 0-33-16,9 0 26 0,-3 0 2 15,9 0-25-15,-4 0 27 0,18-13-5 16,-15 10 4-16,-1-2-2 0,-3 4-1 0,-3-3-15 15,9-3 20-15,-1 2 2 0,-8-1-6 0,-1 5-7 16,0-4 12-16,-3 1-6 0,1 1-16 0,-1-2 20 16,0 3 14-16,-1-1-9 0,-1-1-7 15,1 1 3-15,-2 0 21 0,3 1-10 0,-1-2-10 16,-2 1 16-16,1 1-2 0,0 0-23 16,-1 1 17-16,0-1 3 0,1-1-2 0,-1 2-5 15,0 0-17-15,2-2 17 0,-2 1-1 0,0 2-7 16,0 0-3-16,0 0 5 0,0 0-31 15,0 0 18-15,2-2 21 0,0 2-10 0,-2 2 6 16,0 1-14-16,1 1-1 0,0 1 10 16,0-2 13-16,-1 4-28 0,3-2-7 0,-3 2 11 15,6 8 5-15,0 2 9 0,-4-3 14 0,4 2-29 16,-3-1 15-16,3 2 1 0,0-1-12 16,-5-3 13-16,3 2 2 0,2 3 13 0,-1-2-14 15,-1 1 8-15,-4-6 8 0,5 4-4 0,-2-3-14 16,-1-2 13-16,0 0 11 0,-2-3-9 15,1 0-1-15,-1 0 4 0,0-2-2 0,0-2 0 16,1 2 2-16,-1-5-5 0,0 0-5 0,0 0 8 16,0 6-12-16,0-6 3 0,0 6-7 0,0-6-62 15,0 0 6-15,0 0-277 0,0 9 26 16,-1-13 22-16,3 0-72 0,-8-11 33 0,2-3-8 16,3 1-4-16</inkml:trace>
  <inkml:trace contextRef="#ctx0" brushRef="#br0" timeOffset="130277.75">20665 14723 385 0,'0'0'233'15,"0"0"-50"-15,0 0-12 0,0 0 6 0,0 0-35 16,0 0-5-16,0 0-7 0,0 0-3 0,0 0-13 16,42-22-5-16,-28 16-24 0,8 0-4 15,-4-1 8-15,5 1-17 0,0-1-4 0,2 2 0 16,1 2-14-16,-2-3 3 0,4 4-9 15,-1-1-8-15,0-2-14 0,-4 3 12 0,3-2-1 16,-3 1-3-16,-2 1 3 0,0-2-13 0,-3 1-7 16,-3 2-19-16,-6 0-18 0,1-1-18 15,-7 0-25-15,4 1-30 0,-7 1 6 0,0 0-52 16,0 0-89-16,7 0-142 0,-7 0 20 16,0 0 26-16,0 0 3 0,6 10-2 0</inkml:trace>
  <inkml:trace contextRef="#ctx0" brushRef="#br0" timeOffset="130547.06">20950 14943 451 0,'-4'2'233'0,"3"0"-48"0,0-1-22 15,2 1 4-15,4 0 1 0,0-2-15 16,1 1-10-16,16 2-20 0,4-2-6 15,-3 1 3-15,5-2-8 0,0 3-20 0,4-2 4 16,0 1-9-16,-3 0-19 0,3-2 0 0,-2 1 2 16,-2 0-19-16,-3 1-1 0,0-1-4 0,-2 1-2 15,-4-2-18-15,-3 0 10 0,-3 1-9 16,-5-1-16-16,-8 0-40 0,8 0-44 0,-8 0 6 16,11 1-189-16,-12-1 19 0,-3-1-197 15,-2 0 36-15,-14-11 27 0,0 2 89 0,-2-1 35 16</inkml:trace>
  <inkml:trace contextRef="#ctx0" brushRef="#br0" timeOffset="140389.56">21983 14776 561 0,'0'-13'189'16,"-17"-14"-4"-16,21 16 15 0,-1 3-25 0,-1 2 5 15,-2 0-23-15,3 2 3 0,-1-1-18 0,-2 2-4 16,3-1-26-16,-3 2-22 0,2-1-3 0,-2 1-4 16,1 0-19-16,-1 1 4 0,3-2-22 15,-3 3-7-15,3 3 7 0,-2-2-13 0,4 3 3 16,-3 1-8-16,4 11 6 0,3 4-16 0,1-2 2 16,-1 0 9-16,2 4-16 0,0-5-3 15,-1 5 7-15,0-3 3 0,-1-1-2 16,4 0-8-16,-6 1-5 0,1-4-4 0,-1 0 0 15,-2-1 5-15,2-2 4 0,-3-3 0 16,1-1-4-16,-1 2-6 0,-2-6-16 0,1 0-6 0,-3 0-21 16,3-1-26-16,-2-1-51 0,-1 2 13 15,3-2-59-15,-2 1-29 0,0-3-117 16,2 0 24-16,-3 0-114 0,0 0 9 0,0 0 35 16</inkml:trace>
  <inkml:trace contextRef="#ctx0" brushRef="#br0" timeOffset="140736.11">22400 14859 494 0,'0'-1'270'0,"0"-2"-21"0,-2 2-56 15,2-2-19-15,0 2-34 0,0-1 0 16,0 2-17-16,0 0-22 0,0-1-8 0,2 2-9 15,-2 1-6-15,1 0-18 0,0-2-2 0,-1 2-15 16,3 2 11-16,-2-4-9 0,-1 3-4 16,0-2-15-16,0 0 8 0,0 1 4 0,2-1 2 15,-2 0 18-15,0 0-17 0,0-1 8 16,0 2 9-16,0-2-18 0,0 2 20 0,2-1-15 16,-4-1 15-16,2 2-25 0,0-2 4 15,2 2-1-15,-2-2-8 0,0 0 1 0,0 0-7 16,0 0-12-16,0 0 1 0,0 0-13 0,0 0-22 15,0 0-27-15,-2 1-48 0,2-2-22 16,0 1 12-16,0-2-208 0,0 2-82 0,0-5 42 16,0 3 0-16,0-3 24 0,0 1 14 0,0-3 48 15</inkml:trace>
  <inkml:trace contextRef="#ctx0" brushRef="#br0" timeOffset="141411.21">22711 14485 309 0,'-3'-2'205'0,"-2"-2"-17"0,1 2-50 15,0-1-16-15,1 3-17 0,-2 2 6 0,-1-1-6 16,-8 4-24-16,1 3-9 0,0 2-18 16,4-1 14-16,0 4-20 0,-2-1-15 0,3 5 28 15,2-1-43-15,-3 1 14 0,3 0 1 16,1 1 11-16,2 2-22 0,1-1-5 0,1-1 4 16,1-8 4-16,0 4-8 0,0 0-14 0,11 19-6 15,-7-19-4-15,5 0 0 0,0-3 3 16,3 1 42-16,0-3-14 0,0 1-6 0,3-3 2 15,0-2-2-15,2-2-3 0,-4-2-11 16,-3-1-5-16,1 0 21 0,0 0-5 0,5 0-21 16,10-12 21-16,-17 7 3 0,-2 1-8 0,7-4 12 15,-5 1-11-15,-4 0 9 0,0 0 2 16,-1 1-14-16,0-1 10 0,-3 2 15 0,-1-1-22 16,0 6 9-16,0 0 5 0,0-8 4 0,0 8-3 15,0-7-9-15,0 7-2 0,0-8 3 16,0 8-15-16,0-7 4 0,-11-4 16 0,8 10-11 15,2-2-16-15,-2 2 23 0,0-1-15 0,0 2 20 16,-1-2-33-16,-1 2 25 0,0 0-10 16,1 2-16-16,-3-4 20 0,4 4-16 0,3-2-3 15,0 0-47-15,-14 0 14 0,-14 12-25 16,18-6 6-16,-2 1-68 0,-4-1-26 0,4 2-10 16,2-7-68-16,0 5-108 0,5-4 15 0,0 1 8 15,2 0-2-15</inkml:trace>
  <inkml:trace contextRef="#ctx0" brushRef="#br0" timeOffset="142113.01">23023 14461 265 0,'4'-7'228'15,"-2"1"-51"-15,1-1 2 0,5-1-20 16,3-3-36-16,1 1-14 0,2 3-35 0,-1 0-8 16,3 2 39-16,-4 1-26 0,0 2-2 15,-2 1-34-15,-1 1 5 0,-9 0-6 0,7 0-26 16,1 0-8-16,-1 0 38 0,-7 0-17 0,8 0-32 15,-1 0 19-15,4 10 13 0,-8-4-8 16,-2-1-7-16,2 1-2 0,-3 1-7 0,0 0 9 16,0 0-11-16,-14 17 15 0,10-9 1 0,-1-1-8 15,-2-1-5-15,2-5-4 0,0 1 6 16,0-2-5-16,2-1-22 0,1 0 37 0,-2-1-12 16,1-2-6-16,3-1-15 0,-2 3 1 15,1-3-8-15,-2 0 30 0,3 1-6 0,-1 0 25 16,-2-1-16-16,3 0 3 0,0 0-47 0,0-2 40 15,0 0-30-15,0 0 46 0,0 0-6 0,10 3-10 16,-4-3-7-16,-1 0-20 0,3 0 19 16,-3 0-27-16,3 2 7 0,0-2-3 0,3 0 52 15,4 0-17-15,11 8-3 0,-15-5-6 0,4 1 12 16,-1 2-10-16,0 1 0 0,-1-2-1 16,-4 1-28-16,4 1 33 0,-7 1-4 0,1-2 17 15,-1-2-2-15,-2 2-15 0,-1-1-12 16,0 1-2-16,0-1 11 0,-2 1 0 0,0-1-27 15,3 10 7-15,-4-15 21 0,0 11 12 16,0-1-26-16,0-2 31 0,0-1-23 0,0 1 12 16,0 0-24-16,0-2 18 0,0-6 24 0,-17 24-3 15,9-13 4-15,0-2 5 0,-4-2 23 16,0 2-42-16,-1-3 12 0,0 2 31 0,-2-2-15 16,-2-2 4-16,3 3-24 0,5-3 21 0,-2-1-6 15,4-2 7-15,1 1-29 0,-1-2 12 16,1 1-3-16,2 0-3 0,-2-1-11 0,4 2 3 15,-1-2-2-15,0 1-26 0,-1-1-35 0,1 2-9 16,1-2-35-16,0 1 9 0,-1-1-192 16,0 0-106-16,3 0 26 0,0 0 45 0,0 0 14 15,0 0 6-15</inkml:trace>
  <inkml:trace contextRef="#ctx0" brushRef="#br0" timeOffset="149421.01">13940 17651 267 0,'0'0'128'0,"0"0"-36"0,0 0-29 15,0 0 33-15,0 0-12 0,0 0-9 16,-14 0 23-16,0-1-31 0,11 17-14 0,3-9 1 15,-4 18 9-15,4-7-21 0,0-5-4 0,0-2-26 16,0 1 1-16,0 2-1 0,0 6 28 16,0 1 15-16,0-4-13 0,0 0-25 0,0-2 18 15,0-3-35-15,0-2 0 0,0-4 0 16,0 1 61-16,-4-3 17 0,3-5 22 0,0-2-20 16,-2 2 5-16,1-4-33 0,2 2 4 0,-2-4-24 15,2 0 20-15,0 0-14 0,0-3 9 0,0 1-9 16,0-6-6-16,16-17-26 0,-10 13 25 15,3-1-10-15,-1 1 5 0,2 1-11 0,-1 0-3 16,0-1-2-16,4 3-3 0,-3 1 8 0,-1 3-22 16,1-1 16-16,-1 3 2 0,-4 1-6 15,3 4-14-15,-1-1 23 0,-2 2-1 0,-1 2-9 16,2-1 10-16,-3 3-30 0,3 0 21 16,-6 0-4-16,0 0 15 0,7 0-26 0,12 17 14 15,-6-4 4-15,-1 1-3 0,2 0-19 0,0 2 18 16,-5 2-2-16,3-1-1 0,-5 3-18 15,-2 1 22-15,4-1-3 0,-1 9-6 0,3-3 8 16,-7 1 4-16,1-1-10 0,0-1-11 0,1-3 17 16,-2-6 3-16,2 1-9 0,-4-3 13 15,-2 1-30-15,4-1 25 0,-1-6-2 0,4 0-27 16,-4 1-1-16,-2-8-12 0,0 5-26 0,-1-6 5 16,0 0-49-16,5-5-48 0,-3-2-25 15,-4-5-59-15,2 3-102 0,-1-4 17 0,1 13-16 16</inkml:trace>
  <inkml:trace contextRef="#ctx0" brushRef="#br0" timeOffset="149621.93">13873 17868 306 0,'25'-4'119'0,"-6"-2"-34"15,5 4-28-15,4-5-10 0,1 3 20 0,2-1-9 16,-5-3-12-16,2 3 11 0,0 2-8 16,-2-2-25-16,-2 1-29 0,0 1-17 0,-5-2-50 15,-2 2 8-15,-7-1-50 0,2 2-84 0</inkml:trace>
  <inkml:trace contextRef="#ctx0" brushRef="#br0" timeOffset="150037">14617 17591 267 0,'-20'3'137'0,"10"-1"-19"15,-7 4-33-15,3-2-11 0,1 6 12 16,-1-1-10-16,4 2-10 0,1 1-8 0,1-1-5 16,0 2 6-16,6-3-6 0,1 2-26 0,-3-2-3 15,1 6-13-15,3-4-13 0,0-12-2 16,0 9 40-16,0-1-7 0,13 14-2 0,-8-12-5 15,5 2-5-15,1-3 18 0,-2 1-11 16,3-3-2-16,-1-2 0 0,0-5-3 0,-1 3-13 16,6-3-4-16,3 2 12 0,-1-1-1 0,-4 0-23 15,-1-1 1-15,-13 0 16 0,16 0 0 16,-1 0-50-16,-2 0-5 0,0 0-10 0,-3 0-12 16,1 0 17-16,-4 0-63 0,0 0-10 0,5-9-43 15,-8 7-130-15</inkml:trace>
  <inkml:trace contextRef="#ctx0" brushRef="#br0" timeOffset="151063.15">14860 17612 290 0,'-6'4'111'16,"-7"3"-32"-16,5 1 5 0,-5-2-14 0,7 4-20 16,4-2-2-16,0 2-24 0,0-3 9 15,2-7-14-15,0 8 28 0,0 3-5 0,0 4-28 16,16 12 3-16,-9-15-14 0,2-1 38 0,0-3-30 15,2 1 31-15,6-3-6 0,-5-2-2 0,3 3-4 16,0-6-2-16,4 1-6 0,2-1-4 16,-11-1-24-16,6 0 1 0,20-11 31 0,-13 9 0 15,0-4-2-15,-4 0-1 0,3-2-5 16,-3-1-1-16,1 1-1 0,-3-1-29 0,-1-1 13 16,-2 1 6-16,-3-1-28 0,-6 2 2 0,4-2 2 15,-1 1 34-15,-8 0-3 0,0 5-1 16,0 4-10-16,0 0 6 0,0-6-6 0,0 6-11 15,-14-12 12-15,9 9-19 0,-11-1 14 16,4 0-2-16,0 3 2 0,3 1-2 0,-5 0 2 16,3 0 0-16,-16 15 5 0,15-7-22 15,3-1 25-15,4-1 0 0,3-1 1 0,-1 3-20 16,3-8 3-16,0 6 2 0,14 11 0 16,0-10 0-16,4 1 23 0,3-1-1 0,4-3 9 15,6-3-2-15,0 1-3 0,2 1-3 0,-16-3-5 16,10 0 5-16,3 0 4 0,30-11-10 0,-31 4 0 15,-1 0 2-15,-6 0 0 0,0-3-19 16,-2-2 3-16,-5 0 18 0,-3-1 16 0,-4 0-14 16,-2 1-9-16,-4 1 0 0,-2 2 28 0,0 9-9 15,0-7 16-15,0 0-28 0,0 7 21 16,0-8-15-16,0 8 18 0,0-9-14 0,0 9-10 16,0-7 3-16,0 7 7 0,0 0 5 15,0 0-37-15,0 0 40 0,-2-9-16 0,4 10 3 16,0 4-14-16,0-2-14 0,0 2 0 0,7 8 17 15,-4 2-2-15,4 0 10 0,-3 0 14 16,5 1-26-16,-2-1-3 0,0 2 5 0,2 0-24 16,-5 0 29-16,3 0-18 0,3 0 2 0,-3 0 18 15,5 7-11-15,-4 0-6 0,-1-9 11 16,-3 4 5-16,0-9-1 0,-2 6 9 0,-1-8-7 16,-3-8-6-16,0 7-13 0,13 3 14 15,-13-10 38-15,0 0-2 0,-3 5 11 0,3-10 5 16,0 0-7-16,-2-5-10 0,1 2-4 0,1-3-16 15,0 3 25-15,0-7-41 0,-13-20 1 16,10 14 26-16,-1-3-16 0,3 2-15 0,-7-3 18 16,6 2-16-16,-4 0 14 0,3-1-19 0,2 4 15 15,0-1 5-15,1 11-8 0,0-2-5 16,0-1-16-16,0 2 26 0,11-9-8 0,-3 10-12 16,-1 3 11-16,10 1-8 0,-3-1-16 0,2 4 2 15,-3 3 21-15,-13 0-6 0,16 0 12 16,14 11-23-16,-17-1 20 0,1-2-13 0,0 3 4 15,-4 0-11-15,5-2 12 0,-10 4-1 16,1-5 2-16,-5 2-6 0,1-3 8 0,-2 1-3 16,0-8 1-16,0 0 1 0,0 7 0 0,-18 12 2 15,6-12 3-15,-2 1 2 0,-1-2-6 16,-1 1 0-16,-3-3-17 0,4-1 0 0,4 1 17 16,-6 0-13-16,4-3-53 0,3 1 4 0,1-1 5 15,1-1-96-15,8 0-76 0,0 0 20 16,0 0-173-16,-10-6 16 0,11 1 17 0,7-10-3 15</inkml:trace>
  <inkml:trace contextRef="#ctx0" brushRef="#br0" timeOffset="151394.19">16027 17220 282 0,'0'-3'209'16,"-1"3"-31"-16,2 3-30 0,2-1-34 0,-3 3 6 15,0 2-1-15,0 1-42 0,1 12 29 16,-1-9-14-16,0 7 12 0,0 2-48 0,0 2 1 16,0-2 22-16,0 4-19 0,10 19-22 0,-8-23 1 15,3-1 0-15,0-2 6 0,2 1 0 16,-4-2-17-16,5-2 3 0,-2 3-25 0,-1-4 25 15,-1-2-9-15,1-3-8 0,5 3 13 0,1-1-4 16,1-5-4-16,-3 1 9 0,-2-1-5 16,0 1-6-16,0-5-34 0,2 1 1 0,-2-2 0 15,0 0-35-15,-7 0 4 0,16 0-83 16,1 0-107-16,21-17 18 0,-20 6-194 0,0 0 60 16,-2 1 9-16</inkml:trace>
  <inkml:trace contextRef="#ctx0" brushRef="#br0" timeOffset="151578.76">15962 17438 256 0,'-1'-4'234'0,"2"-2"-37"0,10-3-14 15,1-2-11-15,5 0-27 0,4 0-36 0,5 4-10 16,1-1-18-16,3 0-9 0,2 4-130 0,2-3-65 15,-3 0-150-15,4 2 14 0,1-4-89 16</inkml:trace>
  <inkml:trace contextRef="#ctx0" brushRef="#br0" timeOffset="152196.87">17233 17449 239 0,'-5'3'308'0,"5"-1"-49"0,-2 1-53 15,0 1-12-15,-1 1-20 0,2 1-21 0,-2 1-15 16,1 8-10-16,-2-2-22 0,3 3-16 0,-2-3-12 15,3 0-10-15,0-13 3 0,0 9-21 16,0 1 11-16,0-2-2 0,0 0-24 0,0-1 3 16,0 0-12-16,0-7 8 0,0 7-12 0,0-1 12 15,0-6 6-15,0 6-8 0,0-6-6 0,0 0 0 16,11 9-12-16,-11-10 10 0,-1-3-7 16,1 0-5-16,-1-2 7 0,1 0-5 0,0 0-12 15,0-1 18-15,0 0-16 0,-1-1 5 16,1 8 2-16,0-7-5 0,0 1-3 0,0 6 0 0,0-10-2 15,0 2 6-15,0 8-10 0,0-7-12 16,0 7 9-16,0-8-10 0,9-2 11 16,-5 8-4-16,2 2 6 0,4 0 11 0,-4 1-5 15,4-1-8-15,2 0 2 0,21 14-3 0,-17-9 6 16,7 2 3-16,-3 1-8 0,2-1-14 16,0 1 16-16,5-2-1 0,-4 2 4 0,-3-1 2 15,3-5 0-15,0 2-2 0,-2-1 5 0,-5 0 4 16,-8-3-6-16,2 0 2 0,-1 0 0 15,0 0 5-15,0 0-7 0,14-15-4 0,-15 10 17 16,-2-4-6-16,-1 2-9 0,-1-6 5 0,1-1 6 16,-3-1-7-16,0-1 0 0,-2 6 0 15,0-2-4-15,0-5 11 0,0 0-13 0,-10-23 4 16,7 22-12-16,-2 1 17 0,5 2-16 16,-4 4 15-16,4 4-13 0,0-1-15 0,0 1-38 15,0 7-32-15,0 0 8 0,0 0-62 16,0 0-70-16,0 0-72 0,14-13 23 0,-9 13-121 15,3 0-13-15,0 1 7 0</inkml:trace>
  <inkml:trace contextRef="#ctx0" brushRef="#br0" timeOffset="152372.79">17892 17437 397 0,'-2'1'303'0,"2"1"-50"0,0-1-29 0,-2 0-34 16,1 1-20-16,0-1-4 0,-1 0-22 15,4 0-25-15,-2 1-12 0,0 1-15 0,0-3-21 16,0 2-49-16,1 0-31 0,0-2-36 16,1 3 4-16,0-1-137 0,1 1-161 0,-2-3-24 0,0 0 19 15,2 0-13-15,0 2 12 0</inkml:trace>
  <inkml:trace contextRef="#ctx0" brushRef="#br0" timeOffset="152690.34">18107 17328 269 0,'-4'-9'323'0,"0"2"-44"0,2 1-33 16,-1 2-37-16,-2-1-34 0,3 3-11 0,-1-1-22 15,2 2-13-15,1 0-23 0,-3 1-11 0,3 2-4 16,0 2-13-16,1 2-8 0,1-1-10 15,-2 3-3-15,1 10-21 0,-1-10 4 0,10 20 6 16,-5-11-6-16,3 2-10 0,1-1 7 16,-4 0-3-16,4 1-17 0,-1-1-6 0,-1-2 9 15,1 0 6-15,1-2-4 0,-4-1-16 16,-1 0 7-16,1-2-12 0,-1-3-6 0,-1-2-41 16,0 1 2-16,-3-3-11 0,1 0 7 0,1-2 3 15,-2 2 5-15,0-1-178 0,0-3-94 0,0 3 25 16,1-3-99-16,-1 0 5 0,0 0 11 15,0 0-6-15</inkml:trace>
  <inkml:trace contextRef="#ctx0" brushRef="#br0" timeOffset="153043.54">18315 17280 510 0,'-3'-5'234'16,"1"0"-34"-16,0 3-17 0,-1 0-16 0,3 1-26 16,3-1-18-16,-3 1-14 0,1 4-3 15,0-2-26-15,-1 3 2 0,2-1 0 0,6 9-18 16,-1 0-16-16,1 1 16 0,-1 0-11 0,5 1-14 16,-2 1-1-16,4 0 3 0,-6 0-2 15,4 0-3-15,1 0 5 0,-4 0-21 0,3-1 7 16,-3-1-3-16,2 0 2 0,-3 0-4 0,-1 1-13 15,2 0 5-15,-3-6 4 0,2 3-7 16,-2-3-4-16,-3-2 11 0,3 1-9 0,-3-2 1 16,1 0-10-16,-1-2 9 0,2 0-4 15,-2 1-11-15,-1-2-9 0,-1 1 1 0,2-1-35 16,-2 0-9-16,0 1-31 0,3-1 9 16,0 0-60-16,-1-1-62 0,-3-1-73 0,0 0-89 15,0 0 13-15,0 0 13 0,0 0-39 0</inkml:trace>
  <inkml:trace contextRef="#ctx0" brushRef="#br0" timeOffset="153312.44">18095 17472 340 0,'-1'-1'144'0,"1"1"-33"0,0-2 13 0,3 2-5 15,-1-2-31-15,2 1-4 0,0 1 20 0,2-2-30 16,12 0-6-16,-1-1-36 0,1 1 19 16,2-1 2-16,2 1 14 0,2 2-20 0,-4-3-40 15,1 0 9-15,0 2-2 0,0 1-101 16,2-1-15-16,-5-5-70 0,0 2-146 0,-2-2 10 15</inkml:trace>
  <inkml:trace contextRef="#ctx0" brushRef="#br0" timeOffset="153588.25">19082 17478 448 0,'-1'1'260'0,"0"0"-38"0,1 0-42 0,0-1-44 15,0 0-48-15,1 2-9 0,-2-4-186 0,1 1 10 16,0 1-291-16,0-4 50 0</inkml:trace>
  <inkml:trace contextRef="#ctx0" brushRef="#br0" timeOffset="161342.97">16574 6475 246 0,'0'0'209'0,"-14"-14"-14"0,14 14-32 0,-21-23-25 16,17 22-12-16,4-2-60 0,-4 2 15 0,1 2 22 15,-1 2-43-15,-3 6 21 0,-6 7-31 16,1 3-2-16,0 3 17 0,-3 4 18 16,2 2-50-16,0 3 28 0,2 5 1 0,-3-3-7 15,6 3-3-15,0-1-13 0,2 4 10 0,-3-3-34 16,6 2 23-16,3-2-33 0,-1-1 30 16,1-19 3-16,0 9 7 0,15 33-28 0,-6-29-2 15,2-2-10-15,5-1 6 0,1-2 23 16,0-4-20-16,1-1 2 0,3-3-41 0,1-3 2 15,2-3-81-15,0 2-74 0,4-6-92 0,2 0-86 16,-2-4 28-16,-14-2 39 0,27-11-21 16</inkml:trace>
  <inkml:trace contextRef="#ctx0" brushRef="#br0" timeOffset="162033.07">17092 6829 340 0,'0'-4'276'0,"-5"-1"-88"0,5 2 5 0,0-1-47 15,-1 1-19-15,1 0-18 0,0 1 10 0,0 2-45 16,0 3-3-16,0-1 14 0,0 5-27 16,0-2 17-16,1 2-22 0,4 13 1 15,-1-3 5-15,-3 1-30 0,3-2 7 0,-1 2 1 16,-2-5-1-16,0-3 8 0,3-1-28 0,-4-1 9 16,0-3-7-16,0-1-7 0,1 3 10 15,-1-3 7-15,0 0 4 0,0-4 7 0,0 0-5 16,-4 0-5-16,2-1-9 0,-1-3 3 15,1-3-14-15,-11-7 6 0,8-6-5 0,0-2 3 16,0 0 3-16,2-2-5 0,-3 0 0 16,2 0-6-16,-1 1-2 0,5 12 3 0,0-6 8 15,0 0-26-15,0-2 23 0,0 4-4 0,0 3 1 16,0 1-16-16,0 2 10 0,0 4 8 16,0 5-3-16,0-10-5 0,5-1-2 0,0 11-19 15,0-1 29-15,3 1-5 0,11 1-3 0,-10-1-13 16,21 10-10-16,-5-2 25 0,-1 0-1 0,2 1-10 15,-3 2 14-15,0 1 2 0,1-2 1 16,1 2-11-16,0 0 10 0,-1-3-6 0,0 4-10 16,1-4 7-16,-1 1 4 0,-1-1-4 15,-4-1 5-15,0-1-14 0,-3-1 14 0,-1-1-3 16,-5-2 3-16,1 1-10 0,-5-3 17 0,1-1-22 16,-7 0 23-16,0 0-9 0,6 0-1 15,14-16-16-15,-6 8 19 0,-8-6-3 0,3 2 9 16,-5-4 13-16,1 0-4 0,-5 2-6 0,0 2 12 15,0 12-2-15,0-15-6 0,0-3-12 16,-11-14 13-16,6 13-16 0,1 3-4 0,-2 0-5 16,0 7 22-16,4-7-11 0,-2 7-9 0,-1-1-18 15,5 3 5-15,-3 1-39 0,1 1-14 16,2 0 8-16,0 5-135 0,0 0-8 0,13-20-182 16,-8 8 24-16,2 2 3 0,-2 7 16 15,6-9 26-15</inkml:trace>
  <inkml:trace contextRef="#ctx0" brushRef="#br0" timeOffset="162402.59">17808 6488 251 0,'-1'6'211'0,"-2"-2"-35"0,-3 10-70 0,0 1 1 15,4-6-18-15,0 1-8 0,-1 1-10 0,3 7-4 16,-1-1-12-16,1-9 22 0,0 4-43 0,0 2 12 16,11 13 1-16,-6-10-46 0,3-6 58 15,1 1-23-15,1-3-28 0,-1-4 55 0,0-3-25 16,0 0 5-16,-1-2-16 0,-8 0-6 16,6 0 21-16,20-9-16 0,-12 1 16 0,-3-2 7 15,-2-4 15-15,-2 1 3 0,-2-1-20 0,3-1-3 16,-6 4 0-16,-2 11 14 0,0-13-12 15,0-1 14-15,0-1-8 0,-13-16-15 0,9 21 6 16,-4-4-12-16,2 0-11 0,-3 3-8 0,4 4 12 16,0 0-2-16,0 4-15 0,-3-3-15 15,1 4-37-15,1 1-3 0,1 1 8 0,5 0-58 16,0 0-47-16,0 0-23 0,-7 0-87 0,-2 11-113 16,11-10 71-16,1 2-18 0,3-1 5 0</inkml:trace>
  <inkml:trace contextRef="#ctx0" brushRef="#br0" timeOffset="163846.87">18701 6387 350 0,'-5'-2'184'15,"0"-1"-42"-15,-1 0-34 0,1 2 9 0,-12-2-2 16,4 0-37-16,1 3 0 0,12 0-10 16,-11 0-7-16,-3 0 14 0,-11 12-33 0,11-7 3 15,3 5-41-15,1-1 42 0,1 3-18 0,3 1 3 16,1-4-20-16,1 2-12 0,3 0 35 0,-1-3 1 16,2 1-4-16,0-9-23 0,0 7 11 15,0 5 18-15,13 8-23 0,-8-12 17 0,3-2-14 16,3 4-22-16,-2-8-9 0,1 1 36 15,-1-3-6-15,-1 0-11 0,4 0-22 0,13-10 42 16,-12 3-10-16,-3-1 14 0,3-4-27 0,-4 0 5 16,-1-5 27-16,1-1-36 0,-3-1 17 0,-1 0 32 15,-2-3 4-15,-1-1 2 0,-2 11-13 16,0-5 16-16,0-5-10 0,-13-22-18 0,3 20-2 16,-1 2 8-16,-1 1 1 0,-3 0 11 15,3 0-3-15,2 2-4 0,-3 1-13 0,-2 2 4 16,3 4 8-16,2 0 6 0,0 0-13 15,4 5-12-15,1 0-9 0,1 2 19 0,0 2-12 16,1 1-10-16,0 1 4 0,3 1 0 0,0 0-4 16,0 0 5-16,0 0 7 0,-6 14-13 15,8-8-3-15,-2 1 7 0,0 1-11 0,0 1 7 16,0 4 0-16,16 20-10 0,-11-16 5 0,2 0 2 16,4-2 11-16,-2-2-16 0,0 0 4 0,5-5 8 15,2 2-9-15,1-1-21 0,-1-2 17 16,3-2-4-16,-1-3-12 0,6-2 16 0,3 0-32 15,-14 0-6-15,5 0-7 0,25-15 19 16,-17 9 2-16,-5 0 19 0,2-1-15 0,-5-1 14 16,-2 2-2-16,-6 4-7 0,-1-3-6 0,-3 2 32 15,-1 1-3-15,-1-1 1 0,0 2 12 16,0 0-22-16,-3 1-19 0,-1 0 11 0,0 0 15 16,0 0-5-16,0 0-7 0,9 10 5 15,-8-5 7-15,1-1 4 0,0 1-5 0,-1 0 3 16,1-2 4-16,0 3-4 0,-2-3 10 0,2-2-16 15,0 3 4-15,0-1-4 0,-1-2-6 16,-1-1-6-16,0 0 19 0,0 0 3 0,0 0-3 16,6 0-4-16,12-19 11 0,-12 10-13 0,2-5 15 15,2-1-13-15,2 0-3 0,-4-3 4 16,2 2-9-16,0-3 11 0,-1 2-6 0,2 0-6 16,-2 0-13-16,0 5 23 0,0-2 1 0,-4 6 5 15,-1 1-3-15,-1 0-8 0,-2 3-3 16,3 1 9-16,-1 0-20 0,-2 3 23 15,2-2-7-15,-3 2 0 0,0 0-3 0,0 0 6 16,7 0-10-16,8 22 2 0,-1-10 19 0,-3 0-11 16,0 2-9-16,0 3-16 0,5 0 15 0,-3 1 12 15,-2 2-3-15,7 0-6 0,-3 0 12 16,1-1-3-16,-2 0-21 0,1 1 16 0,1 1 3 16,3 4 0-16,-4-4 12 0,-2 6-19 15,1-3 10-15,0-4-4 0,-3 6 10 0,2-2-8 16,-1 0 1-16,1 1-9 0,-6 2 14 0,2-1-13 15,3-4 9-15,-8 2 6 0,-4-14 4 16,0 5-14-16,0 3 9 0,0-2-5 0,0-3-1 0,0-3 7 16,0 1-6-16,-13 6-10 0,7-10 17 15,4-3 3-15,-2-1 3 0,-1-1 12 0,-1-2-15 16,1 0 7-16,-2 0-15 0,-4 0 8 16,-12-15-6-16,3 6 4 0,3-4-13 0,2-2 19 15,3-3-14-15,-1-3 4 0,7-1 1 16,-1-6-4-16,7 0-2 0,0 14-14 0,0-9 9 15,19-29-15-15,-3 19-15 0,0 0-7 0,1 1 28 16,5-1-6-16,-4 0 5 0,3 3 1 0,-2-2 1 16,1-1-1-16,-1 3 7 0,-1 3-12 15,-3-1-7-15,0 3 22 0,1 4 4 0,-3-1 2 16,-1 2 1-16,-1 1 6 0,-2 3 4 0,-1 3-1 16,-3 1 5-16,0 2-7 0,-1 1-2 15,-1 4-6-15,0 2 3 0,1-2-7 0,-2 3 4 16,0 2-5-16,-2 0 4 0,0 0-10 15,0 0 8-15,12 22-1 0,-4-5 3 0,1-1 11 16,2 6-6-16,1-2-6 0,2 1-5 0,-4 1-11 16,3 1 8-16,2 3 16 0,0-3-12 15,1 3-5-15,0 1 6 0,0 1 1 0,-2-2 1 16,-2 2-2-16,3-3-9 0,-4 6 6 16,1-4-10-16,-1-2 7 0,-3-1 9 0,-1 5 9 15,-1-3-12-15,0-1-7 0,-2-2 8 0,-3-3-6 16,2-3 1-16,-3-10 9 0,0 1-3 15,0 1-14-15,0-1 0 0,0-1 15 0,0-7-5 16,-10 14 0-16,6-11 6 0,2-2 9 0,0-2-17 16,-4-3 8-16,3 1 0 0,-6-8-9 0,-4-3 11 15,3 1-8-15,-2-3 4 0,-1-5-6 16,1-1 9-16,-2-1-9 0,3 0 18 0,1-1-9 16,0 0-17-16,2-2 7 0,2 1 4 15,3-2 2-15,3 13-28 0,0-3-5 0,0-7-1 16,17-23-35-16,-4 25-20 0,-3-1-6 15,4 4 9-15,3-2-95 0,-4 1-82 0,4-2 20 16,-4 0 19-16,2 3 15 0,-2 1-158 0,-7-8 11 16,-6 9 4-16</inkml:trace>
  <inkml:trace contextRef="#ctx0" brushRef="#br0" timeOffset="164445.01">19931 5634 310 0,'17'8'199'0,"-1"1"-6"0,5 3-35 0,2 0-13 16,-1 1-23-16,1 3-3 0,2 1-13 16,5 3-3-16,-6-1-40 0,3 5 25 0,0 0-49 15,1 1 34-15,-3 4-39 0,2 2 12 16,-4 1-2-16,-2 1-2 0,-2 2 14 0,-3 1-16 15,-3-2-17-15,1-1 0 0,-6-1 5 16,0 2 7-16,-6-1-29 0,1-1 30 0,-1 0 2 16,-2 0-16-16,2-2 14 0,-2-15 8 0,0 5 0 15,-13 21-16-15,9-18 12 0,-3-4 0 16,1-1 3-16,2-7-20 0,-1 4 0 0,0-7 13 16,1 1-6-16,3-3-2 0,0 0 2 0,1-3-32 15,0 2-28-15,-3-3-74 0,3-2 8 0,0 0-263 16,0 0-30-16,-4 6 61 0,7-10 11 15,2 0 13-15,1-6 6 0</inkml:trace>
  <inkml:trace contextRef="#ctx0" brushRef="#br0" timeOffset="165176.37">21344 7432 320 0,'-8'-12'223'16,"3"3"4"-16,-4 5-35 0,-5-3-18 15,-4 2-11-15,-1 3 1 0,6 2-29 0,13 0-9 16,-16 0-5-16,0 0-17 0,-16 18-19 16,13-5-8-16,5 1-5 0,-1 5 3 0,-1-1-20 15,2 6-19-15,3-2 9 0,-2 5 7 0,4 1-16 16,-1 0-3-16,2 3 1 0,3 0-3 15,1 1-3-15,3 2-17 0,1-19 23 16,0 7-16-16,11 33 0 0,-1-30-14 0,1-3 18 0,4-1-6 16,3 2-2-16,4-6-6 0,2-3 2 15,5-2 2-15,3-1-15 0,2-3 8 0,1-3-16 16,0-1-17-16,1-4-43 0,-19 0-21 0,9 0 8 16,4 0-66-16,27-14-87 0,-29 7 19 15,-6-4 17-15,-5 2-145 0,-7-3 24 0,-6 7-2 16,-3-2 22-16</inkml:trace>
  <inkml:trace contextRef="#ctx0" brushRef="#br0" timeOffset="167138.26">21124 7846 251 0,'-3'-3'204'0,"3"0"-47"0,0-1 5 0,3 0-62 16,11-8-3-16,1-1 15 0,7 1-23 15,2 0 8-15,3 0-19 0,1-1-8 0,4 1 6 16,1-2-56-16,1 0 36 0,1-1-10 0,0 1-7 16,1-1-7-16,-1-1 6 0,-1 1-9 0,0-3 1 15,-4 1-3-15,0 1-7 0,-3 0-6 16,-5 0 0-16,-2-2-17 0,2 3 8 16,-6-2 10-16,-3-3-12 0,-2 4-36 0,-5-1 59 15,0 2 3-15,0 4 23 0,-4 0-13 16,-2 2 8-16,0 1-12 0,0 8 35 0,0 0-16 15,0-7-3-15,0 7-16 0,0-7 7 0,0 7-10 16,0 0-4-16,0-7-2 0,1 2 0 0,1 5-10 16,-1 4-8-16,4 0-8 0,2 9 17 15,-1 1-5-15,9 2-1 0,-4 5 10 0,3 1-8 16,-3-1-1-16,2 3-13 0,1 1 13 16,-2 1 3-16,3 1-10 0,-2-1-1 0,-1 3-19 15,1 0 17-15,-2 0 6 0,1 0-5 0,-3-1-14 16,-3 1 35-16,2-1-15 0,0 0-3 0,-2-2 6 15,1 1-5-15,-1-4-3 0,-4-3-10 16,0 0 5-16,0-6 9 0,0 2-4 0,-2-4 23 16,0-12-13-16,0 7 7 0,0-7-6 0,-13 18 5 15,13-17-2-15,-1 1-2 0,-2-2-2 16,3-3 15-16,-2 0-13 0,2-1 3 0,-2-14-11 16,5-1 10-16,-3 5-33 0,11-22 7 0,-3 8-15 15,0 0 11-15,4-6 5 0,-1-4-9 0,0 3-4 16,2-1 5-16,-3 0-11 0,3 2-2 15,-4 0 20-15,0-2-9 0,-3 2 14 0,-2 2 5 16,2 1-4-16,-2 0-3 0,-3-2-9 16,5 2 32-16,-6 16 1 0,0-3 4 0,0-5 12 15,0 0 2-15,0 6 2 0,0 1-6 0,0 3 11 16,0 1-22-16,0 4 7 0,0 2-7 16,0 6-14-16,0-7 1 0,0 7-9 0,0 0 0 15,2-7 14-15,0 10-5 0,8 8 2 0,0 6 4 16,3-1-19-16,2 5 9 0,-3-2 11 15,-2 6-18-15,10 4 4 0,-7 0 11 0,4 3-11 16,2-1 10-16,-4 4-11 0,4-2-5 16,-2 2 13-16,4 2-18 0,-1-3 7 0,-2 0 12 15,-3 1 1-15,-1-1-9 0,-1-3-5 16,0 0 19-16,-2-4-14 0,-3 0-2 0,-2 0-6 16,-1 3 0-16,2-5 20 0,-5-6-13 0,-2-9 0 15,0 3 11-15,0 2-21 0,0-1 9 16,0-2-2-16,-12 11 13 0,8-15-15 0,-3-4 9 15,1-1-3-15,-2 0-10 0,2-3 15 16,1 0-1-16,-4 0-23 0,-12-13 6 0,7 5-5 16,3-5-5-16,0-2-27 0,2-3 13 0,3 0-5 15,3-5 1-15,3 0-11 0,0 11-29 16,0-11 35-16,16-25-35 0,-6 21 1 0,7-2-16 16,-3 0 50-16,3 1-42 0,2 1 20 0,0 0-13 15,1 1 8-15,-2 2 5 0,1-1 47 16,-3 2-40-16,0 3 52 0,-3-2-8 0,2 2 5 15,-4-2-2-15,-1 4 1 0,1 3-1 0,-8-2-23 16,0 5 22-16,-3 12 21 0,0-10-9 16,-17-7-12-16,8 7-13 0,-1 4 31 0,-6 0 11 15,2 2-23-15,-2 0-10 0,5 3 5 16,-1-1 30-16,12 2-17 0,-13 0-6 0,-9 14 26 16,12-6-25-16,5 6 0 0,1-7 14 0,3 2-36 15,1-9 27-15,0 11-3 0,13 12 23 0,-3-6 2 16,4-2-23-16,0-2-4 0,2 0 17 15,0 0-39-15,4-1 3 0,-1-5 24 0,1-2 5 16,-2 0 10-16,2-3-27 0,-10-2 18 0,4 0-7 16,2 0-4-16,18-17-29 0,-17 7 38 15,-1 2 4-15,1-6 7 0,-5 1-30 0,0-2 33 16,0 2-20-16,-2 0 16 0,0-1-42 16,-1-1-1-16,-1 3 40 0,1-3 17 15,-4 7-28-15,-1-2-6 0,0 1 11 0,-1 3 8 16,3-1-17-16,0-4-22 0,0 5 17 15,1-1-20-15,-4 4 35 0,0-3 1 0,-1 3 20 0,1 1-39 16,-1-1 23-16,-1 2-8 0,-1 0 4 16,1 1 7-16,0-2-9 0,-1 2-9 15,0-1 11-15,0 1 20 0,0 3-31 0,-2-1-11 16,1-1 16-16,1 4-8 0,-3 0 12 0,0 0-32 16,2 2-5-16,-3 10 40 0,0-2-7 0,2 4 11 15,1-5 11-15,1-3-19 0,0-3 0 0,0 4-6 16,0 0 9-16,18 15-48 15,-7-14 62-15,2-4-17 0,4-2-4 0,2-3-18 16,4 1 45-16,5-3-12 0,-15-2-10 0,9 0-39 16,30-11 25-16,-25 3 7 0,-4-1 22 15,2-5-13-15,-6 0-2 0,-2-4 21 0,-2-1-18 16,-3-3-1-16,-2-1 14 0,-2-4 15 16,-3-1-35-16,-4-4 33 0,2-2-3 15,-3 19-22-15,0-7 20 0,-17-29 8 0,11 23 9 16,-5 0-14-16,1 2-19 0,-1 2 9 0,2-1 18 15,0 2-27-15,-1 5 26 0,2 2-5 16,5 3-12-16,-3-1-13 0,2 4-13 0,0 3 15 16,3 3 5-16,-2 1-8 0,3 3 1 0,0 1 10 15,0 2-7-15,3 2-17 0,-3-1 12 0,6 12 8 16,-2 1-19-16,-2-1 8 0,5 6 8 16,-4 1-16-16,4-1-2 0,1 0 13 0,2 0-4 15,1 2 13-15,-1 0-29 0,0-1 22 16,1 0 1-16,1-1 11 0,-2 0-3 0,1-4-5 0,2 0-18 15,-2 0-6-15,3-4-1 0,0 0 3 16,2-5-1-16,-2 0-4 0,3-2-9 0,0-3 6 16,-3-4 1-16,-14 0 7 0,13 0-4 15,4 0 1-15,14-14 17 0,-17 5-11 0,0-2-11 16,-2 2 15-16,1 1 4 0,-8 3-14 16,0 0 15-16,-1 2-7 0,-1-1-12 15,0 3 11-15,0 1-8 0,-2-3 26 0,1 0-16 16,1 3 1-16,1 0 0 0,-4 0 10 0,0 0-10 15,0 0-3-15,0 0 14 0,7 0-19 16,-1 0 1-16,-6 0-16 0,9 0 25 0,6 0 3 16,-2 0-3-16,4 0-19 0,0 0-9 0,4 0 0 15,-2 0 0-15,0 0 14 0,1 0-8 16,20 0 19-16,-18-1-17 0,-9 0 12 0,2 1-38 16,-5 0 37-16,0-2-37 0,-3 2 36 15,0 0-31-15,-7 0 43 0,0 0-4 0,8 0 2 16,1 0-36-16,-3 0 45 0,0 0-9 0,-6 0-3 15,28-13 14-15,-14 8-10 0,-4-1-9 16,-2 3 2-16,-3-1-9 0,1-1 17 0,-2-1 13 16,1 1-6-16,-1-1 2 0,2-6-20 0,-2 2 12 15,0 3-4-15,-4-2 17 0,1 3-3 16,-1 6-9-16,0 0-4 0,0-7 4 0,0 7 18 16,0-6-26-16,0 6-14 0,-13-11 17 15,11 11 6-15,2-1-34 0,-4 2 18 0,0-1 10 16,3 1 9-16,0 1-8 0,-3 2-20 0,4-1 8 15,0 1 21-15,0-1-7 0,1 1 4 16,2-1-24-16,-1 1 27 0,8 8-23 0,1-2 7 16,4 1 7-16,0-3-34 0,3-2 5 15,1-2-61-15,-7-4-22 0,2 0-36 0,6 0-100 16,1 0-93-16,-3 0 16 0,14-14 31 0</inkml:trace>
  <inkml:trace contextRef="#ctx0" brushRef="#br0" timeOffset="167321.81">23351 7057 467 0,'-4'-4'194'0,"4"1"-21"15,2-2-2-15,1 2-54 0,12-5-64 0,4-1 13 16,3 0-35-16,0 1-4 0,2-1-117 0,-3-2-134 15,3 1-95-15,-2-1-11 0</inkml:trace>
  <inkml:trace contextRef="#ctx0" brushRef="#br0" timeOffset="167625.81">24234 6589 370 0,'5'3'250'15,"13"1"-45"-15,-3 2-9 0,4 2-7 0,1 1-27 16,0 4 5-16,2 0-30 0,-2 2-15 0,1 6-9 16,0 1-3-16,-1 3-22 0,5 4-8 15,0 3-5-15,0 3 2 0,-1 2-8 0,-2 4-15 16,4 0-16-16,-2 5 10 0,-4 2-2 15,0-1-8-15,-3 1-3 0,-4-1 3 16,-3 6-12-16,-6-4-18 0,-1-1-48 0,-3-23-48 16,-12 50 9-16,-3-29-180 0,-3 0 22 0,-1-2 17 15,-7-7-126-15,-3 0 26 0,0-4 55 0,-5-2 5 16</inkml:trace>
  <inkml:trace contextRef="#ctx0" brushRef="#br0" timeOffset="168308.93">20909 7033 380 0,'-28'7'110'0,"1"1"60"16,-1 5-34-16,0 4-23 0,1 2 9 0,-1 4-3 15,0 2-40-15,1 4 6 0,0 4-8 0,4 0 11 16,4 4-18-16,-2 3-26 0,0-1 21 15,9 3-3-15,2 1-9 0,0 2-9 16,7 4-32-16,3-2 35 0,0-26-6 0,13 47-5 16,4-21 4-16,4-4 12 0,6 3-33 15,4-4-14-15,6 0 21 0,4-2 4 0,2-4-26 16,1 3 18-16,0-4-4 0,4-1-6 0,-2-2-14 16,0-1-4-16,1-4-20 0,-6 2-39 15,-5-4 4-15,2 1-94 0,-6-7-91 0,-4 0-98 16,-7-3 6-16,4-5 43 0,-3-3-1 0</inkml:trace>
  <inkml:trace contextRef="#ctx0" brushRef="#br0" timeOffset="172703.74">21076 5372 317 0,'0'0'203'0,"0"0"-47"0,-15 0-9 15,-9-4 5-15,15 15-12 0,0 2-15 16,1 4-20-16,-2 1-30 0,5 3 27 0,1 1-8 16,0 4-37-16,3 1 13 0,1 7-8 15,0-17 6-15,0 5-7 0,0 4-31 0,14 34 27 16,-2-25 1-16,0 1-16 0,5-2 3 16,-4 0-23-16,8-1 19 0,-1 1-22 0,1-4-3 15,5 1 9-15,0-5-10 0,0 1-38 0,1-2-23 16,-1-3-20-16,3-1 6 0,-1-7-148 0,0-2-168 15,3-4 27-15,-1-4 22 0,-10-4 27 16</inkml:trace>
  <inkml:trace contextRef="#ctx0" brushRef="#br0" timeOffset="173826.05">21667 5836 730 0,'0'-4'194'0,"-2"0"-39"16,2 1 2-16,0-1-54 0,-3 3 17 0,2-1-13 16,-1 4-8-16,0-4-8 0,-2 5-18 0,1 0-11 15,0 1 6-15,-4-1-32 0,-3 9 23 16,5-5-24-16,-2 0 13 0,4 0 8 0,-4-1 2 16,6-4 10-16,-3 0-6 0,2 2 12 0,-1-2-11 15,-1-1-7-15,-1 1-3 0,1-2-15 16,-2 0-8-16,6 0 6 0,0 0 9 0,-8 0-24 15,-11-13 10-15,10 2-6 0,4-3 3 0,1 2 0 16,4 2-6-16,0 3-11 0,0-7 6 16,10-18-14-16,-2 16 4 0,4 0-5 0,-2 2-9 15,5 1 1-15,-1 2 21 0,0 1-18 16,-1-1-2-16,-4 6-2 0,5-1-6 0,-2 1 10 16,-3 3-9-16,1 0 22 0,-1 1-6 15,-9 1-7-15,6 0-10 0,4 0 15 0,13 13-6 16,-10-9 12-16,1 0-13 0,0 4 1 15,-2 0 5-15,4 1 3 0,-3 0 1 0,4-1-3 16,-8-5-6-16,6 2 9 0,-1-3 5 16,4 3-11-16,-3-5 3 0,-4 0 3 0,-11 0-5 15,8 0-2-15,0 0 11 0,15-12-7 0,-11 3-7 16,-1-2-1-16,-1-1-2 0,-2-2 2 16,-1-1 5-16,-2-2-6 0,2 0-3 0,-2 3 4 15,-1 2 14-15,-3 1-15 0,3 4 10 0,-2-1-8 16,0 2 7-16,-2 2-6 0,2-1-12 15,-2 0 10-15,1 2 1 0,0 0-16 0,-1 0 25 16,1 0-8-16,0 3-5 0,3 0-9 0,-4 0 5 16,0 0 24-16,0 0-13 0,0 0-9 15,9 12 12-15,-7-7-7 0,0-1-6 0,7 9 25 16,-5-4-11-16,2-2-19 0,-2-2 0 16,6 6 14-16,-3-5 2 0,2-3 0 0,-4 2 1 15,1-1-8-15,3-4-2 0,-5 0 5 0,-4 0-12 16,0 0 16-16,15 0 2 0,11-12-17 0,-13 3 3 15,-4 0 11-15,-2 2 6 0,0 0-10 0,-5 0-9 16,-2 0 12-16,0 7-1 0,0 0-9 16,0-7 8-16,-15-7 1 0,2 6 1 0,3 3-4 15,-5-2-1-15,2 5 20 0,-4-1-35 16,2 0 25-16,2 1 5 0,4-1-2 0,1 2-26 16,3 1 28-16,-1-2-10 0,3 1 6 0,2 1-3 15,-1 0-1-15,0-3-20 0,0 2 7 16,2-1 17-16,0 2-1 0,0 0-2 0,0 0 3 15,0 0 3-15,20-20-15 0,-6 9 11 16,3 0 5-16,2-1-9 0,2 1-11 0,3 0 1 16,-1 1 14-16,0 1 0 0,-3 1-21 0,1 1 20 15,-3 0-2-15,-2 2 17 0,-4 0-28 0,0 5-1 16,-3-1 23-16,-9 1-12 0,8 0-5 16,0 0 11-16,-8 0 0 0,17 12-7 15,-1-2-6-15,-7-4 15 0,-4 0-6 0,0 0-8 16,0-1-10-16,-1 0 24 0,1-2-4 0,-4 3-1 15,3-5-16-15,-4 2 23 0,3 1-1 0,-1-3 2 16,-1 0 12-16,2 1-15 0,-1 1 0 16,-1-3-2-16,-1 1-18 0,1-1 26 0,-1 0-7 15,0 0 1-15,0 0-3 0,0 0 4 16,0 0-1-16,2-9-12 0,-1 3 6 0,1 5-19 16,1-6 25-16,-1 2-12 0,1 0 18 0,1 0-22 15,-2 0-2-15,2 0 5 0,1 0 8 16,3-4 7-16,0 0-11 0,-2 5-15 0,0 0 6 15,1 4 20-15,2-3-3 0,-3 3-20 0,-6 0 9 16,0 0 12-16,12 0-9 0,11 10-5 16,-13-5 9-16,0-4-1 0,3 8 4 0,0-2-31 15,-1 1 36-15,0-1-26 0,1 0 8 0,-5-1 17 16,0 0-19-16,-2-2 23 0,0 1-19 16,-1 1 20-16,5 3-3 0,-3-3 0 0,-2 1-5 15,1-1-20-15,-2-1-68 0,-1-2 12 16,3 2 5-16,-4-3-72 0,4 1-96 0,0-3-132 15,-6 0 26-15,0 0 20 0,15 0 15 0</inkml:trace>
  <inkml:trace contextRef="#ctx0" brushRef="#br0" timeOffset="174011.89">22865 5380 689 0,'1'-1'185'16,"-1"1"-11"-16,1-1-18 0,2-2-21 15,1 3-8-15,0-3-16 0,11-3-29 0,-3 3-8 16,2-4-2-16,5 0-19 0,-1 2 11 16,-4-1-6-16,4 2-42 0,-9 1-54 0,-2 1 3 15,2-2-73-15,-2 2-22 0,-2-1-134 0,0 1-80 16,1 0 27-16,-2-1 5 0</inkml:trace>
  <inkml:trace contextRef="#ctx0" brushRef="#br0" timeOffset="176505.24">23472 5160 272 0,'-4'-3'164'0,"-1"0"-29"0,3-1-17 15,-3 2-14-15,1 1-14 0,4 0-6 0,-6-2-35 16,6 1 25-16,-2 0-16 0,0 1 5 16,0 1-9-16,1-2-4 0,1 0-5 0,-5 1-6 15,4 1-26-15,1-2-1 0,-3 0-2 0,2 1 6 16,1-1 16-16,-3 2 1 0,2-1-18 16,0 1 12-16,1 0-7 0,-2-1 19 15,2 1 15-15,-1 0-36 0,0-3 8 0,1 3 25 16,0 0-2-16,0 0-5 0,-2 0-9 0,1 0 6 15,0 0-8-15,0-2-9 0,1 2-13 16,-3-1 10-16,3 1 22 0,0 0-32 0,0 0-16 16,0 0 12-16,0-1-20 0,-1 1 26 15,1 0-15-15,0 0-16 0,0 1 1 0,0-2 10 16,-2 1 35-16,2 1-23 0,0-1 11 0,0 0 9 16,0 0-5-16,0 0-33 0,0 0 24 15,0 1 5-15,0-1-8 0,-1-1-22 0,1 1 24 16,0 0-7-16,0-1 1 0,1 1-11 0,1 0 15 15,-2 1 5-15,0-1-20 0,1-1 5 0,-1 1 9 16,0-1-3-16,3 1-17 0,-1 0 7 16,-1-2 14-16,1 1 8 0,2-2 6 0,-4 2-22 15,2-1 4-15,-1 1-9 0,1-1 0 16,-1-2 34-16,2 1-8 0,-3 1-14 0,0-1-5 16,0 1 9-16,0-3-6 0,0 2 4 15,-3 0 1-15,2-1-4 0,-2 1-15 0,1 0 14 16,-2 0-7-16,0 1 4 0,-1 1 19 15,-2-1-22-15,1 2-23 0,0 0 28 0,-1 0-5 16,-1 0-17-16,-15 10 18 0,6-4 1 16,2 2-1-16,-1 2 6 0,4 1-8 0,1-1 6 15,2 2 10-15,3-1-10 0,2 0-26 0,-1-3 24 16,5 1-6-16,0-1-13 0,0 4-8 16,0 0 19-16,18 12 3 0,-7-11 27 15,4-2-7-15,3-4-12 0,2 2-22 0,2-3 41 16,7-4-20-16,-1 1-16 0,2-3 20 0,-15 0 14 15,7 0-22-15,32-12-2 0,-27 6 5 0,0-3 18 16,0 0-20-16,1-4-17 0,-1 1 6 16,0-1 13-16,-1 1 3 0,0-3-14 0,-3 0 32 15,-4 0-19-15,3 1-8 0,-4-1 19 16,-4-1-12-16,-3 1-10 0,-2 0-2 0,-4 1-1 16,-1 3 14-16,0-4-7 0,-1 3 0 0,-3 12 16 15,0-9-30-15,0 0-6 0,0 2 7 0,-14-8 2 16,6 2 13-16,-2 2 3 0,-2 1 2 15,4 6-5-15,1-4-13 0,4 3 26 0,-3-1-7 16,1 3 0-16,3 1-27 0,-1 2 21 0,-1-1-4 16,4 1 19-16,0 0-7 0,0 0 10 15,-8 0-35-15,8 0 16 0,-10 12-24 16,9-7 28-16,1-1-7 0,2 15 20 0,-2-11-16 16,0 6 5-16,18 23-2 0,-5-14 2 0,-2-1-10 15,1 1 7-15,5 3 8 0,0-1-2 0,2-1-8 16,-2 3 6-16,2 0-6 0,-1 2-11 15,3-4 18-15,-6 1 0 0,-1 2-5 0,-1-1-10 16,1 0 24-16,-5-1-1 0,0-2-14 0,-3 2 22 16,1-1-6-16,-5-1-6 0,1-6-8 15,-3-7 28-15,0 2-15 0,0 0 11 0,0-1 9 16,0-4-1-16,-12 9-12 0,11-14 1 0,0 1 17 16,-3-3-1-16,4-1-16 0,-3 0 11 15,3-3-12-15,-1-2-5 0,1 1-1 0,4-14-10 16,-4 8-17-16,7-25-12 0,0 10 18 15,1 1-22-15,-1-3 3 0,1-4-12 0,0 0-9 16,-1-3 17-16,1 1-16 0,-2-2 26 0,-2 3 8 16,3 3-14-16,-5-4-1 0,2 1 28 15,0 2-21-15,-1 3 4 0,-1 1-4 0,0 0 8 16,-2 0 0-16,3 6-4 0,-2 2 2 16,-1 10 22-16,0-6 0 0,0 3 6 0,0 2-4 15,0-1 14-15,0 3-10 0,0 7 2 0,0-7 4 16,0-1-14-16,0 8 3 0,0 0-7 15,0 0 4-15,4-9 10 0,0 10-13 0,-2 5-14 16,8 6 18-16,2 8-23 0,0-1 24 0,-2 3-5 16,4 1 7-16,-2-2 0 0,0 5-11 15,1 0-9-15,1-1 15 0,1 1-7 16,-2 1 4-16,2 1-1 0,1-3-1 0,-5-1-5 16,0 2-6-16,0-3 20 0,2 1-7 0,-5-3 2 15,2-1-14-15,-4-1 14 0,-1-4-4 0,2-1-8 16,-5-2 24-16,2-3-15 0,-4-1 5 15,0-8-5-15,0 0 7 0,-10 14-2 0,3-11 6 16,0-3-1-16,2 0-8 0,-4 0-15 0,1 0 18 16,-1 0-1-16,-15-14-7 0,7 4-14 15,6 0 13-15,3-6-18 0,2 0 10 0,3-4-24 16,3 7-4-16,0-4-5 0,22-28 7 16,-14 18 5-16,8 2-25 0,2-4 10 0,-5 3 6 15,6-1-34-15,-6 1 40 0,3 1 2 0,-2 1-6 16,2 2 14-16,-6-1-1 0,0 0-10 15,-3 2 36-15,0 2-20 0,-5 1 3 0,-2 6-12 16,2 1 15-16,-1 1-37 0,-1 10 44 0,0 0-4 16,0-9 18-16,-12-2-7 0,8 8-7 0,-1 1-17 15,-2 0 14-15,1 2-2 0,-4 2 3 16,5-2 16-16,-20 12-38 0,12-2 20 0,2 0 9 16,-2 4-7-16,8-2 10 0,0 3-14 15,0-1 10-15,5-1-21 0,0-6 31 0,0 2-11 16,10 15 7-16,0-9-7 0,2-4 27 0,2 2-33 15,3-5 7-15,2-2-33 0,5-3 40 16,-1-3-5-16,-10 0-33 0,6 0 16 16,3 0 22-16,22-14 9 0,-21 6-24 0,0-1 16 15,-3-2-35-15,1 0 32 0,-4-4-7 0,0 1-19 16,-1-1 3-16,-4 1 25 0,-1-3 4 16,-1 3 12-16,-3 1-56 0,1-1 41 0,-7 2-2 15,0 0 4-15,-1 12 0 0,0-9 6 0,0 1-16 16,0-3-6-16,-14-10 15 0,10 11 12 15,-1 0-14-15,0-3 30 0,-1 0-13 0,-2 4 4 16,3-6-5-16,-2 2-8 0,-2-1 30 16,6-3 2-16,-5 2-8 0,1-1 1 0,-1-1 8 15,1 2-12-15,2 1 10 0,-4-2-4 16,6 3 13-16,-7 0 5 0,7 1-9 0,0 4 4 16,0 3 5-16,1-1-15 0,-1 2-6 15,2-1-11-15,1 2 1 0,-3 1-11 0,2 1-3 16,1 1-4-16,0 0 17 0,0 6-4 15,0-1-11-15,1 0-10 0,4 13 8 0,2 0 7 16,-4 1-3-16,2 0-1 0,2 0-4 0,1 4-11 16,-2-5 9-16,2 3-11 0,0-2 1 15,-1-2 10-15,2 4-8 0,-1-10 6 0,1 3-13 16,-3-2-7-16,2 0 7 0,-2-4-11 0,2 0 1 16,-6-3 14-16,2-2-9 0,-1 0 1 0,-3-3-5 15,0 0 4-15,9 0-3 0,-9 0-13 16,8 0 14-16,-1 0 0 0,6-10 0 0,-9 7-8 15,9-6 18-15,-6 4-9 0,1 1 8 16,0 0 5-16,-2 0-5 0,-1 1-2 0,-1 0-2 16,0-1-33-16,1 2 34 0,-2-1-16 15,5 1 4-15,-2 0-28 0,0 0 25 0,-1-1 5 0,0 1 1 16,3 2 2-16,-5-2-20 0,4 1 18 16,-4 1-3-16,3-3 2 0,-3 3 4 0,1 0 18 15,2 0-10-15,-5 0 8 0,5-2-11 0,-3 0-2 16,1 1 9-16,1-1 2 0,-1 0-13 15,2-1 11-15,6-4-22 0,-2 0 12 0,0-1 8 16,-5 0-10-16,0 1 17 0,-2 3-12 0,2-1-26 16,-4 1 12-16,2-1 22 0,-3 1-5 15,1 0-10-15,1-1 28 0,0 2-10 0,-1-1-15 16,-1 1-11-16,0-1 27 0,0 4-2 16,0 0-11-16,0 0 19 0,0 0-10 0,0 0-25 15,-10-7 30-15,8 9-13 0,0 0 9 16,1 3-2-16,1-2-4 0,0 1-7 0,3 3 15 15,0-4 14-15,6 14-34 0,-1-5 17 0,6-3-3 16,4-1 7-16,0 2-13 0,4-3-27 16,-1-4-3-16,3-1-17 0,2 3 7 0,-4-5-92 15,-12 0-85-15,7 0-109 0,-1 0 21 0,10-17 14 16,-20 10 3-16</inkml:trace>
  <inkml:trace contextRef="#ctx0" brushRef="#br0" timeOffset="176943.53">25058 4284 412 0,'16'12'195'0,"8"0"-34"15,0 0-8-15,-1 1-21 0,-1 5-3 16,-4-1-4-16,1 6-4 0,0 0-18 0,3-1-18 16,-3 8-19-16,-1-4 25 0,-1 0-23 0,4 4 13 15,-4 4-1-15,-2-5-24 0,-2 5-28 16,1-1 26-16,-3 2 4 0,-4 1-17 0,0 0-19 16,-6 0 18-16,-1 1-11 0,0-18-8 0,-13 34-31 15,0-17-55-15,-3-2 8 0,-3-2-211 16,-2-5-95-16,2-2 17 0,1-5 20 0,0-6 12 15,-1-7-3-15</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3-10T10:16:23.122"/>
    </inkml:context>
    <inkml:brush xml:id="br0">
      <inkml:brushProperty name="width" value="0.05292" units="cm"/>
      <inkml:brushProperty name="height" value="0.05292" units="cm"/>
      <inkml:brushProperty name="color" value="#FF0000"/>
    </inkml:brush>
  </inkml:definitions>
  <inkml:trace contextRef="#ctx0" brushRef="#br0">2760 4209 275 0,'0'0'179'15,"0"-14"6"-15,0 14-36 0,0 0 11 0,0 0-10 0,0 0-10 16,0-13-11-16,0 13 10 0,-4-16 11 15,-1 13-26-15,3 0-2 0,0 2-18 0,-2-2-13 16,1 2-4-16,-1 0-13 0,0-1-10 16,1 1-2-16,-1 1-8 0,-1-1-5 0,5 1-7 15,0 0 4-15,-9 0-11 0,-8 0-10 0,-18 16 1 16,13-12 7-16,1 6-7 0,1-1-15 16,-2 1 18-16,6 0-12 0,-4-1-5 0,5 4 0 15,-1 1 2-15,-2-1 6 0,9 3-8 0,-4 0 4 16,1 2-11-16,1-3 2 0,6 4 4 15,-4 2-17-15,5-3 7 0,1 1 4 0,1 1-10 16,2-8 7-16,0-1 4 0,14 23-6 16,-6-16-14-16,1-2 20 0,2-1-7 0,1 0-1 15,2-3-7-15,5 2 5 0,0-4 0 0,2-3 4 16,4-5-3-16,-1 2-2 0,6-1 8 16,-2-3-5-16,-14 0 0 0,8 0 0 0,6 0-5 15,28-11-11-15,-28 4-1 0,-1-1 13 0,-4 1 4 16,-1 0 6-16,-3 0 6 0,-2-3-10 0,-6-2 9 15,3 3-3-15,-7-4 6 0,-1 3 6 16,-4 0-4-16,-2 3 4 0,0 7-2 0,0-7-15 16,0 0 8-16,-16-11-17 0,3 7 14 15,0 1-12-15,-1 2 4 0,-1 4 12 0,-3 0-16 16,9 1 8-16,0 0-8 0,0 2 3 0,4-2 16 16,-4 2-11-16,6 0-8 0,0-2 3 0,-1 3-19 15,2 0 7-15,0 0 5 0,1-3-1 0,-2 1-20 16,3 2 24-16,0 0 1 0,0 0-27 15,13-3 18-15,-8 1 8 0,14-3-1 0,-1 0-4 16,-1 0-5-16,-2 2 21 0,-1 0-12 16,0 0-1-16,-2 1 12 0,-3 1-31 0,-2 0 12 15,1 1 6-15,-2 0-4 0,-6 0 10 0,0 0 4 16,8 0-18-16,-8 0 18 0,10 0-2 16,11 12-12-16,-13-6-3 0,-1-1 10 0,1 5 0 15,1-5 10-15,-2 3 2 0,-4-1-13 0,-1 1-3 16,7 5 10-16,-6-1 4 0,0-2-5 15,3 7 16-15,0-3-2 0,-3-2-5 0,-3-1-7 16,0-3 13-16,2 2-16 0,0-3 16 0,0-1-5 16,-2 1-10-16,0-3 1 0,3 3 5 15,-3-3 9-15,0 2-15 0,0-3 5 16,0 2-22-16,2-1-28 0,0 0-18 0,-1 0 5 16,-1-1-80-16,1 1-39 0,0-3-35 0,-1 1-95 15,2-2-33-15,-1 0 20 0,-1 0-13 0,0 0 15 16</inkml:trace>
  <inkml:trace contextRef="#ctx0" brushRef="#br0" timeOffset="285.16">3263 4402 382 0,'-1'-3'280'0,"1"-1"-60"16,0 1-20-16,-3 2-12 0,2-2-39 0,1 1 7 15,-1 0-20-15,1 1-30 0,0 1-12 0,0 1-20 16,0 1 6-16,-1 0-21 0,1 2-10 16,-3 3 3-16,3 0-8 0,3 11 0 0,-3-12-13 15,0 5 1-15,0 6 4 0,9 14-2 16,-6-13-1-16,0-7-17 0,1 0 6 0,-3-2 0 16,-1-1-14-16,4-1 7 0,-4-1-3 0,1 0 2 15,-1-1-33-15,0-1-49 0,3-1 19 16,-3 0 4-16,1 1-95 0,0-3-32 0,-5-2-109 15,4 1 21-15,-1-2 20 0,1-2-63 0,0 0-23 16,-1 0 17-16</inkml:trace>
  <inkml:trace contextRef="#ctx0" brushRef="#br0" timeOffset="598">3235 4185 234 0,'-2'0'187'0,"0"1"-43"0,1 1 5 16,-3 2-33-16,1-3-11 0,2 5-53 15,0-4 12-15,1 4-4 0,1-2-2 0,0 1-26 16,-1 0 35-16,3-2-11 0,0 0-13 0,1 1 3 16,-1-1-42-16,3-2 51 0,-3-1-21 15,2 0 50-15,2 0-12 0,-2-2 3 0,-1-1 2 16,-3-1-4-16,2-1-14 0,-1 1 3 15,1 1 3-15,-2-4-31 0,-1 2 16 0,0 2-13 16,-1-4 4-16,-3 1-12 0,4 6-8 16,0 0 6-16,-9-16-11 0,6 12-23 0,1 1-39 15,-2-1 13-15,3 3 2 0,-3-1-96 0,-1 4-23 16,1-2-83-16,1 0 21 0,2 2-152 0,-1 1 16 16,-1 0 38-16</inkml:trace>
  <inkml:trace contextRef="#ctx0" brushRef="#br0" timeOffset="961.99">3455 4363 318 0,'3'3'112'0,"-1"-1"-9"0,2 4-30 0,0-2-4 16,-2 1-8-16,6 11-8 0,0-5-10 0,-1 3-6 15,2-2-4-15,-1 1 18 0,0 1-22 16,2-3 10-16,-4 0-4 0,3 0 7 0,0 0-5 16,0-2 10-16,3 0-5 0,-6-3-6 15,3-3-1-15,-4 1-4 0,0-1 48 0,1-2 16 16,0 1 6-16,-1-1-17 0,-1-1 27 0,-4 0-12 16,0 0-1-16,0 0 2 0,14-12-16 0,-8 0-5 15,2-2-7-15,-6-1-9 0,1-2 2 16,0 0-15-16,0-2-3 0,0-3-15 0,0 0 0 15,-3 3-4-15,3 0 5 0,0-1-9 0,-2 6-8 16,-1 1-10-16,0 4 4 0,1 0-37 16,-1 5-8-16,0-2-73 0,0 6 10 0,0 0-49 15,0 0-101-15,0-6 20 0,0 6-156 16,0 0 23-16,0 0 69 0,0 0 8 0</inkml:trace>
  <inkml:trace contextRef="#ctx0" brushRef="#br0" timeOffset="1833.98">3867 4363 461 0,'1'2'123'0,"0"1"-18"0,2 2-13 0,-1-2-25 15,1 2-19-15,2-3-7 0,-2 1-3 0,2 2-6 16,-2-5 24-16,3 3 16 0,-1 1-19 15,0-3-8-15,-1 2-22 0,2-2 9 0,0 1-4 16,-2-1-3-16,-4-1 17 0,0 0 8 0,7 0-13 16,-7 0 7-16,6 0 0 0,-6 0-19 0,11-11-12 15,-8 8-2-15,-3-1 36 0,0 2 17 16,0-3-50-16,0 0 38 0,-1 2-4 0,-2-3-12 16,-1 4-30-16,1-3 9 0,-1 2 4 15,-1-1 5-15,-6-3-37 0,1 6 13 0,0-2 16 16,4 3-11-16,-1 0-12 0,7 0 24 0,0 0-12 15,-9 0 3-15,9 0-7 0,-15 9 2 16,6 3-1-16,0-1-22 0,1 1 11 0,6 0 29 16,-1-4-10-16,1 0-1 0,2 2 4 15,0-2 3-15,0-8-30 0,0 7 29 0,10 12-27 16,-1-9 7-16,1-3-1 0,0 0 10 0,7 0 1 16,-7-4 19-16,-1 0-18 0,4-3 0 0,-5 0-10 15,3 0 7-15,3 0 1 0,12-13-9 16,-12 6 3-16,5 1-12 0,-2-2 6 0,0-2 14 15,0-1 1-15,0 0-3 0,-2 2-35 16,0-4 41-16,-2 2 0 0,2 1-16 0,-2 2-7 16,0-2 5-16,2 3 14 0,-5 3-18 15,-2 1 21-15,-1-1-32 0,-2 3 32 0,-1 1 1 16,3 0-15-16,-3 0 10 0,-4 0-1 0,0 0 4 16,8 0-18-16,10 14 12 0,-8-4-3 15,-6-2-1-15,3 6-27 0,-4-3 38 0,3-3 8 16,-2 2-3-16,-4-5-26 0,4 1 19 15,-3 0 2-15,1-1-6 0,-1-1-21 0,1 0 23 16,-2 0 12-16,0-1 22 0,2 2 5 0,-1-5 7 16,-1 3 6-16,1-3 0 0,-1 0 8 0,0 0-20 15,-2 0 5-15,0-3-2 0,2 0-7 0,0-1 3 16,2-1-6-16,-2-1-10 0,4-10-9 16,-4 9-1-16,11-15 2 0,-5 5-6 0,1 5-3 15,-1-1 15-15,1 5-12 0,1-3-2 0,-1 2-8 16,-1 6-8-16,0-3 9 0,1 2-2 15,-3 0-4-15,2 1-2 0,-1 1-2 0,-1 1 4 16,2 0 2-16,2 1 8 0,-3-1-6 0,-5 1 1 16,0 0 0-16,8 0-12 0,-1 0-1 15,14 15 2-15,-9-7 16 0,0 0-13 0,-8 2-8 16,2-2 14-16,-3 0-2 0,5 3-12 0,-3-1 13 16,-1 2 1-16,-2-7-6 0,2 2 3 15,-2 0-9-15,1 8 12 0,1-4-16 0,0-3 8 16,-2 0 9-16,-2-1 2 0,2 0-15 15,-2-3 13-15,2 0 2 0,-2-1 1 0,0 1 8 16,0 0-12-16,0-1 5 0,0-3 10 16,3 4-22-16,-3-4-37 0,0 1-55 0,0 1 8 15,0-4-132-15,0 1-170 0,0-1 26 0,0 0 23 16,-2-1 21-16,2-1 60 0</inkml:trace>
  <inkml:trace contextRef="#ctx0" brushRef="#br0" timeOffset="6555.44">5966 4357 386 0,'0'0'87'0,"0"0"8"15,0 0-14-15,0 0-20 0,0 0-7 16,0 0 51-16,0 0-15 0,0 0-26 0,0 0 6 15,0 0 1-15,0 0-8 0,0 0 4 16,0 0 7-16,0 0-28 0,23-3 9 0,-23-1 15 16,-2 3-37-16,2-3 19 0,0 1-1 15,0 0-34-15,0-3 17 0,0 4 38 0,0-1-6 16,0 3-18-16,0 0-12 0,0 0 1 16,0-8 16-16,0 8-25 0,0-7 15 0,0 7 14 15,0 0-11-15,0-7-15 0,0 7 9 0,0 0-12 16,0-6 7-16,0 6-10 0,0 0-4 0,0 0 7 15,0 0-1-15,0-8-19 0,0 8 19 16,0 0-23-16,0 0 16 0,0 0-27 0,2-8 27 16,-1 8-10-16,-1 5-6 0,0-3-6 0,2 3 15 15,-2-1-11-15,2 2-6 0,-2 1 6 16,5 12 3-16,-1-1-19 0,0 0 17 0,-2 5 8 16,3-4-3-16,-2 3-6 0,-1 0-2 0,1 1 2 15,1 2-16-15,-2-4 19 0,1 1-8 16,-2 0 0-16,1-3 9 0,1 3 5 0,0-2-5 15,-3-1 5-15,3 2-11 0,-3-6-11 0,1 4 18 16,-1-1-7-16,3-6 7 0,-3-1 6 16,2-3 3-16,-1 0-8 0,-1-1 6 0,0-2 4 15,0-1 12-15,0 1-4 0,0-1 6 16,0 2-14-16,0-5 23 0,0 3-3 0,0-1-9 16,2-2 0-16,-2 0 9 0,2 1-8 0,-2 0 14 15,0-2-16-15,0 0-7 0,0 0-2 0,-4 3-7 16,1-3-12-16,-1-4-27 0,1 0-44 15,0 1-47-15,0-2 0 0,2-1 10 0,-1-10-68 16,-1 0-64-16,1-2-128 0,0 4 22 16,2-2-33-16,0 6 14 0,0-1 58 0</inkml:trace>
  <inkml:trace contextRef="#ctx0" brushRef="#br0" timeOffset="7121.8">6059 4448 315 0,'0'-5'199'16,"0"-2"-5"-16,0 3-13 0,0 0-49 0,3 0 6 16,-3-3-27-16,1 4-14 0,-1-3 17 15,0 3-13-15,1-3-23 0,-1 6-12 0,7-8-2 16,-4 3-5-16,0 0-32 0,-1 0 8 15,10-5 23-15,-2 1-8 0,0 3-21 16,-2 1 12-16,0 1-9 0,-3 1 1 0,5 1-13 16,-4-2 16-16,0 3-45 0,4 1 29 0,8-1-13 15,-13 1-5-15,6 0 13 0,-1 0-6 0,3 0 4 16,13 14 9-16,-12-9-10 0,-1 2-10 0,-6 0 10 16,5 2-19-16,-2-1 15 0,-2-1-12 15,1 4 9-15,-4-3-7 0,0-1 10 0,-2 3-12 16,-2-2-14-16,0 0 36 0,6 6-20 15,-6-2 8-15,2-1 0 0,-1-3-7 0,-1 2 16 16,-1-3-7-16,0 0-10 0,0-7 19 0,0 6 3 16,0 0-19-16,0 1 2 0,0 3-11 15,-14 11 6-15,13-13 4 0,-3 0-5 0,3 1-19 16,-3-4 33-16,-4 5-25 0,2-3 18 0,0 3 10 16,2-7-18-16,-3 3 18 0,2-1 1 15,-1-4-2-15,-7 7 0 0,0-2-2 0,2-2-4 16,0 0 17-16,-6 2 2 0,2 1-5 15,-1-5 21-15,6 1-9 0,-2-3 7 0,1 2-22 16,1-2 13-16,3 1-8 0,-2-1 9 0,3 1-6 16,6-1-2-16,0 0-1 0,-8 0 7 15,0 0-15-15,8 0 1 0,-9 0-14 0,9 0 8 16,-9 0-41-16,9 0-16 0,-7 0-49 0,7 0 9 16,-14-9-85-16,10 5-49 0,4 2-132 15,-1 1-21-15,1-1 35 0,0 0 22 0,0-1 14 16</inkml:trace>
  <inkml:trace contextRef="#ctx0" brushRef="#br0" timeOffset="8139.94">6113 4742 380 0,'0'0'84'0,"0"0"-11"0,0 0-8 0,0 0-7 0,0 0-8 15,0 0-5-15,0 0 4 0,0 0-4 16,0 0-6-16,0 0-4 0,0 0 30 15,0 0-13-15,0 0-7 0,0 0-48 0,0 0-1 16,0 0 0-16,0 0 9 0,0 0-10 0,0 13 33 16,0-13-10-16,-27 22-13 0,27-17 0 15,0 0 35-15,0 3-4 0,0 0-33 0,0 3-1 16,-4 11-1-16,4-13 2 0,-1 12-2 0,-1-3 1 16,2-3 27-16,-1 4 17 0,0 0-8 15,1-11-5-15,0 6-4 0,0 1-22 0,0-1 8 16,0-2 10-16,0-2 12 0,0 2-10 15,0-3-3-15,0-2-4 0,0-1 28 0,0 1-34 16,0 0 15-16,0-7-29 0,0 8 15 16,0-1-12-16,0-7 41 0,0 7 12 0,0-7-15 15,0 8 9-15,0-8-4 0,0 7 0 0,0-7 1 16,0 5 7-16,0-5 3 0,0 0-35 0,0 0-3 16,0 7-7-16,0-7-9 0,5 6-12 15,-6-9-27-15,-1 2 4 0,1 1-128 0,0-5-33 16,-2 1-121-16,3 1-11 0,-1-4 15 15,1 1 6-15</inkml:trace>
  <inkml:trace contextRef="#ctx0" brushRef="#br0" timeOffset="8670.54">6675 4574 252 0,'-2'1'213'0,"-2"1"-27"0,1-2-36 16,-1 0-42-16,3 1-2 0,0 0 15 0,-2-1-23 15,3 0-19-15,3 1 1 0,-1-1-10 16,2-2-35-16,4 2 34 0,2 1-21 16,8-3-6-16,-8 2-24 0,6 0 7 0,3 0-11 15,0 0 25-15,5 0 10 0,-3 0-12 0,-2 0-37 16,-2 0-7-16,0 0 43 0,-4 0-22 0,0 0-3 16,-3 0 11-16,-1 0-4 0,-1 0 5 0,1 0-47 15,-9 0 24-15,7 0 9 0,-7 0 9 16,8 0-2-16,-8 0-45 0,8 0 0 0,-1 0 4 15,-7 0-44-15,0 0-37 0,7 0-47 16,-7 0-79-16,0 0-108 0,5-5 14 0,-5 5 2 16</inkml:trace>
  <inkml:trace contextRef="#ctx0" brushRef="#br0" timeOffset="8967.92">6785 4755 336 0,'-1'2'170'0,"-2"-1"12"0,3 0-47 0,-1 1 18 16,1 0-42-16,1-2 5 0,-1 3-42 0,1-3 16 16,4 0 6-16,-1 0-11 0,3 0-15 15,2 0 13-15,0 0-4 0,0 0-31 0,7 0-14 16,2 0 6-16,3 0-13 0,2 0 6 0,0 0 8 15,-3 0-40-15,2 0 25 0,19-11 15 16,-32 11-36-16,6 0 15 0,0 0-4 0,-3 0-3 16,-2 0-29-16,2 0-16 0,-3 0 3 15,-2 0-79-15,1 0-7 0,-8 0-31 0,7 0-74 16,-7 0 19-16,8 0 15 0,-8 0-142 16,7-6 20-16</inkml:trace>
  <inkml:trace contextRef="#ctx0" brushRef="#br0" timeOffset="9539.59">7496 4435 278 0,'-9'2'135'16,"0"1"-19"-16,5-2-17 0,-5 1-17 15,-4 5-11-15,3 4-7 0,0-6-7 0,0 6 22 16,1 0 18-16,2-3-49 0,2 3-5 0,3 3-6 15,-2 1-3-15,0-2 4 0,2 3 3 0,1-3-5 16,1-2-19-16,0-1 18 0,0-4-11 16,0 5-9-16,9 8-7 0,-3-7 28 15,1 1-20-15,-2-2-2 0,8-2 0 0,-4 2 20 16,0-6-9-16,-1-3-21 0,4 5-19 0,4-3 20 16,-2-3 0-16,5 2 16 0,-6-2 12 0,-13-1-39 15,15 0 36-15,-1 0-30 0,3 0 12 16,7-11 32-16,-10 4 3 0,1-1 8 0,-2 1 10 15,-3-1 3-15,-2 1-16 0,-4-2-4 0,0 1 2 16,-2 1 25-16,0-1-5 0,0 2 0 16,-2-3 6-16,0 9 0 0,0-8-21 0,0-3 8 15,-12-14-25-15,6 12 7 0,-3 0-6 16,0 0-12-16,2 2 12 0,-1 1-13 0,-5 2-13 16,7 1 14-16,-1 2-21 0,1-1 9 0,0 2-24 15,2 1 6-15,-3 1-28 0,2 0-11 0,3-1-24 16,-4 3-23-16,2-1 9 0,4 1-91 15,0 0-42-15,0 0-58 0,0 0 21 0,-7 0 16 16,7 0 20-16,0 0 16 0,0 0-66 0</inkml:trace>
  <inkml:trace contextRef="#ctx0" brushRef="#br0" timeOffset="9912.79">7873 4541 448 0,'2'1'175'0,"1"0"-24"0,-2 1-49 16,1 1-8-16,0-2 13 0,-1 2-4 16,1 0-54-16,0-2 36 0,-2 0-12 0,3 1-7 15,0 1-7-15,-3-1-36 0,2-1-16 0,-1 1 52 16,-1-2-7-16,1 3 13 0,2-2 16 15,-3 0 23-15,2 1 7 0,-2-2 13 0,2 1 5 16,-2-1-2-16,0 2 20 0,0-4-14 16,0 4 20-16,0-4-20 0,0 4-8 0,0-2 0 15,0-2-22-15,0 2-17 0,0 0 5 16,0-1-28-16,0 1-11 0,0-2 0 0,0 1-23 16,0 0 6-16,0 1-36 0,0 0-11 15,0-3-26-15,0 3-51 0,-2-2-30 0,2 2-30 16,0 0 14-16,0-2-173 0,0 1-115 15,0-1 24-15,0 2 15 0,0-1 52 0,2-1 20 16,-1 1 16-16,2 0 5 0</inkml:trace>
  <inkml:trace contextRef="#ctx0" brushRef="#br0" timeOffset="10493.37">8225 4349 265 0,'3'-2'165'15,"-2"0"-3"-15,1-1-23 0,-1 0-10 0,-1 3-8 16,1-1-14-16,1 1-25 0,-2-1-6 16,0 1-27-16,0 2 13 0,0 1-12 0,0 2-31 15,0 1 1-15,-6 7 42 0,5 0-27 16,1-6 2-16,-7 19-32 0,5-14-10 0,-2 5 42 16,-1 0-17-16,1-1-28 0,1-1 8 15,0-1 12-15,-3 1 10 0,2 0-3 0,1-3 25 16,2-1-25-16,0-2-7 0,-2 0-6 0,3-1 7 15,-1 0 4-15,1-2-3 0,-1-2-36 16,1 2 35-16,-2-1-8 0,2-5 6 0,0 0-11 16,0 7 11-16,0-7 17 0,0 7 4 15,25 8 10-15,-18-10 11 0,4-3-42 0,6 0 28 16,5-2-9-16,-12 0-12 0,7 0-1 0,4 0 6 16,4 0-3-16,25-10-6 0,-22 5 0 15,-4 2-1-15,3 0-3 0,-3 0 21 0,1-2-22 16,-2 2 12-16,-7-1 0 0,0 2-15 15,-4 2 1-15,-2 0 20 0,-4 0-39 0,1-2 21 16,-1 1 2-16,-3 1 6 0,3-2-20 0,-2 2 13 16,-1 0-5-16,1-1 5 0,-1 1-19 15,-2 0 15-15,1-1-18 0,1 0 9 0,-2-1-28 16,2 1-39-16,-2 1 19 0,0 0 4 16,1-1-52-16,-2 1-88 0,0 0-50 0,0 0-104 15,0 0 41-15,0 0-2 0,0 0 1 0</inkml:trace>
  <inkml:trace contextRef="#ctx0" brushRef="#br0" timeOffset="10885.95">8564 4466 227 0,'-5'-5'254'15,"4"0"-60"-15,-1 0-21 0,-1 2-15 16,0-2-42-16,2 3 22 0,-1-3-24 0,-1 3-25 16,3 0-11-16,-1 0-11 0,-1 1 6 15,1 0-13-15,1 2-16 0,-3 0 10 0,3 1-9 16,0 2-11-16,0 1 8 0,-1 2-18 0,2 0-3 16,-2 11 3-16,1-9-19 0,0 6 35 15,0 2-32-15,0 0 13 0,0 1-27 0,0 0 7 16,0 2 7-16,0-1 21 0,0 0-13 0,0-2-12 15,0 2 10-15,0-2 3 0,0 0-22 16,0-2 31-16,0-1-10 0,0-1 4 16,0-1 5-16,0 5-29 0,0-3 11 0,0-2 5 15,0-2-7-15,-9-3-8 0,9 0 16 0,0-7-11 16,-6 16 8-16,6-14-3 0,0-2-9 16,0 0 7-16,0 0 8 0,0 0-16 0,0 0-58 15,0 0 5-15,0 0-123 0,0 11-189 16,-1-15 29-16,-1 2 18 0,2-3 18 0,0-1 30 15</inkml:trace>
  <inkml:trace contextRef="#ctx0" brushRef="#br0" timeOffset="11895.28">9652 4509 406 0,'0'0'168'0,"0"0"-12"0,0 0-51 0,0 0 3 15,0 0-20-15,0 0 11 0,0 0-31 0,0 0-6 16,0 0-22-16,28-2-15 0,-16 2 0 16,7 0 28-16,5 0 1 0,29-8-1 0,-22 5-13 15,-2 2 2-15,1-2-19 0,0 3-7 16,-2-3 21-16,1 3 5 0,-1-2-19 0,-4 0-10 16,3 1-27-16,-5 1 16 0,-2-2-1 0,-4 1-26 15,-6 1 3-15,-2 0-28 0,1 0-13 0,-1 0-1 16,-1 0-47-16,-7 0-33 0,0 0-72 15,11 0-68-15,-13 0 8 0</inkml:trace>
  <inkml:trace contextRef="#ctx0" brushRef="#br0" timeOffset="12156.68">9664 4659 283 0,'2'0'130'0,"3"1"-31"0,2 0-13 16,3-1-11-16,12 1 7 0,-13-1 38 0,10 0-23 15,4 0-34-15,2 0 32 0,5 0-26 16,2 0-28-16,-1 0 16 0,2 0-2 0,0-5-22 16,35-5-8-16,-36 9 24 0,1 0-8 15,-1-2-31-15,-4 1-4 0,-2 0 1 0,-2-1-1 16,-2 3-1-16,-7 0-61 0,-1-1-11 15,-5 0-45-15,0-1-22 0,-2-2-171 0,-1 2-5 16,-3-4-8-16</inkml:trace>
  <inkml:trace contextRef="#ctx0" brushRef="#br0" timeOffset="12595.91">10066 4274 320 0,'-6'-3'197'0,"5"2"-4"0,-3-1-10 15,3 1-53-15,-3 1-44 0,4 0 37 16,-4 0-8-16,3 0-40 0,1 0-21 0,0 0 14 16,5 0-5-16,-5 1-14 0,5 1 6 0,9 6 8 15,4-4-32-15,0 3-18 0,1 2-3 0,4-3 9 16,-1 3 16-16,6-1 5 0,-1 1-38 15,-1 0 3-15,4-1 21 0,-2 2-6 16,1-1-15-16,2 3-6 0,-5-2 19 0,3 1-29 16,-5-3 7-16,0 2 5 0,1 3 17 15,-3 0-4-15,-3 0-20 0,0 5-4 0,-5-3 18 16,-4 1 8-16,-2 2-24 0,-3 0-2 0,-2 0 27 16,-3-7 3-16,0 5 2 0,-18 23 0 0,6-17-18 15,0-1 8-15,-3-1-19 0,-1 2-14 16,2 0 38-16,-4-3-2 0,-2 5 2 0,0-1-7 15,4 3-23-15,-1-9 26 0,-1 5 6 0,0-3-33 16,4-1-3-16,-1 5 22 0,-1-4 3 0,4-2-24 16,-1 0 4-16,0-2 11 0,2-4-46 15,6 2 5-15,1-4-88 0,1 1 20 0,3-5-99 16,0-1 18-16,0-4-180 0,4 1 12 16,2-1-4-16</inkml:trace>
  <inkml:trace contextRef="#ctx0" brushRef="#br0" timeOffset="13437.9">11028 4298 357 0,'-10'0'153'0,"1"1"-40"0,-6 4-18 16,-1 2 13-16,2 1-22 0,0 3-7 0,3 1-9 16,2 3-9-16,-2 3-13 0,7-1-7 0,-3 4-5 15,2 0 7-15,2 1 5 0,-1 0-13 16,4-11 0-16,0 4-10 0,0 4-2 0,17 18-10 15,-8-17 21-15,2-4-9 0,3-1-3 16,0 1-15-16,0-3 5 0,4 1 31 0,-2-1-19 16,3-6 10-16,-1 0-6 0,1-2-30 0,0-3 5 15,2-2 26-15,-10 0-2 0,3 0-24 16,3 0 5-16,20-14 38 0,-17 8-36 16,-1-5 31-16,-2-1-28 0,-3-3 21 0,1 1-10 15,-3-3 10-15,-3-2-7 0,1-4 3 0,-2 2-7 16,-2-3 6-16,-1 1 12 0,1 0-8 0,-3-3 4 15,-2 3-1-15,-1 11-4 0,0-5-7 16,-19-20 1-16,15 17 11 0,-3 0-3 0,-2 5-5 16,0-2 6-16,-1 2-2 0,-2 4-6 0,2-4-8 15,-2 6-11-15,-1-2 10 0,5 6 2 16,-5-1-13-16,1 1-1 0,3 4 4 0,0-1-4 16,9 2-12-16,-9 0 7 0,3 0 3 15,6 0 12-15,-9 0-2 0,4 0-29 0,5 0 9 16,-9 0-16-16,-2 10 11 0,7-6 5 0,-8 4-6 15,6 0 14-15,3-1-19 0,-2-1 2 0,1 1-6 16,2 0 0-16,0-1 35 0,0-1-18 16,2 2-5-16,-4-1 11 0,4-2-9 0,0-4-4 15,0 0-15-15,0 12 16 0,0-5-24 16,0 3 32-16,18 16-4 0,-13-12 3 0,5-1 4 16,-1 1-13-16,0-3 0 0,0 0 14 0,0-3 2 15,3 2 12-15,0-1-22 0,-1 1 18 0,-1 0-38 16,1-1 26-16,1 1-1 0,-2 0-1 15,-2-3 5-15,3 3 1 0,-3 2 9 0,0-5-18 16,6 4-11-16,-3 0 9 0,-1-1 11 0,-1 0-15 16,-1-1 6-16,6 1 6 0,-4 0 2 15,-4 3-5-15,3-3-7 0,-1 2 1 0,1-1 22 16,-5 3-20-16,4 0 19 0,-3-5-16 0,1 4-5 16,-1-1-4-16,-2-3 1 0,1 1-13 15,-4-2 22-15,6 7-4 0,2-1 7 0,-6-2 8 16,-2-3 2-16,4 1-10 0,-4-3 14 15,3-2-20-15,-2-1-4 0,0-1-28 0,1 0 4 16,-1 0-88-16,0 1-35 0,-1-3-93 0,0 1 19 16,3-2 20-16,-3 0-110 0,0 0 23 0,0 0-26 15</inkml:trace>
  <inkml:trace contextRef="#ctx0" brushRef="#br0" timeOffset="13764.58">11854 4263 380 0,'1'1'222'0,"-1"-1"-37"15,0-1-37-15,1 1-6 0,0 0-11 0,2 0-2 16,0 0-59-16,0-1 6 0,4-1 5 16,-3 0-4-16,14-1-18 0,-6 1 7 0,5-1-11 15,-4 2-13-15,-3-2 8 0,0 2-29 0,9-2-17 16,-1-1 36-16,-8 0-16 0,7 1-12 16,-6 1 4-16,-2-1-20 0,-3 2-41 0,1 1 5 15,-3 0-44-15,2-1-39 0,-3-2-27 0,0 0-125 16,-2 2-56-16,0 0 13 0,-1 1-30 15</inkml:trace>
  <inkml:trace contextRef="#ctx0" brushRef="#br0" timeOffset="14121.91">11937 4456 360 0,'-2'2'205'0,"2"-2"-35"0,2 0-2 0,1 1-13 16,3-1-16-16,-1 0-3 0,1-1-10 0,12-3-23 15,-12 4-19-15,3 0-14 0,1 0 22 16,19-5-28-16,-17 4 21 0,0-1-21 0,-3-1 1 16,0 3-16-16,-4 0 9 0,0-2-12 15,0 1 4-15,-1 1-6 0,-1-1-10 0,0 1 1 16,3 0-23-16,-4 0 21 0,1 0-5 0,1-2-2 15,-4 2-3-15,0 0 6 0,0 0-20 16,0 0 8-16,6 0-5 0,-6 0 0 0,0 0-3 16,0 0-14-16,6 0 9 0,-6 0-3 15,0 0-1-15,0 0-23 0,0 0 12 0,7 0-30 16,-7 0-6-16,0 0-49 0,0 0 9 0,0 0-36 16,7 0-6-16,-7 0-11 0,0 0-65 15,0 0-135-15,0 0 22 0,0 0-35 0,13-13-1 16</inkml:trace>
  <inkml:trace contextRef="#ctx0" brushRef="#br0" timeOffset="15430">12815 4163 314 0,'0'0'220'0,"0"0"-6"0,0 0-11 0,0 0-32 16,0 0-35-16,0 0-35 0,0 0 0 15,0-13-1-15,0 13-2 0,0 0-30 0,0 0-24 16,0 0 16-16,0 0-10 0,0 0 4 0,0 0-9 15,13 25-1-15,-13-17-25 0,0 8 6 0,0 3 20 16,6 30-13-16,-6-24-25 0,0 3 7 16,3 1 2-16,-2-3 15 0,0 4-8 0,-1-3 11 15,4-1-20-15,-4-2 11 0,0 1 0 0,0-14-5 16,0 5-2-16,0 2-2 0,0 0-13 16,0-3 14-16,0-1 9 0,0-2-13 0,0-4 5 15,0 0-14-15,0-1 0 0,0-7 5 0,0 8 17 16,0-3-26-16,0-5 16 0,0 0-26 15,0 0-25-15,0 0-40 0,0 0 9 0,0 12-90 16,-4-14-54-16,4-3-98 0,0-2-13 0,0 2 0 16,1-4 8-16,4-9-3 0</inkml:trace>
  <inkml:trace contextRef="#ctx0" brushRef="#br0" timeOffset="15678.78">13083 4454 376 0,'5'0'213'0,"-1"1"-26"0,-1 0-34 0,2-1-9 15,-4 0-24-15,3 0-32 0,0 0-4 16,1 0 15-16,3-1-36 0,-2 0 30 0,2 1 1 16,3 0-46-16,6 0 12 0,1 0 11 0,4 0-25 15,22-8 0-15,-20 5-8 0,-4 0-7 16,0 3-18-16,1-4 17 0,-2 2-33 0,0 0-5 15,-6 2-15-15,1-2-21 0,-4 1 5 0,-10 1-126 16,8 0-32-16,-1 0-139 0,5 0 7 16,16-12 1-16,-16 3-2 0</inkml:trace>
  <inkml:trace contextRef="#ctx0" brushRef="#br0" timeOffset="16321.66">13628 4311 434 0,'0'-2'243'0,"0"1"-20"0,0-2-35 15,0 2-29-15,1 0-15 0,2-1-22 0,-3 1-9 16,1 1-9-16,-1-1-29 0,0 2 6 0,0 0-8 16,1 4-18-16,-1-2-4 0,0 4-29 15,3 1 15-15,-2 13 13 0,2-1-14 0,-1 3-3 16,3 1 1-16,-2 3-13 0,1 0 4 15,-3-1 1-15,2 0-14 0,4 1 3 0,-3-2-18 16,2 3 17-16,0-3 9 0,-3-2 5 16,1-1-12-16,1-4-12 0,0-1 1 0,-2 0 7 15,1-5-1-15,-3-2 1 0,2-3 3 16,-2 1 4-16,2-4-18 0,-3-4 28 0,0 0 36 16,0 0-3-16,0 0 2 0,0 0-7 0,0 10-15 15,-3-12 2-15,3-4-3 0,0 0 3 16,-4-10-14-16,-1-4-3 0,1-1 6 0,0-5-6 15,2-1 0-15,2-1-3 0,-3-2-5 16,3 13-3-16,0-6 7 0,0-5-19 0,0-4-11 16,15-25 7-16,-8 32 6 0,-1 1-24 0,1-4 8 15,5 3-1-15,0 0-3 0,-1 2-16 16,4 5 15-16,-4 0 0 0,3 3-10 0,1 0 7 16,0 6-1-16,1-3-1 0,-4 5 8 0,3 0-8 15,-4 1 0-15,0 6-13 0,-4 0 6 16,-7 0 12-16,8 0 2 0,-8 0-1 0,8 0 11 15,12 17 6-15,-12-7-18 0,5-1 6 0,-9 1 9 16,-2-2-10-16,4 1 2 0,-3-2-5 0,3 8 1 16,-4-3-5-16,-1 0 10 0,-1-3 0 15,0-9 12-15,0 8-7 0,0 7 3 0,0-6-17 16,-18 16 14-16,9-14 15 0,-1 4-17 16,2 0 7-16,-5-6-1 0,-2-1-7 0,0 4 21 15,1-5-2-15,-2 1-1 0,1-2-2 0,0 2 0 16,4-3-12-16,0-1 9 0,5-1 0 15,-1-1-1-15,2 1-10 0,1-3-1 0,-1 2-41 16,0-1-26-16,-1-1-25 0,3 0-6 16,-2 0 9-16,5 0-129 0,0 0-157 0,0 0 40 15,-10-10 25-15,7 7 17 0,4-3 31 0</inkml:trace>
  <inkml:trace contextRef="#ctx0" brushRef="#br0" timeOffset="16580.75">14245 4351 726 0,'1'2'225'0,"1"-2"-51"15,-1 0-18-15,4 0-15 0,-1 0-11 16,4-2-12-16,-2 1-27 0,12 0 0 0,-8 1-6 15,6 0-15-15,21-7-1 0,-17 3-7 0,3 3-30 16,0-3-5-16,-2 3-43 0,-1-1-20 16,-2-3 2-16,0 5-92 0,-5-1-38 15,-3-3-98-15,-3 3-59 0,1-1 18 0,-5 2-52 16,-1-1-11-16</inkml:trace>
  <inkml:trace contextRef="#ctx0" brushRef="#br0" timeOffset="16778.92">14367 4496 226 0,'-2'3'202'0,"2"0"-28"0,2-1-25 16,0 1-34-16,2-3-3 0,-1 2 8 16,3-1-29-16,14-1-2 0,2 0-1 0,-3 0 1 15,-6 0-37-15,4 0 3 0,3 0-33 0,23-10 8 16,-19 5-45-16,1-1 0 0,-2 2-102 0,-1-3-54 15,0-1-144-15,-3 1 0 0,0 0-3 0</inkml:trace>
  <inkml:trace contextRef="#ctx0" brushRef="#br0" timeOffset="17243.88">15035 4167 360 0,'-4'0'166'0,"-1"0"-64"16,0 1 50-16,1 1-53 0,-10 6 3 0,2 0-5 15,0 5-42-15,2-3 1 0,-2 5 11 16,3-3-27-16,0 2 34 0,1 3-26 0,0 0 6 15,3-2-40-15,2 2 15 0,2-1 6 0,-1-1-11 16,2-9-32-16,0 2-5 0,0 5 44 0,15 13 6 16,-11-14-41-16,4 1 45 0,1-4-15 15,3 0 24-15,-3-3-41 0,5 1 23 0,-4-4-3 16,3-1 21-16,-13-2-18 0,10 0-1 16,5 0-19-16,2 0 34 0,16-12-18 0,-17 6 37 15,3-2-14-15,-6-2 14 0,-3-1-6 0,1 3 10 16,-1-4-10-16,-6 1 5 0,0 3 14 15,1-1-20-15,2-3 16 0,-4 0-16 0,-1 1-10 16,-2 11-10-16,0-10 10 0,0-2-14 0,-17-15-14 16,11 15 19-16,-2-1-13 0,-5 1-5 15,6 2-15-15,-2-2-24 0,1 5-19 0,0 0-22 16,3 3-12-16,0 0 6 0,3 2-103 16,0 0-34-16,0-2-65 0,-1 3-111 0,2 1 23 15,1-3 23-15,0 3 12 0,0 0 13 0</inkml:trace>
  <inkml:trace contextRef="#ctx0" brushRef="#br0" timeOffset="17521.49">15350 4282 242 0,'0'4'152'0,"4"1"-26"15,-3-3-17-15,0 3-14 0,0-4-6 0,-1 3-13 16,2-2-8-16,-1 1-7 0,-1-2 20 0,0 1 15 16,0 0-17-16,0-2 10 0,4 3-34 15,-3-3 25-15,-1 3 6 0,-5-3-7 0,5 2 1 16,4 0-13-16,-4-2-17 0,1 0 5 16,-1 1-26-16,0-1 19 0,1 0-12 0,-1 0 3 15,0 0-40-15,0 0-37 0,2 0 5 0,-2-1-98 16,1-1-16-16,-1 0-82 0,2-1-99 0,1 0 17 15,-2 0 11-15</inkml:trace>
  <inkml:trace contextRef="#ctx0" brushRef="#br0" timeOffset="18095.87">15778 4017 514 0,'-3'-1'152'0,"2"-2"-62"0,-1 3 36 0,-1 0-41 16,-1 0 15-16,-1 3-14 0,-9 2-24 15,0 2 35-15,3-3-45 0,-1 6 13 0,2 2-45 16,-6 0 54-16,7 2-25 0,2 1-16 0,-2 0-26 15,2 1 43-15,4 0-26 0,0 2 6 16,0 0-3-16,2-4-14 0,1 5 15 0,0-9-16 16,0 4 3-16,10 18-12 0,-4-15 32 15,0 3-45-15,1-4 30 0,3 2 8 0,-1-3-9 16,1-4-2-16,0 1-3 0,2 0 12 0,-1-1-14 16,-1-4-27-16,3-1 38 0,1-1-17 15,1-2-25-15,2-2 30 0,-6-1 10 0,-1 0 10 16,5 0-22-16,3 0-1 0,14-13-5 0,-14 10 0 15,-3-4 8-15,2-3 3 0,-4 2 3 16,2-1 11-16,-7 2-5 0,-2 0 9 0,0 0-8 16,-2 2 0-16,-2-2 26 0,0 1-7 15,-2-1 9-15,0 1-5 0,0 6-25 0,0 0 19 16,0-9-11-16,-14-10-2 0,7 7-19 0,0 4 1 16,-1 1 8-16,1 3-1 0,0 0 0 15,1 3-11-15,-1-1 3 0,1-1 4 0,-1 3-4 16,-1 0 2-16,-3 0-19 0,-4 0 15 0,-1 0 3 15,-13 10-2-15,10-6-15 0,0 2-1 16,1 3 17-16,1-4 1 0,2 4-13 0,-1-2 11 16,3 1-25-16,3-3-11 0,4 1-31 0,0-1-34 15,3-1 9-15,1 0-93 0,-1-3-69 16,3-1-106-16,10 0 4 0,-6 0 22 0,2-1-18 16,11-1-5-16</inkml:trace>
  <inkml:trace contextRef="#ctx0" brushRef="#br0" timeOffset="18383.44">16365 4282 524 0,'0'2'257'0,"0"-2"-45"15,0 2-31-15,0 0-10 0,0 0-23 0,0-2-32 16,0 1-18-16,2 0-7 0,-2 0-26 16,0-1-6-16,0 3-7 0,1-3-45 0,-1 3 1 15,2-3-132-15,-2 0-109 0,0 0-129 0,-2-1 40 16,1-1 5-16,-1-4-4 0</inkml:trace>
  <inkml:trace contextRef="#ctx0" brushRef="#br0" timeOffset="19691.53">17237 4207 394 0,'0'0'195'0,"0"-15"-50"15,0 15-21-15,0 0-1 0,0 0-11 0,0 0-10 16,0 0 4-16,0 0-31 0,13 0-4 0,2 15-26 16,-15-9-8-16,1 2-16 0,-1-2 34 15,0 5-34-15,0 4 46 0,0 0-62 0,0 1 32 16,0-2-17-16,0-3 2 0,4 8 6 15,-4-19 6-15,0 0-28 0,0 9 35 0,0-9 17 16,0 8-7-16,0-8 20 0,0 6 11 16,0-6-7-16,0 0-7 0,0 0-20 0,-4 10 14 15,1-12-13-15,3 0 0 0,-1-2-25 0,0-2 15 16,2 1-2-16,-2-5-15 0,6-6 5 16,-5 6-5-16,0-5-7 0,11-18 8 0,-6 16-17 15,1 0 2-15,4 0-2 0,-5 5-10 0,5-5 5 16,2 5 2-16,-1-2-9 0,1 3 6 0,-2 2-9 15,6 3 2-15,-5-2-5 0,1 4 0 16,-3 1 8-16,3 3-4 0,-12 0 2 0,9 0 5 16,2 0-12-16,12 16 12 0,-11-6 7 15,-2-1-10-15,3 3-6 0,-5 0 1 0,-4 1 3 16,6 1-19-16,-7 2 28 0,1 0-26 0,-2-4 25 16,-1 2 0-16,-1-2-7 0,4 3 5 15,-3-4 2-15,-1-11-1 0,0 11 7 0,0-2 4 16,0-1-10-16,0-1-14 0,0-2-3 15,0-5 1-15,0 9 17 0,0-2-10 0,0-7-15 16,0 6-47-16,0-6-1 0,0 6 7 0,0-6-96 16,-8 10-97-16,6-13-109 0,0 1 6 0,2-1 18 15,3-3 34-15</inkml:trace>
  <inkml:trace contextRef="#ctx0" brushRef="#br0" timeOffset="19953.08">17884 4171 477 0,'0'0'225'0,"3"3"-36"16,-2-3-57-16,3 1 14 0,0-1-8 0,-1 0-42 15,4 0 14-15,1 0-23 0,10 0-16 16,-10 0-7-16,8 0 6 0,2 0-13 0,-1 0-26 15,3 0 16-15,-2 0 2 0,23-9-13 16,-27 9 16-16,5-3-20 0,-6 0-33 0,-2 2-35 16,2 1 4-16,-5-1-59 0,2 1-38 0,-2 0-44 15,-3-2-67-15,0 1-72 0,0 1 17 16,0-1-14-16</inkml:trace>
  <inkml:trace contextRef="#ctx0" brushRef="#br0" timeOffset="20179.98">17998 4345 343 0,'0'2'193'0,"0"0"-9"0,2-1-22 0,-2 0-42 16,6-1 18-16,-3 0-31 0,3 0 16 15,-1 2-32-15,0-2 8 0,4 0-28 0,0 0-3 16,5 0-34-16,4 0-3 0,1 0 15 15,0 0-7-15,3 0-43 0,-4 0 4 0,3 0-1 16,-4 0-85-16,0 0-5 0,1 0-106 0,-4 0-138 16,19-14 13-16,-15 8 38 0</inkml:trace>
  <inkml:trace contextRef="#ctx0" brushRef="#br0" timeOffset="20512.79">18558 4111 464 0,'0'-4'278'0,"3"0"-39"16,-3 1-37-16,1-1-25 0,-1 0-46 0,1 3 6 15,-1-2-18-15,2 0-15 0,-2 2-15 0,0 1-6 16,0 1-2-16,0 2-24 0,0 0-5 15,0 1 2-15,-2 1-13 0,2 2-15 0,-2 11 2 16,2-9 18-16,0 5-18 0,0 1-2 0,-8 21 5 16,7-19-5-16,-2 0-10 0,3-4-7 15,0 5 14-15,-2-4-11 0,2-2-6 0,0-2 2 16,0 0 15-16,0-4-21 0,0 2 17 16,0-1-34-16,0-1-24 0,0-1-15 0,-1 0-32 15,1-5 9-15,0 0-101 0,0 7-86 0,0-7-96 16,0 0 25-16,0 0-23 0,6 7 10 15</inkml:trace>
  <inkml:trace contextRef="#ctx0" brushRef="#br0" timeOffset="21071.57">18838 4013 342 0,'3'-3'260'0,"-2"2"-41"15,0-3-35-15,-1 2-30 0,0 1-18 16,1 1-17-16,1 0 0 0,-2 0-36 0,0 1-19 16,0 4 3-16,-2-3 3 0,2 1-22 0,-1 2 17 15,1 2-12-15,-5 10-32 0,3-2 27 16,-1-5-14-16,0 7-3 0,-3-2 1 0,6-5-11 16,-1-1 5-16,1-1-11 0,-3 0-2 15,1-2 14-15,2-3-3 0,0 2-14 0,-3-2 22 16,3-3-16-16,0 0-4 0,0 0 6 0,0 0-17 15,0 7 16-15,0-7-19 0,0 0 23 0,0 0 0 16,15 10-19-16,-11-8-15 0,3-2 15 0,-1 0-3 16,3 0 11-16,-1-2-25 0,-8 2 19 15,14 0 3-15,2 0 3 0,0 0-13 0,0 0 14 16,-4 0-1-16,12-8-6 0,-15 8-5 16,-9 0 1-16,9 0 9 0,-3 0-6 0,1 0-1 15,15 10 4-15,-13-6-5 0,0 2 2 0,-2-4-16 16,-3 4-4-16,0-1 14 0,0 2-1 15,-3 0 8-15,0-3-6 0,1 2 12 0,-1 1-7 16,1 0-3-16,-2 0 7 0,0 11-25 16,0-6 19-16,0-12-2 0,0 12 0 0,0 0-18 15,-11 12 7-15,4-10 21 0,1-5-7 0,-2 2-13 16,-4 0 16-16,0-1 10 0,2-2 1 16,-2 1-12-16,-2-2 19 0,3 1-3 0,-1-4 2 15,-2 3-9-15,1-1 12 0,0-2-8 0,3-4-4 16,3 4 14-16,-1-3-14 0,2 0-6 0,-1 1 0 15,3-2 10-15,-1 0-19 0,1 0-25 16,4 0-17-16,0 0-62 0,0 0 12 0,-10 0-64 16,10 0-53-16,-13-15-158 0,11 12 5 15,-2-1 65-15,0 0 20 0,4-2-52 0</inkml:trace>
  <inkml:trace contextRef="#ctx0" brushRef="#br0" timeOffset="21524.74">18879 4016 298 0,'-1'0'234'0,"0"0"-26"16,-2 0-43-16,3-3 20 0,0 6-41 0,0-3 9 15,0 0-30-15,0 0-7 0,4-3-13 16,1 3-2-16,0-3-27 0,0 3 3 0,2 0-24 16,0-1-13-16,12 0 5 0,-3-2 6 0,0 1-13 15,3 2 9-15,2-2-7 0,-1 2-2 16,-5-1-9-16,0 1 1 0,4 0-5 0,-4 0-18 16,-3 0 3-16,3 0-19 0,-4-1-11 15,-1-2-10-15,-3 3 2 0,1 0-80 0,3 0-75 16,-2 0-109-16,-2 0 21 0,-7 0 23 0,6 0-67 15,-6 0-1-15,0 0 14 0</inkml:trace>
  <inkml:trace contextRef="#ctx0" brushRef="#br0" timeOffset="22106.76">19453 4025 431 0,'-1'0'212'0,"0"0"-53"15,-1-1-3-15,-1-2-31 0,1 3-25 0,0 0-13 16,-1 0 8-16,-1 0-20 0,-1 2-9 0,0 0 12 15,-1-2-21-15,-5 9-21 0,-3-1 5 0,4 2 20 16,-2 0-19-16,0 2-10 0,2-2-26 0,-1 2 31 16,2 1-9-16,0-1 5 0,0 1-33 15,6 2-13-15,-2-4 35 0,-1 4-3 0,4-2-27 16,-3 1 9-16,3 0 18 0,2-3-32 16,0-11 12-16,0 9 39 0,0 3-44 0,12 8 21 15,-2-6-15-15,-2-3 18 0,5 0-12 16,-1-4-19-16,3 2 23 0,-2-4-20 0,4 2 34 15,-2-2-4-15,3-3-12 0,3 4 7 0,-3-6 2 16,4 0-5-16,-12 0-14 0,3 0 6 16,2 0 38-16,1 0-19 0,19-13-2 0,-18 6 22 15,1 2 11-15,-3-2-3 0,-1 0-7 0,-1-1 21 16,-2-2-3-16,3 0 12 0,-10-1-11 0,4 2-9 16,-1-3 2-16,1 0 14 0,-2 2-12 15,0-1 15-15,-2-1-6 0,1 3-1 0,-5-1-9 16,0 10-19-16,0-8-4 0,0-6 17 15,0 3 10-15,-14-16-41 0,5 12 3 0,1 4 23 16,-2 0-19-16,0 2-7 0,-1-1 5 16,3 3-20-16,-2-2-32 0,1 2-24 15,2 1-12-15,0 3-28 0,1-1-31 0,0 2 11 16,0-1-83-16,2 3-81 0,1 0-119 0,-2-2 4 16,1-1 12-16,-3 0 72 0,5 2 10 0,2-2-4 15</inkml:trace>
  <inkml:trace contextRef="#ctx0" brushRef="#br0" timeOffset="22392.88">20260 4193 722 0,'0'3'193'16,"0"0"-21"-16,0-2-23 0,0 0-31 16,0 2-5-16,2 0-5 0,1-3-11 0,-3 2-31 15,2 0-22-15,0 1-46 0,3-2-2 0,-4 0-198 16,2-2-149-16,-1 1 19 0,-2-4 9 15,3 0 9-15</inkml:trace>
  <inkml:trace contextRef="#ctx0" brushRef="#br0" timeOffset="26991.26">4329 6307 398 0,'0'0'186'0,"0"-15"-43"15,0 15 37-15,0 0-26 0,0-14 3 16,0-1-14-16,0 13-11 0,0-3-1 0,0 3-9 16,-2-1-13-16,4-1 7 0,-2 3-14 15,0-1-11-15,0-2-2 0,-2 1-9 0,4 2-14 16,-2 1-8-16,0 0-15 0,0 0 1 0,0 0-5 15,0 0-8-15,-2-4 1 0,2 4-5 0,0 4-11 16,2 0 2-16,-2 2-5 0,0 2 9 16,2 9-24-16,-2-7 13 0,0 6-4 0,0 2 2 15,9 27-4-15,-4-20 4 0,-2-1 3 16,1 1-8-16,0-2 9 0,0 3-2 0,-3-3-5 16,5 0-11-16,-3-2 18 0,2-1-12 15,-3 0 0-15,1-6 4 0,0 1-8 0,-2-4 8 16,1-3-1-16,-1-2 8 0,-1 2 0 0,2-3-12 15,-2-2 6-15,0 2-13 0,0-3 16 0,2 1 2 16,-2 0-2-16,1-1 13 0,0 0-3 0,-1-1-23 16,0 0 7-16,0-1-3 0,0-1-16 15,-1-2-35-15,-2-2-7 0,3 2-33 0,-2-2 8 16,2 0-65-16,-1-2-51 0,-3-7-41 16,0-3 20-16,3 1 16 0,-2 3-123 0,-1 1 6 15,3 5 46-15,-4-11-26 0</inkml:trace>
  <inkml:trace contextRef="#ctx0" brushRef="#br0" timeOffset="27451.19">4341 6297 342 0,'2'-9'214'15,"-2"-1"-14"-15,2 2-25 0,-1 1-27 16,-1-2-9-16,0-1-5 0,6-12-34 0,-3 14 0 16,3-4-24-16,2-2 7 0,1 5-20 15,0-1 6-15,3 2-13 0,1 0-15 0,0 0-6 16,3 2 17-16,0 2-15 0,-1 1-8 0,-2 2-25 16,-13 1 6-16,16 0 14 0,0 0-4 15,22 10 12-15,-19-2-18 0,-2 0-3 0,0-1-20 16,-2 1 8-16,0 1 7 0,1 1 8 0,-3-1-25 15,-1 1 20-15,-2 0 4 0,-1 2-1 0,-3-4 5 16,-2-1-7-16,-3 2-13 0,1-2 9 16,-2-7 10-16,0 12-19 0,-13 13-5 15,4-14 19-15,-2-1-24 0,-1 0 25 0,-3 0 4 16,2-1-8-16,1 0 4 0,-3-3-27 0,-2 0 17 16,0-2-5-16,5 0 17 0,-8 1 8 15,3-3-6-15,4 1 5 0,-4 1-28 0,4-3 10 16,2 0-6-16,-1-1 4 0,5 0 17 0,7 0-3 15,-7 0-13-15,7 0 7 0,-7 0-6 16,-2 0-11-16,9 0-10 0,-7 0-37 0,7 0 5 16,-7 0-66-16,7 0-14 0,-7-10-41 15,7 9-96-15,1-1-78 0,2-1 27 0,1 2 26 0,1 1-5 16</inkml:trace>
  <inkml:trace contextRef="#ctx0" brushRef="#br0" timeOffset="27782.6">5017 6395 370 0,'1'1'218'16,"-1"-1"-62"-16,0 1 5 0,2 1-29 0,-2-4-31 16,0 4 3-16,3-2 17 0,-1 0-32 15,2 0-2-15,0 0-2 0,1-2-23 0,2 1-7 16,0 1-11-16,1 0-11 0,5 0 11 16,3 0-6-16,18-9-13 0,-16 8-4 0,-5 0 6 15,4-2-15-15,-1-1-4 0,-3 4-18 0,-3-1-33 16,-10 1 4-16,7 0-54 0,1 0-25 0,-8 0-21 15,8 0-47-15,-8 0-89 0,7 0 14 0,-7 0 10 16</inkml:trace>
  <inkml:trace contextRef="#ctx0" brushRef="#br0" timeOffset="28009.53">5114 6512 470 0,'-2'1'181'16,"2"0"-31"-16,0 2-20 0,-2 0-43 0,4-3 25 16,-2 0-1-16,1 0-7 0,2 0-18 0,-1 0-14 15,3 0-24-15,0 0 17 0,2 0 4 16,0 0-9-16,14 1-10 0,-15-1-4 0,7 0-17 16,5 0-10-16,0 0 9 0,2 0-45 15,1 0 1-15,-2 0-110 0,-3 0-63 0,-1 0-117 16,0 0-14-16,10-11 4 0,-19 7-1 0</inkml:trace>
  <inkml:trace contextRef="#ctx0" brushRef="#br0" timeOffset="28869.2">5562 6263 229 0,'0'-2'287'0,"0"-1"-59"0,0 0-32 16,0 1-14-16,0-2-10 0,0 1-26 0,2 1-11 16,1-2-33-16,-1 0 10 0,0 2-21 15,-1-3-24-15,3 5 13 0,0-2-13 0,3-1 1 16,1 1-10-16,-3 1-19 0,14 0 4 16,-9 1-18-16,-10 0 1 0,11 0 8 0,-3 0-10 15,18 15-2-15,-17-7-10 0,3 0 5 16,-5-1-1-16,1 1-3 0,1 4-4 0,-5-2-11 15,-4-1 14-15,2 1-8 0,-2-10-6 16,0 8-5-16,0 1 4 0,0 3-7 0,0 0-2 16,-10 10 12-16,5-8 5 0,-1-5-6 0,2-3 1 15,-1-1 1-15,2 0-1 0,0-3-3 16,1 0-17-16,-2 3 11 0,3-4-7 0,-4 1 10 16,4 0-43-16,-1-1 33 0,0 2-27 15,0-3-27-15,2 0 5 0,0 0 6 0,0 0-10 16,-2-4-25-16,3 0 9 0,2-2 17 0,1 4-2 15,6-10-3-15,-3-1-7 0,2-3 21 16,2 3 23-16,-1 0-7 0,-1-1-3 16,6 5 5-16,-9-8 21 0,5 4-9 0,-2 0 25 15,1 1 8-15,-1 0-48 0,1-2 35 0,0 3-7 16,1-1 4-16,-1 1-14 0,0-1 28 0,-1 1-18 16,0 0 2-16,0 1 1 0,-4 2 32 15,-1 4-3-15,0-1 39 0,-4 0-3 0,3 2-2 16,-1 1 30-16,1-2-14 0,0 1-6 15,-3 3-2-15,0-3 3 0,0 2-18 0,0 1-9 16,0 0-1-16,0 0-11 0,-6-1 3 0,6 1-4 16,-5 1 2-16,1 3-43 0,0-2 36 0,0 0-9 15,1 3 15-15,0-2-16 0,-1 2 1 16,0 0-2-16,-1 10 16 0,2-6-38 0,-1 1 28 16,1 5-9-16,-1-6 2 0,2 3-2 0,2-3-20 15,0 1 24-15,0-10 6 0,0 14-37 16,0 1 1-16,11 14 36 0,-2-15-12 0,-9-1 17 15,9 1 6-15,-3 1-41 0,6-4 25 0,-4 3 11 16,4-3-18-16,1 0 11 0,1 0 8 16,-1-2-8-16,1 1 4 0,0-1 7 0,-1-2-20 15,3-1 0-15,-3-4 12 0,-3 1-21 16,0 1 4-16,6 0-6 0,-6-2-1 0,0 1-70 16,0-3-14-16,-5 0-32 0,-5 0-41 0,0 0-138 15,9 0 15-15,-9 0 12 0,7 0 8 16</inkml:trace>
  <inkml:trace contextRef="#ctx0" brushRef="#br0" timeOffset="29226.75">5718 6684 448 0,'-3'1'192'0,"1"-1"-26"0,2 0-24 16,3 0 7-16,0 0-46 0,3 0-27 0,1-1 9 16,17-1-26-16,-9 2 19 0,30-11-9 15,-16 7-22-15,2 0 16 0,4 0-6 16,1-2-7-16,0 3-2 0,0-1 6 0,-1 1-15 15,-1-4-7-15,0 7-2 0,-2-6-12 0,1 4-1 16,-6-2 4-16,-3 0-8 0,-2 2-11 0,-3 0 33 16,-1-3-25-16,-8 4 3 0,1 1-27 0,-4 0 6 15,-1-1-21-15,-2-1-27 0,3 2 7 16,-7 0-58-16,0 0-25 0,0 0-111 0,2 3-92 16,-3-3 24-16,-3 1 11 0</inkml:trace>
  <inkml:trace contextRef="#ctx0" brushRef="#br0" timeOffset="29859.79">6109 6906 320 0,'-2'3'216'0,"1"0"-2"0,0-1-57 0,0 2 3 15,-2-1-32-15,2 3-39 0,1 0 24 0,-1-1-17 16,-1 0-32-16,1 2 12 0,1 0-42 0,-2 1-7 16,2-8 29-16,0 5-15 0,0 3-20 15,0 0 21-15,0 5-14 0,0-1 17 0,0 1-44 16,0-3 41-16,0-2-25 0,0 2 2 16,0-3 7-16,0-7 6 0,0 8-14 0,0-8 15 15,0 7-43-15,0-7 31 0,0 7 18 0,0-7 20 16,0 5-2-16,0-5 14 0,0 0-2 15,0 0-13-15,6 11-7 0,-6-12-1 0,0-2-5 16,-1 0-4-16,-1-1-6 0,2 0-12 0,0-3 20 16,0 0-18-16,3-11 0 0,-3 10-12 15,0-6 8-15,10-18-13 0,-6 14 6 0,4 3-7 16,-3-1-12-16,3 3 3 0,3 0-5 16,-3-2 6-16,2 4 1 0,0 0-14 0,3 1 13 15,-1 0 3-15,-1 4-5 0,-1 0 11 16,0 3-10-16,-3 0-6 0,-1 0-13 0,2 2 8 15,-1-2 5-15,0 3 0 0,-7 0 6 0,0 0 13 16,9 0-20-16,-2 0 17 0,16 13-22 0,-10-6 10 16,-5-1 2-16,1 0 2 0,3 2-22 15,-5 0 19-15,1-3-3 0,-2 2 3 0,-2 0 18 16,-1-1-15-16,4 6 0 0,1 0 0 0,-3 1 3 16,0-4-8-16,-1 5 5 0,-2-4 10 15,3-1-10-15,-3-1-2 0,3 6 16 0,-3-5-15 16,0 0 11-16,-1-3-10 0,2 2 5 15,-3-3 2-15,0-1 5 0,0 1-14 0,3-2 2 16,-3 2 3-16,3-4 3 0,-3 2-4 16,0 0-5-16,0 0 6 0,3-1 12 0,-3 1-25 15,0-1 12-15,1 0-3 0,-1-2-29 0,0 0-10 16,0 0 3-16,3 0-150 0,-3 0-119 0,-3-2-65 16,3-1 18-16,-1-1 29 0,-2 1 22 15,0-3 5-15</inkml:trace>
  <inkml:trace contextRef="#ctx0" brushRef="#br0" timeOffset="31619.46">7239 6460 394 0,'0'0'220'0,"0"0"-18"16,0 0-41-16,0 0-18 0,0 0-5 0,0 0-31 15,0 0 0-15,0 0-2 0,0 0-28 16,0 0-14-16,0 0-26 0,0 0 2 0,19 10 7 16,-10-10-16-16,5 0 8 0,4 0 13 0,6 0-10 15,-1 0 2-15,2 0-30 0,1 0 14 16,4 0 0-16,-1 0-2 0,-1 0-7 0,0 0 3 15,-1 0 13-15,23-11-25 0,-40 11-8 16,1 0 19-16,1 0-16 0,0 0 5 0,-3 0-1 16,-3 0-5-16,2 0 8 0,-8 0 2 0,7 0-15 15,-7 0 18-15,8 0-26 0,-8 0 4 0,0 0-53 16,0 0-17-16,0 0 7 0,8-6-21 16,-9 7-10-16,-2-1-44 0,-1 3-48 0,0-6-68 15,-1 3-61-15,0 3-2 0,1-1 22 16</inkml:trace>
  <inkml:trace contextRef="#ctx0" brushRef="#br0" timeOffset="32025.4">7369 6650 220 0,'-2'3'189'0,"-1"-3"-38"0,3 0 23 0,-1 2-42 16,2 0-7-16,-1-1-39 0,3-1 12 15,2 1-5-15,1-1 15 0,0 0-30 0,2 0 4 16,15-2-36-16,-14 2 18 0,10 0-29 0,2 0 39 16,29-8-4-16,-22 3-24 0,-1 1-11 0,2 3-5 15,0 0 23-15,1-1-19 0,-2 0-5 16,-4 0-8-16,3 0 30 0,1 2-18 0,-2-2-11 15,-5 0 17-15,-2 2-7 0,-11 0 14 16,5 0-12-16,1 0 15 0,-4 0 3 0,-1 0-5 16,-2 0 6-16,0 0 17 0,-7 0-15 0,8 0 9 15,-8 0 0-15,7 0-20 0,-7 0-2 16,0 0-1-16,7 0 0 0,-7 0-15 0,0 0 1 16,0 0-6-16,6 0-24 0,-6 0-34 0,0 0-26 15,0 0-20-15,0 0-17 0,0 0 9 0,0 0-133 16,13-8-135-16,-14 8-13 0,1-1 25 15,0 1 23-15,-1-1 25 0,1-1 5 16</inkml:trace>
  <inkml:trace contextRef="#ctx0" brushRef="#br0" timeOffset="35075.38">8879 6222 350 0,'14'0'182'0,"-14"0"-60"0,0 0 26 16,0 0-6-16,0 0-19 0,15 0-19 16,1-14 1-16,-15 9-7 0,-1 2 0 0,4-2-31 15,-2 1 23-15,-1-1 1 0,-1 0-30 0,0 0-22 16,0 0 30-16,0 5-14 0,0 0-2 16,0-9-6-16,0 9-6 0,0-8-5 15,0 1-2-15,0 7 15 0,0-7-21 0,-11-5-12 16,9 7 9-16,-2 2-12 0,4-1 16 0,-3 1-11 15,1-1 9-15,-3 0-15 0,3 2-23 0,-2-2 17 16,-1 1-5-16,1 3-14 0,1-2 13 0,0-1-18 16,-2 3 29-16,0 0-8 0,0-1-1 15,5 1-11-15,0 0 23 0,-10 0-4 0,3 0-7 16,-13 13-14-16,8-10 21 0,3 4-5 16,0-4-6-16,4 2 7 0,-8 2-4 0,2 3 6 15,2-3-6-15,4-1 0 0,0 0-18 16,1-2 20-16,-1 0 4 0,1 2-11 0,3-3 16 15,-3 2-11-15,2 0-1 0,0-1-8 0,1 2 5 16,1-2-20-16,-2 1 13 0,1-1 19 0,1 1-11 16,0 0-5-16,0-5 22 0,0 0-18 15,0 7 8-15,0-7 9 0,14 15-15 0,-8-11 1 16,6 6 14-16,3-2-16 0,-2-3 0 0,4 2-14 16,-4-2-6-16,-2-2 34 0,5 3-9 15,-4-3-7-15,2 3-3 0,-2-3 9 0,-2 0 7 16,1-2-9-16,-3 0-18 0,-1 2-7 15,-1 1 27-15,1-3-4 0,-1 2-18 0,-1 1 21 16,6 5 14-16,1-1 2 0,-1 0-33 0,-5-2 11 16,0-1 8-16,-2 0-5 0,-2 0-4 15,1 0 6-15,-2 0-3 0,-1-1 5 0,1 1 9 16,-1-5 0-16,0 0-8 0,0 6-27 0,0-6 29 16,0 9 3-16,-17 12-2 0,9-13 9 15,1 3-21-15,0-5 10 0,-3 2-8 0,3-4-9 16,1 0 14-16,-1 0 18 0,0 0-25 15,-6 2 2-15,1 0 6 0,0-3 2 0,4 1-21 16,-1-2 32-16,0-1-11 0,9-1-1 0,-6 0 15 16,6 0 3-16,-10 0 2 0,2 0 13 0,1 0-18 15,7 0 1-15,-22-15 6 0,11 4-20 16,5 5 14-16,-3-6 9 0,2 5-12 16,4-2-1-16,3 2-2 0,-3-1-6 0,3 8-11 15,0-7 8-15,0-6 4 0,13-13-5 0,-10 9 5 16,5 2-15-16,0 1 12 0,1 0-4 0,-1 0-13 15,1 3 12-15,1 1-10 0,-4 1-25 16,-1 1-10-16,0-1-25 0,2 6 4 16,5-6-91-16,-1 1-55 0,-5-1 19 0,2 3 13 15,-4 2-170-15,-1-3 28 0,-2 6 42 0,1-5-11 16</inkml:trace>
  <inkml:trace contextRef="#ctx0" brushRef="#br0" timeOffset="35957.21">9122 6191 592 0,'0'-5'144'15,"2"0"27"-15,0 0-36 0,4-6-36 16,-3 3 11-16,5 0-43 0,-2 1 30 0,5 0-9 15,2 0-40-15,-4 2 9 0,5-2-23 0,0 4 5 16,-1 1 10-16,-3 1-5 0,-10 1 1 0,9 0-14 16,4 0-22-16,-1 0 37 0,15 15-29 0,-15-5-9 15,-2 0 14-15,3-2-11 0,-5 1 17 16,-1 3 2-16,-2-5-25 0,2 3 7 0,-6-2-9 16,1 0 14-16,-2 1-27 0,0-9 20 15,0 8-34-15,0 5 13 0,-13 19-3 0,6-17 45 16,-2 0-20-16,-2-2-6 0,0 4-8 0,-5-3 11 15,3-4-8-15,3-1-4 0,-4-1-11 0,5 0 27 16,2-4 4-16,3-1-12 0,-1 1-1 16,1-1 4-16,1 0 11 0,0-2-18 0,1 0 9 15,0 2 1-15,1-2-8 0,1 1-2 0,-1 0-8 16,0-1 2-16,1 2 12 0,0-3-4 16,0 0 16-16,0 0-22 0,0 0 12 0,13 4 1 15,-5-4-6-15,-1 0-19 0,13 3 24 16,1-3-3-16,-1 2 16 0,-8-2-16 0,7 0-1 15,2 0 7-15,1 0-39 0,2 0 25 16,2 0 8-16,-2 0-11 0,0 0-16 0,-2 0-4 16,-1 0-33-16,0 0 4 0,-5 0-58 0,-2 0 3 15,-4 0-58-15,-1 0-101 0,0 0-48 16,-9 0 11-16,0 0 7 0</inkml:trace>
  <inkml:trace contextRef="#ctx0" brushRef="#br0" timeOffset="36295.55">8883 6673 232 0,'-5'4'180'0,"1"-2"-11"0,-1 0-51 15,5-1-13-15,0 1 12 0,2-2 4 16,1 1-32-16,3-1 20 0,1 0-12 0,16 0-2 16,2 0-27-16,-11 0 12 0,9 0-15 0,5 0-9 15,34-8 9-15,-29 4-14 0,1 2 4 0,0 1-20 16,3-2-3-16,0 1 9 0,-3 0-7 16,0 1-1-16,-2-2-26 0,3 1 13 0,-3-2 0 15,-2 4-35-15,-5-1-3 0,-1-1 34 16,-10 2-11-16,-14 0-13 0,13 0-33 0,-4 0 19 15,-2 0 2-15,-7 0-80 0,9 0-7 0,-9 0-46 16,6 3-59-16,-10-3 19 0,-2 2-164 16,1 1 8-16</inkml:trace>
  <inkml:trace contextRef="#ctx0" brushRef="#br0" timeOffset="36629.21">8951 6868 277 0,'-4'1'196'16,"1"2"4"-16,1-1-47 0,-1 1-36 0,-1-2-15 16,3 1 6-16,-1 2-8 0,0 2-34 15,1-1 21-15,-3 2 5 0,3 8-26 0,-2 1-25 16,1 0 1-16,2 2-24 0,-2 1 47 15,2-10-21-15,0 4 16 0,0 3-54 0,0 0 24 16,14 15 19-16,-10-18-18 0,-1 3-29 0,2-7 25 16,-1 2-2-16,-3-3-1 0,2 1 7 15,-2 0-17-15,0-2-16 0,1-2 20 0,-2 0 9 16,4 0-12-16,-2 1-26 0,-2-2-18 16,2 1 14-16,1-2-19 0,-3-1 3 0,2 2-118 15,0-4-53-15,-2 0-121 0,0 0 21 0,0 0 14 16,0 0-10-16</inkml:trace>
  <inkml:trace contextRef="#ctx0" brushRef="#br0" timeOffset="37179.74">9132 7024 431 0,'1'-1'204'0,"-1"0"-8"16,0-1-39-16,3 0-19 0,-3 2-23 15,1 2-18-15,-2-2-11 0,1 2-35 0,0 0 26 16,-1 1-15-16,2-1-4 0,0 3-16 0,2 1 16 16,-6-1-22-16,3-1 1 0,3 0-4 15,-2 2-17-15,-1 1 34 0,0-7-23 0,0 0-19 16,0 8 31-16,0-1-4 0,0-7-1 0,0 8-25 16,0-1-10-16,0-7 35 0,0 7-23 15,0-7-18-15,0 6 25 0,0-6 0 0,0 8-6 16,0-8-11-16,0 0-9 0,0 5 23 15,10 2-1-15,-7-7-13 0,3 0-9 0,0 0-12 0,2-1 34 16,8-3-16-16,-6 4 0 0,8-4 15 16,-6 2-8-16,-1-1-3 0,-4 3 1 0,0 0 7 15,0 0 0-15,0 0-12 0,-1 0-1 16,-6 0 8-16,0 0 9 0,9 0-14 0,-1 0 2 16,-3 0 1-16,-5 0-8 0,19 10 13 15,-6-1 2-15,-2-2-34 0,-5 1 23 0,2-4-5 16,-5 4 9-16,1-1 1 0,-2-3-23 15,0 2 3-15,0 1 36 0,0-2-14 16,-1 0-7-16,-1 2 15 0,1-2-5 0,-1 0-4 16,0-5-17-16,0 0 7 0,0 8 22 0,0-8-15 15,-14 23-6-15,9-13 15 0,1-5 26 16,-4 0-14-16,1 5-14 0,-2-5 2 0,1 0-14 16,0-2 19-16,3-1-1 0,-1 1 0 15,-2-2 10-15,3 2-12 0,1-3-5 0,0 1-22 16,1-1 33-16,-1 0-22 0,0 0-9 0,-1 0-1 15,5 0-24-15,0 0 4 0,0 0-57 16,-10 0-62-16,10 0-93 0,-8 0-101 0,8 0 25 16,-18-11 17-16,14 8 6 0</inkml:trace>
  <inkml:trace contextRef="#ctx0" brushRef="#br0" timeOffset="37530.42">9150 7004 584 0,'-1'-2'192'15,"1"0"-17"-15,0-2-13 0,0 4-21 16,0-3-22-16,3 2 0 0,1 0-12 0,10-6-23 16,-2 4-10-16,2-3-24 0,5 1 8 0,-2-2-1 15,1 3-19-15,5-2 11 0,0 2-1 16,-3 0-3-16,3 0 1 0,-1-1-29 0,-1 5 13 16,-3-4-5-16,3 0 8 0,-5 3-14 15,-3-1-32-15,-4-2 18 0,-1 4-16 0,-1-2-4 16,0 1-49-16,-2 1 6 0,0-1-84 0,-2-2-87 15,-3 3-113-15,0 0 20 0,0 0 42 0,0 0-35 16</inkml:trace>
  <inkml:trace contextRef="#ctx0" brushRef="#br0" timeOffset="38073.45">9793 6880 259 0,'-1'-2'218'15,"-3"-1"-64"-15,1 1 11 0,-1 1-19 16,2 0-35-16,-4 1 21 0,3 0-34 0,-1 0-11 15,0 1-49-15,-1 1 52 0,0-1-34 0,0 2-3 16,-4 7-7-16,-1-1-14 0,3 1 21 16,-4 1-22-16,2 2-8 0,2 1 0 15,4-3 2-15,0 3 0 0,-1-2-38 0,2 1 47 16,2-4-15-16,0 1-5 0,0-2-25 0,0 3 32 16,0 1-6-16,12 14-7 0,-6-13-20 0,-1-1 22 15,4 0 9-15,1 0-7 0,1-4 9 16,1 2-36-16,5-4 2 0,0-4 32 0,-3 1-15 15,6-2 7-15,-13-1 4 0,8 0-10 16,0 0-16-16,-1 0 17 0,21-16 2 0,-19 11 14 16,-2-2 20-16,-3 0 8 0,0-2-8 0,0-1 21 15,-3 0 4-15,-3 5 12 0,-3-5-3 16,2 5 3-16,-2-4 23 0,-2 2-16 16,1-1-13-16,-1 8 15 0,0-11 1 0,0-4-27 15,-17-12-4-15,8 12-3 0,-2 1-7 0,1 3-3 16,2-2-6-16,-4 4-12 0,1-1 7 0,2 0-20 15,-1 6-1-15,3 0-21 0,1 0-32 16,1-1-52-16,0 3-31 0,2 1 10 0,1-1-95 16,-2 1-153-16,3 0-31 0,-1-2 26 15,1 0 24-15,-3 0 21 0,3-2 14 0,1 2 17 16</inkml:trace>
  <inkml:trace contextRef="#ctx0" brushRef="#br0" timeOffset="38959.38">10736 6405 234 0,'0'0'185'0,"0"0"-18"15,0 0 3-15,0 0-12 0,0 0-27 0,0 0 4 16,0 0-32-16,0 0-1 0,0 0-32 0,0 0-6 16,0 0-1-16,0 0 11 0,0 0-38 15,0 0 26-15,30 19-14 0,-24-20-9 16,2 1-1-16,-2 0 12 0,3 0-17 0,6 0-12 16,2 0-2-16,2 0 7 0,-3 0-35 0,5 0 34 15,-3 0-6-15,-1 0-16 0,-2 0 25 16,-1 0-18-16,-5 0-3 0,3 0-5 0,-5 0 14 15,0 0-33-15,-7 0 32 0,6 0-7 0,-6 0 19 16,10 0-19-16,-10 0-5 0,7 0-25 0,-7 0-2 16,6 0-24-16,-6 0 3 0,0 0-37 15,0 0-30-15,0 0-53 0,11-10-61 0,-11 8-101 16,-1 2 6-16,-1 0 34 0</inkml:trace>
  <inkml:trace contextRef="#ctx0" brushRef="#br0" timeOffset="39248.75">10865 6570 507 0,'2'3'144'0,"-2"1"-18"0,0-3-3 16,2 1-7-16,2 2 0 0,0-3-8 15,1 2-1-15,0-1-49 0,3 0 21 0,10 1-7 16,-3 1-8-16,2-3 2 0,2 1-7 0,-13-2-6 16,7 0-9-16,2 0 1 0,-2 0 6 15,0 0-14-15,2 0-17 0,-1 0 20 0,9-10-15 16,-13 7-15-16,-3 1-11 0,-3-2-54 16,2 1 11-16,-2 1 3 0,2 2-80 0,-2-3-13 15,1 1-100-15,-1-2 21 0,1 3 14 0,8-8-107 16</inkml:trace>
  <inkml:trace contextRef="#ctx0" brushRef="#br0" timeOffset="39701.58">11521 6255 578 0,'-1'-1'111'0,"-2"1"-19"0,2 0 16 16,-2 2 0-16,1 3-47 0,-4-3 13 15,4 5 18-15,-4 8-62 0,-2-1 15 0,4 2 28 16,0 3-20-16,4-1-10 0,-2-3-5 16,1 0 23-16,1-7-28 0,0 6-2 0,0 2-31 15,0-1 18-15,17 15 17 0,-9-17-11 0,2-1-16 16,2 1 6-16,3-4 12 0,-2-1-7 0,-1 0 13 15,3-2-12-15,-5-5-2 0,3 1-8 16,-2 0 30-16,-11-2-2 0,10 0-2 0,2 0 4 16,2 0 5-16,16-15 0 0,-19 11 24 15,3-4-10-15,-3-1 13 0,-3 1 11 0,-1 1-5 16,-2-7 1-16,3 1 1 0,-2 4 2 0,-5-1-10 16,0 2-4-16,-1 8 8 0,0-11-26 15,-16-15 10-15,8 13-6 0,-6-1-25 0,0 1-2 16,-4 2 7-16,0 1-13 0,0-1 3 0,-3 4-9 15,1 0-27-15,0 3-19 0,0 0-10 16,3 0-30-16,17 4-9 0,-13 0-51 0,3 0 12 16,1 0-69-16,1 0-55 0,8 0-138 0,-10 0 20 15,10 0 24-15,0 0 22 0,-9 5-11 0,10-5 27 16</inkml:trace>
  <inkml:trace contextRef="#ctx0" brushRef="#br0" timeOffset="39946.61">11907 6386 329 0,'4'1'184'0,"-1"2"-17"0,-2 1-9 0,1-2-29 16,-2 3 13-16,3-2-17 0,-3 2-21 0,1-1-7 16,-1 2-21-16,3-2 2 0,-2 1-17 15,0 1-21-15,-1-3 20 0,0 0-14 16,2 2-3-16,-1-3-13 0,-1 1 4 0,1 0 16 15,-1-2-45-15,3 2 36 0,-2 1-6 0,-1-3-29 16,1 2 24-16,-1-3-26 0,0 0-14 0,-1 3 0 16,0-3-117-16,-2-3-74 0,2 0-140 15,-2 1 46-15,3-4-11 0,0 2-24 0</inkml:trace>
  <inkml:trace contextRef="#ctx0" brushRef="#br0" timeOffset="40485.51">12114 6244 377 0,'0'-1'258'16,"1"1"-64"-16,-1 0-18 0,0-2-26 0,0 4-39 16,0-2-1-16,0 3-14 0,0-3 4 15,0 5-12-15,-1-2-21 0,1 1-18 0,0 1-5 16,-2 0-9-16,2 0 9 0,0 0 5 0,-1 2-24 15,1-7 10-15,0 0 11 0,0 14-28 0,0-2-26 16,0-2 4-16,0-2 30 0,0-1-4 16,0-7-9-16,0 7 2 0,0-7 7 0,0 6-6 15,0-6-25-15,0 0 20 0,0 6 10 16,10 3-5-16,-7-8-11 0,3 1 11 0,-2-2-9 16,2-2 5-16,1 2-10 0,0-1 12 0,2 1-37 15,4 0 10-15,14-9 5 0,-12 9-10 16,0-3 19-16,0-3 21 0,-2 5-20 0,0 1 21 15,-3-1-17-15,-3 1-1 0,1-1-4 0,0 1-14 16,-8 0-14-16,0 0 25 0,8 0 23 16,-2 0 0-16,-6 0-14 0,18 10-10 0,-14-7 5 15,0 3-1-15,7 4-32 0,-6 2 28 0,-2-6-8 16,0 3 18-16,-1-2-7 0,0 3 1 16,-2-10-3-16,0 7 10 0,0-2-24 0,0 2 33 15,0 3-18-15,-16 14 7 0,7-10-16 16,0-3 16-16,-1 0 18 0,1-1-6 0,0 0 6 15,-4 0-2-15,-1-2-9 0,1-1 2 0,2-2-14 16,-1-1 7-16,0 2 2 0,0-1 26 16,2-4-18-16,2 2-5 0,-1-2-3 0,4 1-6 15,-2-1-69-15,3-1 4 0,0 0 2 0,4 0-88 16,0 0-65-16,-9 0 18 0,9 0 15 0,-15-10 15 16,10 5 16-16,3 3 10 0,0-4 12 15,2 2-167-15</inkml:trace>
  <inkml:trace contextRef="#ctx0" brushRef="#br0" timeOffset="40776.57">12112 6237 519 0,'-1'-1'213'0,"-1"0"-40"0,0-2-37 16,4 0 6-16,0 3-29 0,1-1-15 0,0-3-9 15,2 1 7-15,0 2-10 0,13-5-4 16,-1-1-1-16,-1 3-33 0,2-1 8 0,1 2-7 16,-2-1-16-16,-1 1 4 0,4-1-2 15,-6-1-23-15,0 4-21 0,-5-3-1 0,0 2-42 16,1 1 4-16,-2 1-66 0,1 0-54 0,7-5-96 15,-4 3 24-15,-3-1 15 0,2-1-75 0</inkml:trace>
  <inkml:trace contextRef="#ctx0" brushRef="#br0" timeOffset="41199.24">12682 6203 543 0,'0'3'159'0,"0"1"-39"0,-2-1-2 0,2 1-6 16,0 1-14-16,-2 2 6 0,-4 7-37 16,2-1 3-16,-6 2-8 0,3 1-30 0,3 0-19 15,-3-1 46-15,4-2-11 0,-1-1 17 0,1-2-27 16,-1 7-37-16,1-8 2 0,1 1 23 15,0-3 0-15,1 0-24 0,0 1 6 0,1-3 16 16,0-5 7-16,0 0 8 0,0 5-38 0,0-5 25 16,0 7-20-16,0-7 7 0,16 17 39 15,-11-16 12-15,12 6 1 0,-3-6-19 0,6 2 1 16,0-1-5-16,-10-2-5 0,9 0-4 0,3 0-5 16,1 0-7-16,24-14 4 0,-21 11-15 15,-5-2 11-15,2 3-10 0,2-3 14 0,-4 0-24 16,0 0 10-16,-4 1-2 0,-2 1 11 0,0-1-7 15,-6-1-5-15,0 4-28 0,-2-1-10 16,-2-2-21-16,0 2 0 0,-3 1 5 0,2 0-82 16,-1-3 8-16,-3 1-115 0,0-1 19 0,0 4 16 15,0 0-123-15,0 0 16 0,-12-12 4 16</inkml:trace>
  <inkml:trace contextRef="#ctx0" brushRef="#br0" timeOffset="41507.56">12939 6307 517 0,'-2'0'199'15,"1"-3"-22"-15,0 3-18 0,-4 0-18 16,5 0-20-16,-1-1-17 0,1 1-11 0,-2 0-8 16,1 1-14-16,1 2-15 0,-1 0-17 0,1-1-6 15,0 4-4-15,0 0-2 0,0 3 0 0,0-1 27 16,0 1-18-16,0 5-2 0,0 4-19 15,0 1 6-15,0 0 6 0,0 3-6 0,0-3 6 16,0 1 6-16,0-1-26 0,0-2-20 0,0-5 17 16,0 2 10-16,11 6 3 0,-10-10-25 15,-1-3 16-15,0-7 0 0,0 0 10 0,0 9-13 16,0-3 1-16,0-6 7 0,0 8-1 16,0-8 6-16,0 7-60 0,0-7 21 0,0 7 2 15,0-7-145-15,0 0-159 0,2 3-16 0,-1-4 22 16,0-4 14-16,1 1 6 0</inkml:trace>
  <inkml:trace contextRef="#ctx0" brushRef="#br0" timeOffset="42155.71">13485 6139 382 0,'-7'-1'151'0,"2"1"-27"0,0 0-2 0,0 1-30 16,0 1-14-16,-2 2-16 0,-7 5-5 16,-1-1-8-16,2 1 20 0,-3 4-10 15,3-1-28-15,4 2 15 0,-3 0 10 0,1-1-10 16,2 3 8-16,0 1-27 0,-1-2-20 16,2 2 18-16,4 2-25 0,-2-2 33 0,2 1 6 15,-2 0-30-15,2 3-20 0,4-7 1 16,0-2 39-16,0-3-13 0,0 6-1 0,0-3 16 15,18 17 13-15,-13-15-42 0,3-2 15 16,-1-3 13-16,7-1 3 0,-2-5-23 0,4 4-2 16,-4-3 13-16,8-2 4 0,-8-1-16 0,9 0 0 15,-11-1 35-15,3 0-10 0,3 0-38 16,-2 0 38-16,0 0 14 0,9-10-14 0,-5 5 11 16,-7 2-11-16,-5 1 25 0,-1-3-1 0,1 0 13 15,-1 0-12-15,-1-1 9 0,-3 0-9 16,2 1 7-16,-3 5-11 0,0 0 7 0,0-12 2 15,0-1-27-15,-19-10 1 0,11 13-15 16,-4 0-1-16,1 1 16 0,5 0-20 0,-2 4 9 16,0 0-15-16,-1 2-4 0,3 1 9 0,-3 0-2 15,1 0 0-15,-7-1-2 0,2 3 4 16,-2 0-11-16,15 0-6 0,-12 0 13 0,1 0 0 16,-1 0-23-16,-11 14-17 0,14-11-12 15,3-1-1-15,-2 3-32 0,3-5-21 0,1 5-20 16,0-2 9-16,2 1-117 0,-1 0-68 0,0-3-78 15,1 2 50-15,1-1 0 0,1-1 9 16,0 0-23-16</inkml:trace>
  <inkml:trace contextRef="#ctx0" brushRef="#br0" timeOffset="42478.41">13969 6326 322 0,'1'2'317'0,"-1"-2"-45"0,-1 1-47 0,1 0-19 16,3 0-13-16,-3 2-29 0,0-1-18 0,0-2-27 16,0 0-11-16,1 0-7 0,-1 0-15 15,1 2-30-15,0-2-73 0,2 0-30 0,0 0 5 16,-2 0-142-16,0-2-173 0,1 0 41 0,-2-2-5 16,0 0 12-16,-3-1 29 0</inkml:trace>
  <inkml:trace contextRef="#ctx0" brushRef="#br0" timeOffset="44495.61">498 6406 436 0,'0'0'204'16,"0"0"-60"-16,0 0 30 0,0 0-42 0,-14 0-10 16,14 0 11-16,0 0-15 0,0 0-12 0,0 0 0 15,-18-11-11-15,16 9 9 0,-1-1-9 16,1 0-9-16,-3 2-31 0,1-1-12 0,0-3 24 15,-1 4-18-15,-2-2-7 0,-5-2-14 0,0 5 11 16,12 0-13-16,-9 0 13 0,-1 0-16 16,1 0 2-16,3 0-2 0,-1 0-10 0,-15 14-2 15,13-9-11-15,-1 0 12 0,0 4-18 0,1 1 0 16,0-2 10-16,5-1-14 0,3 2 7 16,-3-1 13-16,4 0-26 0,0-8 22 15,0 6-2-15,0 4 10 0,15 14-21 0,-7-14 6 16,1 0-1-16,-1-1 0 0,8 1 4 15,-3 1-6-15,6-5-18 0,-7 2 15 0,8-2 4 16,-3 0-3-16,-3-1 11 0,1 3-39 0,-1-2 13 16,3 1 17-16,-5 0-1 0,0 0 1 15,-2 2 9-15,-2-3-11 0,0-1-4 0,-4 2-13 16,-2 0 26-16,3-2-8 0,-3 0 7 0,-1 2-14 16,-1 0 20-16,0-7-18 0,0 0 22 15,0 8-13-15,0 2 0 0,-18 14-22 0,10-15 28 16,1 1-5-16,-6-1-10 0,3-4 19 15,-6 2-1-15,4 0-13 0,-5-4 9 0,0 1 12 16,1-1-4-16,0-1-8 0,2-2 15 0,3 0-5 16,11 0-5-16,-16 0 4 0,2 0 3 0,-2 0-6 15,3 0-10-15,-9-11 8 0,13 8-29 16,4 1-22-16,0 0-12 0,-1-1-14 0,6 1 4 16,-3-1-90-16,3 3-13 0,0-4-65 0,2 1-109 15,-1 1 8-15,4-1 58 0,-3 1-30 16</inkml:trace>
  <inkml:trace contextRef="#ctx0" brushRef="#br0" timeOffset="45673.68">700 6553 265 0,'-7'-3'162'0,"4"-1"-77"16,-2 2-11-16,-2 1-9 0,2 0-8 0,-1 0-5 16,-2 1 15-16,2-2-23 0,2 4-5 15,4-2-4-15,0 0-4 0,-9 0-2 0,1 0-6 16,8 0 0-16,-14 12-2 0,11-8 23 0,0 0-2 15,0 1-7-15,1 0-4 0,2 2-2 0,0-2-4 16,2 1-25-16,-2-6 0 0,0 0 23 16,0 7 5-16,11 6 3 0,-9-11 3 0,3 1-24 15,11 3 0-15,-9-2-39 0,2-3 31 16,-1 0 1-16,-2-1-3 0,-6 0 2 0,7 0 17 16,-7 0-4-16,7 0-1 0,16-12-1 0,-12 8-31 15,-4-2 2-15,2 1 2 0,-4 1 2 0,2-2 2 16,-3 1 0-16,1 1 21 0,0 2-4 15,-4-1 24-15,6 1-28 0,-5-1-2 16,-2 2-16-16,5-2 2 0,-1 2 1 0,0 1-20 16,-4 0 3-16,0 0 25 0,0 0 1 0,7 0-8 15,-7 0-8-15,12 10 2 0,-8-7 49 16,-1-1-8-16,0 3-3 0,1-2-22 0,-1 1 0 16,2-1 0-16,-3-3-18 0,1 3 0 15,-1-1 34-15,2 0-2 0,0-1-7 0,0 0 3 16,0-1-2-16,2 0 6 0,-6 0 0 0,0 0-18 15,8 0-1-15,0 0 17 0,17-9-4 16,-11 3 1-16,-1 4 4 0,-5-1-2 0,3 1-1 16,-5 0-20-16,-6 2-7 0,0 0 3 0,8 0 0 15,-3 0-2-15,-5 0 23 0,9 0-26 0,0 0 15 16,-9 0 0-16,8 0 24 0,-2 0-1 16,2 0-37-16,6 10 0 0,-9-8 3 0,2-2 3 15,0 0 0-15,-1 3 1 0,2-3 1 0,-1 0 1 16,-1 0 2-16,2 0-1 0,-3 0 43 15,-5 0-13-15,0 0 0 0,9 0-21 0,-1 0-18 16,0 0 23-16,-3 0-24 0,8-12 2 0,-9 9 51 16,8-4-12-16,-3 2 26 0,0-6-5 0,-2 4-5 15,-3 1 0-15,1 3-3 0,-1-1-11 16,-1 2-15-16,-1-1 32 0,1 0-5 0,-1 3 0 16,0-1-12-16,-2 0 5 0,3-1-11 15,-2-1-6-15,2 2 10 0,0 1 7 0,-2 0-49 16,-1 0 40-16,0 0-39 0,15 15 33 0,-8-7-27 15,-4 1 23-15,2 6 7 0,3-1 7 16,-3 0-24-16,1 2 7 0,-1 1-30 0,-2 0 20 16,3 2 0-16,-3 0-11 0,1 1 18 0,-1 1 2 15,4-1-11-15,-4-2 14 0,-1 2-13 0,1-1 6 16,0-1-28-16,-2-4 45 0,-1-14-13 16,0 10 12-16,0 0 9 0,0-3-20 0,0 1-14 15,0-2 39-15,0-6 16 0,0 8 21 0,0-8 17 16,0 7 9-16,0-7-11 0,0 0-7 15,0 5 11-15,0-5-5 0,-1 7 2 0,-3-9-7 16,2-1-22-16,-3-2 13 0,0-4-23 0,2-3-10 16,-3-5-3-16,0-2 3 0,3-1-2 0,1-1-1 15,1-3-17-15,-4 2-11 0,5-4 8 16,0 15-6-16,0-7-9 0,0-4-1 0,11-16-18 16,-7 16 3-16,2 6-2 0,1-4-2 15,1 0 9-15,2 8-15 0,-1-3 9 0,1 1-12 16,1 3 0-16,-4 3-1 0,5 1-2 0,-5 5 18 15,-1-3-4-15,-1 5-2 0,1-1 5 16,0 1-12-16,-2 0 16 0,-4 0-14 16,0 0 7-16,0 0 15 0,0 0-12 0,14 13 8 15,-12-11-15-15,0 3 21 0,0 0-17 0,-1 0 13 16,-1 0 4-16,4 0 5 0,-4 3 2 0,0-4 4 16,0-4-13-16,0 0 17 0,0 9-13 15,-13 13 3-15,6-7 6 0,-2-5 0 0,0 1-10 16,2-3-27-16,0-3-17 0,2 1-2 15,-2 0-38-15,4-5 9 0,-1 0-57 0,-1 1-50 16,1-2-120-16,4 0-43 0,0 0 1 0,0 0 12 16,-7 0-3-16</inkml:trace>
  <inkml:trace contextRef="#ctx0" brushRef="#br0" timeOffset="46205.62">1461 6363 280 0,'2'-1'214'0,"0"1"-72"15,-1-2 15-15,-1 1-52 0,2 1 15 0,-2 0-59 16,2 1 55-16,-1 1-53 0,-1 0 12 0,1 4-13 16,-1-4-21-16,2 5 21 0,0 10-41 15,-2-2 20-15,5 2 20 0,-3 2-29 0,-1 1 0 16,0-1-18-16,4-2-6 0,-2 0 19 15,-1-2 1-15,-1 3-8 0,-1-3-4 0,4-6 16 16,0 6-23-16,-2-4 3 0,1-3 7 0,1 0-3 16,-1-2 1-16,1-1-13 0,1 1-22 0,0-4 3 15,-1 0 17-15,2-1 4 0,0 1-20 16,2-2 31-16,-8 0-23 0,12 0 6 0,2 0-8 16,8-14 17-16,-7 9-31 0,-6-2-4 15,-3 0 28-15,1 1 9 0,-2 0-22 0,0 0-5 16,-3 2 13-16,1 0-5 0,-1-2 14 0,-1 1 1 15,-1 5-5-15,0 0 15 0,0-7-22 16,0 7 12-16,0-5-28 0,0 5-1 0,0-8 48 16,0 8-16-16,0 0-10 0,-10-11-12 0,7 10 11 15,0 1 9-15,-2 0-17 0,5 2 13 0,-1 0 14 16,-1 0-15-16,1 2 2 0,-1-1-11 16,2 2-27-16,0-1 54 0,0 2-45 0,0 0 38 15,2-1-7-15,-3 0-16 0,1-5-20 16,0 0 28-16,13 25-15 0,-7-17 33 0,1-5-17 15,5 5-3-15,0-3 3 0,-2-3-7 16,3 0 12-16,-3-2-27 0,0 0 42 0,0 0-6 16,-1 0-2-16,3 0-57 0,1 0-15 0,-1 0-58 15,1 0-31-15,9-13-119 0,-13 9-31 0,-5 1 9 16,2-1-19-16</inkml:trace>
  <inkml:trace contextRef="#ctx0" brushRef="#br0" timeOffset="46865.59">2000 6506 357 0,'0'0'231'0,"2"0"-26"0,-2 2-61 0,3-1 12 16,-3 2-31-16,3-1 3 0,-3 4-8 16,2-4-24-16,0 5-30 0,3 10-3 0,1 0 4 15,-1 2-7-15,1-1-25 0,-1 2 36 16,1 3-37-16,-3-1 7 0,3-2 2 0,-2 4-13 16,2-3-11-16,-1 1 22 0,0 0-10 0,-1 2 1 15,-1-2-18-15,-3 1-2 0,4-3 5 0,-4-3-14 16,2 0 13-16,1-4 6 0,-3-2-13 15,0-11-2-15,0 7 7 0,0-1 5 0,0-6 13 16,0 7 0-16,0-7 23 0,0 0 0 16,0 6-13-16,0-6-3 0,-3 6-1 0,1-9 1 15,-1-1 2-15,1-2-16 0,-6-7-8 0,-1-5 13 16,3-1-14-16,-1-5 1 0,1 1-21 0,1 0-5 16,3-6 16-16,2 1-12 0,-3-2 10 15,3 15-17-15,0-8-11 0,0-2 9 0,0-1-3 16,14-23 14-16,-9 24-15 0,0 5 5 0,4 2-13 15,-3 3-9-15,2 0 12 0,-1 1-7 16,-3 5-7-16,3 2 15 0,-2 3 18 0,1-2-12 16,-3 4 7-16,2 1-30 0,0 1 37 0,-5 0-22 15,0 0-14-15,0 0 29 0,9 0-9 16,0 10 3-16,-7-5-3 0,2-1-17 0,3 9 38 16,0-1-8-16,-3-2-2 0,-1-2 16 15,-2 0-11-15,-1 0-27 0,3-1 25 0,-3-7 6 16,0 6-15-16,0-6 18 0,0 9-7 0,0-5 1 15,0-4 11-15,-11 17-28 0,7-12 20 16,1-1-15-16,0 2 26 0,0-5-6 0,1 3-14 16,-1-1-1-16,1-2-7 0,0 2-14 0,0-1-39 15,1-2 5-15,1-2-35 0,0 2 7 0,1-3-11 16,3 1 8-16,-3-2-4 0,3 1 14 16,1 3 8-16,1-3-24 0,0 0 24 0,-1 1 29 15,0 0-16-15,-1 1 19 0</inkml:trace>
  <inkml:trace contextRef="#ctx0" brushRef="#br0" timeOffset="47453.67">2343 6532 796 0,'5'-5'66'0,"1"2"-22"0,-2-1-5 16,0 4 49-16,-1-5 9 0,-1 2 9 15,1 1-1-15,0 0-1 0,-1-1-28 0,0 1-5 16,0 1-12-16,-1-3-5 0,-1 2-9 0,4 1 3 15,-2 1-27-15,1 0 29 0,-3 1-16 16,4 3-1-16,-2-1-21 0,1-1 4 16,1 3-22-16,3 10 0 0,0-3 44 0,-3 6-3 0,1-2-4 15,0 3-17-15,-3 1-5 0,1 0-24 16,-1 2 9-16,-2 1 20 0,3 1-29 0,1-3 14 16,-2 4 17-16,1-2-2 0,0-2-4 0,0 0 6 15,-1 1-9-15,-2-2 6 0,2-1-14 16,1 0-5-16,-2 0-15 0,-1-4 28 15,0-5 4-15,3-1 8 0,-3-2-19 0,1 0 5 16,1-4 28-16,-2 2 9 0,0 0-10 0,3-3 22 16,-3 0-6-16,0-2-7 0,-3 1 5 15,3-4-10-15,-1 1-20 0,0-3 15 0,0-2-4 16,-3-12-1-16,-4 1-16 0,3-1 13 0,0-5-20 16,-2 0 8-16,0-3 5 0,2-1-3 15,5-3-18-15,0 15-6 0,0-8 20 16,0-4-22-16,14-28-9 0,-9 28 6 0,4 0 4 15,-3 5-4-15,2 4 17 0,-2 1-4 16,1 3-19-16,-2 5-13 0,-1 1 12 0,2 3 17 16,-2 1-35-16,0 1 12 0,1 1 14 0,0 1-27 15,-4 0 31-15,2 2-8 0,-3 0 5 16,0 0 9-16,0 0 0 0,10 14-8 0,-7-10 18 16,2 11-9-16,-2-3 1 0,-1-1-16 0,-2-3 7 15,2 2 12-15,-2-1-13 0,2-1-16 16,-2 0 48-16,0 3-25 0,-12 10 9 0,8-14 18 15,-1 1-37-15,1-1 42 0,2-3-8 16,-8 8-24-16,3-5-16 0,2-2 22 0,-1 0-19 16,1-3-31-16,1 1 4 0,-1-3-82 0,5 0-43 15,0 0-106-15,0 0-77 0,-12-11 16 16,15 4 12-16</inkml:trace>
  <inkml:trace contextRef="#ctx0" brushRef="#br0" timeOffset="49047.49">2653 6520 425 0,'0'7'124'0,"0"0"-19"0,-2 2-12 0,4-2-11 15,-4 0 4-15,2 1-10 0,0 4-7 0,0-4-9 16,0 2-42-16,13 6 3 0,-9-9-2 15,-2-4-2-15,2 1-1 0,0-1-1 0,-1-2-9 16,0-1 2-16,1 1 4 0,-1-2 0 0,0-2 7 16,-1 1 0-16,2-2-2 0,-4 2 17 0,0-4-4 15,2 1-2-15,-2 0 13 0,-2-2-21 16,2 4 0-16,-2-2-6 0,0 0 30 0,2 5-41 16,-5-12 12-16,2 10 12 0,0-3-6 15,1 3 1-15,-2-2-10 0,1 0-14 0,0 1 0 16,-2 0 1-16,1 2-5 0,0 0 25 0,3 0 2 15,-3 1 3-15,2 0-18 0,0 0-1 0,2 0-5 16,0 0-2-16,0 0 1 0,-1 2 1 16,1-2-4-16,1 1-1 0,1-1 2 0,1 0 1 15,1 0-49-15,0-2 30 0,1 2-2 16,2-1 3-16,0 0 2 0,7-5 2 0,0 4 22 16,-1-5 6-16,-3 0-3 0,-3 3 0 0,0-1-1 15,-2-2-34-15,-1 4 3 0,0-4 52 0,0 5 1 16,-3-3-23-16,-1-2 1 0,1 2-1 15,-1 5 0-15,0 0 3 0,0-7-1 0,0 0-1 16,0 7-1-16,0-8-2 0,-12-1-2 0,8 4-8 16,2 3-14-16,0-1 13 0,-1 2-11 15,0 1 1-15,1-3-6 0,1 3 0 0,-2 0 28 16,2 3 5-16,-1-2-12 0,-1 1 1 0,3 0-30 16,0 4 1-16,0-5 5 0,0 5-4 15,3-1 6-15,-1-1 5 0,-2 4 0 0,2-3 29 16,5 9-4-16,1 0-2 0,-2-4-33 15,2-2 3-15,1 1 1 0,-3-2 3 0,4 3 45 16,2-1-11-16,-3-3 6 0,1-2-4 16,3 2-2-16,-3 0-1 0,3-5-7 0,-4 3 17 15,0-4-3-15,0 0-28 0,-9 0-19 0,8 0 3 16,4 0 18-16,3 0-2 0,12-12-14 0,-15 7 9 16,-3 1 13-16,-3-3 0 0,2 2 0 15,-4-1 0-15,2-8 0 0,-1 5 0 0,-1-2 51 16,0-4-44-16,-1 1 50 0,-3 3-14 15,0 2-27-15,0-2 41 0,0-1-2 0,-12-14 14 16,8 9-13-16,1 2 17 0,-3 1-9 0,2-1 0 16,-2 1 12-16,2 0-15 0,-4 2 4 15,3 5-16-15,2-1 13 0,0 1-4 0,0 1-6 16,3 4-2-16,-5 0-3 0,4-2-26 16,0 3-5-16,-2-1-8 0,3 1 11 0,0 1-6 15,0 0 8-15,0 0-5 0,0 0-4 0,-6 10-16 16,4-2 11-16,2-1 5 0,-1 10-12 15,1-1 2-15,-1-3 18 0,1-4-5 16,0 5-8-16,0 1-7 0,0 0 6 0,13 14-5 0,-9-17 5 16,-1-2-2-16,0-2-8 0,-1-2 0 15,3-1-27-15,-2-1 1 0,0-2 25 0,3 0-8 16,-2-2-2-16,2 2-9 0,1-2-14 16,-7 0 13-16,6 0-2 0,17-10-6 0,-9 3-1 15,-4 2 11-15,-2-1-28 0,5-1 29 0,-2 2-4 16,-3-1 9-16,-4 5 6 0,2-2 1 15,-2 0 5-15,2 2-21 0,-2 1 19 0,-1 0-25 16,1 0 37-16,-4 0-1 0,0 0-49 0,0 0 42 16,7 0-20-16,6 11 9 0,-1 0 14 15,-7-6-1-15,1 2-9 0,-3 0-2 16,2 0-1-16,-3-5 9 0,-1 3-4 0,2-2-7 16,1-1 16-16,-2-1-4 0,1 1-7 0,1-1-35 15,-1-1 26-15,-3 0 6 0,0 0-1 0,8 0-26 16,3 0 41-16,9-15-26 0,-8 7 2 0,-2 1 3 15,3 0-3-15,-7 2 16 0,0 0-11 16,-1 3-8-16,2-2 37 0,-3 1-19 0,-2 3 0 16,1-1-3-16,-1 1-1 0,0-2 2 15,-2 2 14-15,0 0-37 0,0 0 6 0,0 0 0 16,0 0 5-16,0 0-9 0,0 0 2 0,6 0 4 16,-6 0 2-16,9 12 34 0,-9-11-17 0,4 0 1 15,-3 2-1-15,-1-3 23 0,0 3 2 16,0-3 1-16,3 0 19 0,-2 0-32 0,-2 0 11 15,3 0-5-15,-2 0 0 0,3-5-4 0,-2 4-3 16,4-1 10-16,-2 0-3 0,-2-2 1 16,4 1-5-16,0-1-5 0,-2 1 3 0,1 1 10 15,1 1-3-15,-1-1-50 0,-1-1 2 16,0 1 41-16,2 2 13 0,-1-2-16 0,0 2-15 16,-2 0 8-16,2 0-9 0,-4 0 34 15,0 0-21-15,0 0 10 0,7 0-15 0,4 10-11 16,-7-9 24-16,0 2-4 0,-2 1-5 0,2-3-13 15,0 2 0-15,-1 1 17 0,-1-2-13 16,3-1 20-16,-1 3-9 0,-2-4 7 0,1 3 0 16,1-3-12-16,-2 0 0 0,-2 0 1 15,0 0 10-15,0 0-12 0,8 0 31 0,1-11-26 16,-5 7 9-16,0 1-3 0,6-6-12 0,-2 0-24 16,-1 3 22-16,0-1 0 0,-3 3 0 0,1-1 25 15,0 3-46-15,-3 1 23 0,1-4-23 16,1 4 31-16,-2 0 13 0,2-2 5 0,1 1-17 15,-2 2 17-15,-2 0-9 0,4 0-19 0,-5 0 1 16,0 0-7-16,0 0 14 0,7 0 4 16,4 12-10-16,-6-10 22 0,-1 2-34 0,0 1 25 15,0-3 4-15,6 10-26 0,-2-5 13 16,-5 1 8-16,2 1-21 0,-2-3 33 0,0 1-42 16,-2 0 18-16,3-1 17 0,-2-3-20 15,1 3 23-15,-2-3-12 0,0 4-11 0,3-5-8 16,-4 4 42-16,3-4-57 0,-2 3 37 0,-1-4-20 15,1 3 5-15,1-2-13 0,-1 1 1 16,-1-3-105-16,0 2-93 0,0-2-102 0,0-2 26 0,-1 1-22 16</inkml:trace>
  <inkml:trace contextRef="#ctx0" brushRef="#br0" timeOffset="49230.68">3353 6206 342 0,'-4'1'139'0,"1"2"-43"0,1-1-42 16,2-2-35-16,0 1-59 0,0-2-108 15</inkml:trace>
  <inkml:trace contextRef="#ctx0" brushRef="#br0" timeOffset="49494.57">3042 6363 409 0,'0'0'201'0,"0"0"-7"15,3 0-36-15,0-1-64 0,3 1 25 0,0-3-24 16,13-1-17-16,-6 1 6 0,4-4-44 0,-2 0 15 16,2 3-56-16,2-2 1 0,-1-1-139 15,2 0-172-15,-5-3 14 0,-3 3 9 0</inkml:trace>
  <inkml:trace contextRef="#ctx0" brushRef="#br0" timeOffset="50949.33">576 7603 262 0,'0'21'89'16,"-19"13"-13"-16,15-20-1 0,4-9-3 15,0 13-44-15,0-7 10 0,0-2 9 0,10 16-23 16,-6-16 23-16,4 6-8 0,-2-6-4 0,3 0 18 16,5-1-51-16,3-3 14 0,-7-1 24 15,-1-4-30-15,-9 0 1 0,9 0 0 0,-1 0 19 16,17-17-3-16,-12 9-3 0,2-2 15 16,-3-2-4-16,-1-1 40 0,-3 0 1 0,-4 2-25 15,1-4 12-15,-4 6-6 0,-1 9 13 0,0-10-2 16,0-2-44-16,-14-14 17 0,3 14-8 0,-2 2-5 15,3 0-10-15,-3 6 10 0,1-1-7 16,0-1-13-16,3 2 29 0,0 2-57 0,1-1 34 16,2 2-2-16,2 0 13 0,0-1-18 15,0 2-12-15,0 0 7 0,1 0-2 0,0 0 5 16,3 0 3-16,0 0 17 0,0 0-25 16,0 0 10-16,0 0-18 0,0 0-1 0,-13 7 1 15,15-7 5-15,-1 0-10 0,1 0-17 16,1-3-5-16,2 2 44 0,0-2-18 0,8-4 12 15,0-1-11-15,1 1 8 0,1-4-6 0,-2 1-18 16,2-2 15-16,-5 1 32 0,1 1 4 16,-6 0-4-16,0 1 12 0,-3 0 12 0,-2 9-15 15,0-5 5-15,0 5-6 0,-14-22-8 16,4 12-5-16,1 4-3 0,-1 2 18 0,2 0-17 16,-1 2-2-16,1 0-28 0,0-2 16 15,1 4 10-15,3 0-27 0,-2 0 28 0,6 0-33 16,0 0 24-16,0 0-39 0,-9 0 33 0,9 0 11 15,0 0-32-15,-13 12 15 0,15-9 2 16,0-1-19-16,1 0 30 0,-1 1-26 0,2-1 12 0,1 0 8 16,2 1-38-16,9 1 37 0,2 1-2 15,-4-2 9-15,3 3-8 0,-3-1 4 0,0-2 0 16,1 1 1-16,2 3-40 0,-2 0 32 16,2 1-27-16,-4 1 30 0,1-2-16 0,-4 3 31 15,5-1-38-15,-3 4 34 0,-1-4-7 0,2 3-19 16,-3 0 8-16,-2 0 25 0,3 0-31 15,-4 0 18-15,2 1-6 0,-3-1 1 0,2 2 9 16,-4-5-33-16,2 2 54 0,-2-2-12 0,-3 1-39 16,1-3-13-16,0 1 6 0,0-1-115 15,-2-7-61-15,0 0-133 0,0 6 27 0,0-6 6 16</inkml:trace>
  <inkml:trace contextRef="#ctx0" brushRef="#br0" timeOffset="54121.46">1280 7461 329 0,'-2'0'136'0,"-2"0"22"0,0 4-37 0,1-2-30 15,0 1 9-15,-1 2-20 0,2-1-16 0,-4 10-13 16,-1 1-17-16,3-4 17 0,1-3-26 16,2 1 11-16,1 3 21 0,0-12-45 0,0 8 19 15,0 4-27-15,0 2 27 0,13 6-21 16,-8-14 28-16,-2 1-23 0,2-2 31 0,6 3-44 15,-5-3 18-15,4-3 4 0,-5 0-11 0,2 1 4 16,-7-3-13-16,0 0-4 0,9 0-5 16,-9 0-6-16,22-17 43 0,-14 5-24 0,-1 3 17 15,-2-1-2-15,-3 1-11 0,2 1 45 16,-2 0 0-16,0-1-5 0,-2 9 1 0,0-8-22 16,0 1-19-16,0-3 25 0,-19-11-11 0,13 10-5 15,-1 2 3-15,-1 3-8 0,1-1-16 16,0 3 7-16,0 1-14 0,4 1 17 0,-3-1 0 15,3 1 3-15,-1-2-16 0,1 3 8 0,0-1 3 16,1 1-1-16,-1-2-15 0,0 2-18 0,1 0 22 16,1 1 3-16,-1 0 6 0,2 0-21 15,0-3 28-15,0 3-20 0,0 0 7 0,0 0 6 16,0 0-23-16,13-3 19 0,-7 2-11 16,1 0 0-16,10-2 3 0,0-3-18 0,0 0 25 15,0 3-24-15,-2-3-6 0,1 3 15 0,0-2-10 16,-3 0-12-16,1 2 4 0,-3-4 3 15,0 2-5-15,-3-1 5 0,-1-3 1 0,-3 6 5 16,1-2 29-16,-3-1 4 0,0-1-15 0,-1 2-13 16,-1-1 12-16,0 6 37 0,0 0-34 15,0-8 33-15,0 8-27 0,0-9 3 0,0 3 33 16,-16-13-8-16,11 11 23 0,1-1-8 0,-2 2-9 16,2 4 4-16,-1-3 13 0,3 4-16 0,-2-1 9 15,3 0-22-15,1 2-2 0,0-2-6 16,-3-1 5-16,3 4-26 0,-1 2 15 15,1 0-10-15,0 1 9 0,0 1-12 0,0 3 25 16,1-1-28-16,2 12 16 0,-3-8-14 0,7 19-11 16,0-10-1-16,-1 1-2 0,-2-2 20 0,-1 2 21 15,3 0-18-15,-2 0 18 0,0-2-30 0,-1-1 8 16,3 3 21-16,-1-7-18 0,0-1-20 16,-2-3 26-16,-2-1-4 0,2-4 13 15,-1 1-11-15,-1-1-21 0,-1-1 27 0,3 0 4 16,-2-1-34-16,-1-2 0 0,0 0 16 15,0 0-9-15,0 0-6 0,0 0 14 0,10-9-11 16,-7 4-34-16,5-8 1 0,-2 2 35 0,-1 0-7 16,4 1-10-16,-2 1-13 0,-2 2 29 15,1 2-30-15,-2 2 6 0,3 1 3 0,-1-1 3 16,-3 0 2-16,3 3-16 0,-2-1 5 0,0 1 3 16,-4 0 3-16,0 0 4 0,11 0 3 0,8 12 1 15,-4-5 4-15,-4 3 4 0,-4-5 17 16,-1 3 1-16,2 3 0 0,-4-2-18 0,-1 1 1 15,-3-3 2-15,2 1 30 0,-2-1-15 16,0-7 5-16,0 6 1 0,0 6-1 0,0 0-10 16,-15 11 1-16,6-11-22 0,0 0 3 15,-6-1 37-15,1-1 10 0,1-3-33 0,0 1 50 16,-1-2-15-16,4-2-8 0,-6 1 8 0,5 1-32 16,1-5 21-16,3 0-18 0,0-1 26 15,3 2-26-15,-1-1 39 0,1-1-45 0,1 2 37 16,-1-2-26-16,3 1-12 0,-1 0 41 15,0-1-28-15,2 0-30 0,-2 0 39 0,2 0-25 16,0 0 40-16,0 0-43 0,10 0 43 0,-6 0-12 16,3-2-6-16,-1 2-5 0,-1-2 5 15,4 1-19-15,-2 1-4 0,19-10-17 0,-7 5 17 16,0 1 19-16,-3-4-19 0,4-1 3 0,-4 0 3 16,1-2-1-16,4 2-26 0,-2 0 38 0,0-2-5 15,-2-3-19-15,-1 2 26 0,-4-4-35 16,2 3 15-16,-3-4-1 0,-3 4 4 0,0 0 14 15,-2-4-25-15,-3 2 33 0,-3 5 5 16,0-9-32-16,0 10 13 0,0-3-9 16,0-4 28-16,-13-9 6 0,6 13-26 0,1-3 32 15,1 8-7-15,-1 0 2 0,2 4-24 16,-1-1-10-16,1 0 13 0,1 2 9 0,1 0-9 16,-1 1 4-16,1 1 5 0,2 0 9 0,0 0 4 15,0 0-10-15,0 0-19 0,0 0 8 0,-2 13-7 16,4-9-3-16,0-1 9 0,1 1-2 15,1 2 5-15,8 2-7 0,-1 3 5 0,0-3-27 16,2 3 2-16,-4-1 43 0,5-2-20 16,-4 1 5-16,1 1-1 0,2-2-7 0,-5-2 2 15,5 3-33-15,-2 1 37 0,-2-2 11 0,2 0-36 16,-1-1 28-16,-4 0-10 0,1-2-27 16,-2 2 36-16,0-3-13 0,-2-2-15 0,1 1 8 15,-1 2 15-15,-1-3 6 0,-1 3-16 16,2-3-6-16,-1 4 4 0,-2-4 22 0,0-2-19 15,0 0 5-15,0 7 15 0,0-7-5 16,-15 20-2-16,9-13-39 0,0-2 40 0,1-3-1 16,1 2-2-16,-1 0 8 0,1-1-16 0,1-2 6 15,-3 4-2-15,3-5-52 0,0 1 3 16,0 0 42-16,1 1 0 0,1-1-38 0,-1 1-7 16,2-2-28-16,0 0 5 0,0 0 4 15,0 0-17-15,0-3 10 0,0 1-8 0,1 1-11 16,1-1 1-16,0-2 18 0,1 4 16 0,-1-1-26 15,1-1 20-15,-1 0 18 0,0 0 3 16,1 0 11-16,0-1 35 0,-1 3 4 0,0-3 8 16,2 2-18-16,-3-2 7 0,0 3 20 0,2-2 12 15,2-1-19-15,-3 1-17 0,2 0 22 16,1 1-21-16,-2-2 18 0,1 1-17 0,0 0 7 16,2-3 21-16,8 0-31 0,0-2 17 0,-4 5-2 15,2-5 21-15,-3 1-17 0,2-1 4 16,-3 0 42-16,1 2-57 0,-3 0 39 0,-1 1-28 15,2-1 13-15,-2 2 23 0,-3-3-27 0,2 0-1 16,-1 3 1-16,1-2 10 0,0 0 0 16,-3 1-5-16,1-2-3 0,1 0 46 0,-3 1-27 15,1-2-6-15,-1 2-4 0,1 0-4 16,-1 5-2-16,0 0-5 0,0-9 0 0,0 2-2 16,0 7 22-16,-12-16-25 0,8 12-21 0,1 0 12 15,-1 0 14-15,0 4-10 0,1-4 17 0,-2 3-18 16,1-1-16-16,-1 1 17 0,1 1-1 15,-1 1-2-15,5-1-17 0,0 0 17 0,0 0-12 16,-7 0 24-16,-4 11-27 0,10-7 10 16,1 0-23-16,-2 1 3 0,2 2 2 0,0-4 23 15,2 2-9-15,-1 0 1 0,-1-5 0 0,14 17 8 16,-6-6-14-16,-1-5 1 0,1-2 10 16,1 0-19-16,-1 0 2 0,-2-2 1 0,5-2 1 15,-3 1 1-15,0-1 0 0,1 0-15 0,6 0 1 16,2 0 3-16,18-12 2 0,-19 5 25 15,0 1-1-15,-3 2-1 0,1-4-9 0,-5 3-3 16,1-4 1-16,-3 1-6 0,-1-1 0 16,-1 2 30-16,-3 0-20 0,-1 1 4 0,0 0 8 15,-1 0-15-15,0 1 21 0,0 5 13 0,0 0-12 16,0-7-10-16,0 7-15 0,0-8 0 0,0 8 0 16,-11-15 42-16,8 14-34 0,2-4 29 15,-2 5-23-15,-1-3 17 0,2 4-13 0,-2-1-31 16,0 0 37-16,3 2-21 0,0-2 7 0,-2 3 19 15,2 0-38-15,-2 0-5 0,3 1 7 16,3-1 4-16,-6 2-1 0,3-1 17 0,3 0-23 16,-2-1 23-16,0-1-19 0,2 4 2 15,-2-5 2-15,2 2-4 0,-1 0 26 0,3-2-16 16,-1 1 0-16,3 0 3 0,-7-1 0 0,5 1-19 16,0-2 2-16,-1 3 16 0,1-3 0 0,-1 0-26 15,-2 0 4-15,3 1 22 0,0 1 14 16,-2-1-1-16,1 0-3 0,0 1-18 0,1-1 1 15,1 0-8-15,0 2 3 0,0-1 0 16,-1-1 1-16,0 1 28 0,9 4-21 0,-4-3 0 16,-2 3 0-16,1-3-5 0,-4 0-12 0,0-2 5 15,0-1 2-15,-1 0 0 0,0 0 3 16,-4 0 0-16,0 0 13 0,0 0-17 0,0 0 2 16,9 0 3-16,4-11-1 0,-12 7 2 0,10-6 0 15,-1 0 32-15,-3 3-2 0,2-2-3 16,-3-1-2-16,-2 3-5 0,0 3-1 0,-1-2 0 15,3 3 4-15,-4 0 0 0,0-2-3 0,3 4 17 16,-1 0-4-16,-3 0-50 0,4-1 4 16,0 2 39-16,-1 0-11 0,-1 0-11 0,2 0 22 15,-1 0-22-15,0-1 8 0,-4 1 4 16,0 0-1-16,10 0-30 0,-4 0 2 0,0 0 2 16,-6 0-13-16,7 0 33 0,7 13-9 15,-9-12 0-15,1 0-8 0,0 1-10 0,-2 0 21 16,2-1-12-16,-3-1 1 0,1 0 34 0,0 0 11 15,0 0-14-15,-4 0-1 0,0 0-25 16,8 0 7-16,-8 0 6 0,7 0-31 0,-7 0 1 16,16-10 3-16,-12 6 39 0,1 2-26 0,-2-2 8 15,0 0 13-15,1-1-16 0,0 2 0 16,-3-1 41-16,3-2-9 0,-4 4-4 0,2-1-1 16,-2-2-2-16,3 1-7 0,-3 1 1 15,0-1-2-15,0 2 0 0,0 2 12 0,0 0-9 16,0 0-1-16,0 0-1 0,0 0 7 0,-9-3-4 15,9 3-1-15,-3 3-2 0,1-3-16 16,1 4 11-16,-2 0-9 0,2-3 3 0,-1 6-1 16,2-3 0-16,0 2-1 0,0-2 2 0,0 2 0 15,2-1-1-15,-2-5 2 0,0 9 19 0,14 13-1 16,-4-15-1-16,3 3-2 0,1-4-3 16,9 0 0-16,1-5-31 0,2 2-5 0,-13-3-34 15,7 0-5-15,5 0-3 0,4 0 26 16,27-16-8-16,-29 10-27 0,1-2 14 0,-2 0 22 15,-2-4-16-15,-1 0 1 0,1 4 5 16,-7-4 7-16,-1 2 24 0,-6-3 0 0,2 3 26 16,-3 1 30-16,-5 2-6 0,-4 3-3 0,1-1-6 15,-1 5-2-15,0 0 15 0,0-7-5 16,-11-4 22-16,6 8 4 0,-2 0-10 0,2 2-19 16,0-1 9-16,-3 1-5 0,3 0-1 15,-1 1-19-15,6 0 1 0,0 0-3 0,-9 0-1 16,-10 16 1-16,11-8-25 0,3-2 1 0,1 2 1 15,-1-1 3-15,5-2 28 0,0 2-10 16,0 0 21-16,0-5-21 0,0-2-5 0,0 0 11 16,0 7 10-16,0-7-20 0,15 14-2 0,-11-14 9 15,1 3-1-15,-1-3-15 0,2 1 12 0,-3-2 8 16,3 1-21-16,-2-3 2 0,1-2 0 16,3-7 40-16,1-1-6 0,-2 1 12 0,-4-1 13 15,-3 4-4-15,3-2-5 0,-3 1 19 16,0 10-44-16,0-13 30 0,0-4-4 0,0 0 0 15,-16-16-6-15,10 15 16 0,2 0 9 0,-2 2-15 16,-1 1 5-16,1-1 9 0,0 3-14 0,1 3-4 16,1 1-16-16,0 2 18 0,1 2-16 15,1 0 9-15,-1 2-22 0,2 0-10 0,-2-1 19 16,2 2-12-16,1-1-12 0,0 1 3 0,-1 2-3 16,1 0 7-16,1 4-3 0,-1-1-2 15,1 3-1-15,-1-2-6 0,8 15 7 0,-3-3-5 16,0 2 0-16,-1 1 11 0,3 1-6 15,0 2-13-15,1-3 10 0,-2 3-4 0,-1 1 4 16,4-2-4-16,-5-5-2 0,4 2 7 0,-4-2-12 16,3 1 11-16,-4-9-13 0,-2 1 3 15,3 0 8-15,-3-4 5 0,2 1-1 0,-2-2-3 16,0 1-18-16,2-3 3 0,-2 1-24 0,-1-3-66 16,3 3 11-16,-2-3-210 0,-1 0-60 15,0-3-3-15,0 0 56 0,0 1-5 0,0-3-13 16</inkml:trace>
  <inkml:trace contextRef="#ctx0" brushRef="#br0" timeOffset="55100.8">1884 8156 377 0,'0'12'135'0,"-10"20"11"15,16-12-37-15,-2 0-24 0,0 0 16 0,1 3 4 16,3-3-25-16,-3 2-36 0,1 0 6 0,2 0 19 15,-1-1-9-15,1-1 0 0,-1-3-26 16,-1 2 8-16,2-5-16 0,-3-1 19 0,-3-4 5 16,1-1 0-16,-1-1-9 0,0-4 41 0,0 4-1 15,1-6 25-15,-2 2 31 0,1-1-22 16,-2-2-17-16,-1-2-2 0,-1-1-13 0,-3 2-2 16,-3-9-4-16,-2-5-18 0,-2-2 8 0,2-2-19 15,0-3-16-15,0-3-14 0,3 0 0 16,1-2-1-16,-1 0-5 0,1 0-9 15,6 1 6-15,-5 1-12 0,3 1-8 0,2 11 1 16,0-3-1-16,0-2 7 0,16-15-8 0,-8 17-12 16,-2 1 11-16,7 5-17 0,-5 3 11 15,0 0 3-15,-2 5 8 0,0-1-2 0,0 3-12 16,-6 0 24-16,0 0-8 0,9 0 8 0,12 18-11 16,-11-7-7-16,-1-2 13 0,-2-1-6 15,0 7 5-15,-1-1 2 0,-3-3-1 0,-1-2-5 16,-2 3 9-16,0-12-7 0,0 8 4 0,0 3 2 15,-12 13-20-15,5-12-25 0,0-4 1 16,0-2-34-16,0 0 19 0,3-2-36 0,0-3 8 16,-1 1-14-16,5-2-36 0,0 0 28 15,0 0 4-15,-7-10-23 0,7 5 9 0,2-1 2 16,6-6 37-16,-2-3 24 0,3 3 12 0,-4 2-6 16,2 5 6-16,-2-2 6 0</inkml:trace>
  <inkml:trace contextRef="#ctx0" brushRef="#br0" timeOffset="55699.61">2037 8163 1085 0,'2'0'-11'15,"3"-2"-2"-15,-1 2 19 0,2 0-31 0,0 2 20 16,1-1 16-16,-2 0-3 0,0-1-2 0,1 5-13 16,1-4 8-16,0 0-2 0,0 0 29 0,-1-1-35 15,1 2 14-15,-2 0-9 0,4-1 0 16,-9-1 23-16,0 0-8 0,8 0-17 0,3 0 35 16,12-13-44-16,-7 9 21 0,-6-4-29 15,-2 0 37-15,4 1-9 0,-6 1-4 0,-2-2 16 16,3 3-20-16,-4-3 6 0,0 4-2 15,1 0-17-15,-1-1-6 0,0 3 21 0,1 1-4 16,-3-4 3-16,1 5-15 0,3-4 38 16,-3 1-23-16,1 2-13 0,1 1-3 0,0 0 21 15,-4 0-15-15,0 0 25 0,0 0-32 0,20 16 23 16,-12-10-3-16,2 6-15 0,-1 1 30 0,0 3-29 16,3 3 24-16,1-1 0 0,-4 5-5 15,1 0 18-15,-3 3-7 0,4 0-19 0,-1 0 0 16,1-7 32-16,-2 6-9 0,1-2 5 15,-5-3-5-15,1-1-1 0,-3-2-3 0,3-1 16 16,-2-5-9-16,0-2-2 0,-4-4 40 0,3 0 20 16,-2 1 25-16,0-2-4 0,-1-4 2 0,0 0-26 15,0 0 7-15,-5 0-14 0,1-3 1 16,0 0-12-16,-5-8-8 0,-2-1-10 0,3-5-1 16,-2 0-9-16,0-5-7 0,0-2-23 15,5-1 16-15,-1-2-10 0,2-3 1 0,2 1-12 16,1 2 1-16,1 13-19 0,0-5 12 0,0-1-3 15,0-2 13-15,13-17-11 0,-7 22-9 16,3-2 15-16,-2 5-4 0,2 1-6 16,-2 6-3-16,3-5 16 0,-2 9-9 0,1-1-25 15,0 1 31-15,-3 3 3 0,-6 0-4 0,8 0-3 16,-3 0-16-16,-5 0 17 0,24 17 4 16,-17-9-3-16,-3 0-7 0,2 0-15 0,-2 4 25 15,-1-1 4-15,-3-11-8 0,0 8 2 16,0 2 7-16,0-2 1 0,0-1-10 0,-13 13 2 15,6-8 20-15,-1-3-10 0,2-1-4 0,-6 1 2 16,3 1-32-16,-1-6 4 0,1 0-32 0,3-2 5 16,-3 2-98-16,5-1-37 0,4-3-103 0,0 0-58 15,-8 0 20-15,8 0-24 0,-11-11-17 16</inkml:trace>
  <inkml:trace contextRef="#ctx0" brushRef="#br0" timeOffset="57475.28">2711 8073 264 0,'0'8'84'0,"4"7"17"0,0 0-24 15,0-4-1-15,1-3-31 0,3 2 0 16,-1-4 7-16,3 4-3 0,2-7 10 0,-6-1-5 15,2 1-7-15,-2-3-4 0,-6 0 12 16,6 0-7-16,-6 0-4 0,27-13 21 0,-20 6 2 16,4 1-17-16,-8-8-33 0,-1 6 9 15,0-1 45-15,-2 9-32 0,0-9 1 0,0 1 9 16,0 8 9-16,-17-22-52 0,4 9 21 16,3 5-1-16,-3 3 22 0,3-2-43 0,-4 1-8 15,-1 4 19-15,4-2-1 0,3 3 24 0,0 0-54 16,1 1 40-16,1-1-9 0,1-1-12 0,5 2-1 15,0 0 15-15,-8 0-30 0,8 0 18 0,0 0-15 16,-7 0-7-16,7 0 26 0,0 0-15 16,-8 10 18-16,10-9 9 0,1 2-33 0,2-3 9 15,0 0 9-15,3 0-41 0,0-3 44 16,12 1-15-16,-3-4 14 0,3 0 8 0,-2 2 4 16,1-1-11-16,-2-3-9 0,-2 0-4 0,-2 0-6 15,1-2 35-15,-8 4-16 0,-2-3 3 16,0-5-35-16,-1 3 42 0,-3 11-13 0,0-8 4 15,0-1-35-15,-13-11 32 0,4 8 14 16,-4 5-28-16,3-1 29 0,-3 4-42 0,0 0-7 16,3 2 10-16,0 1 16 0,4 0-6 0,-1 1 27 15,7 0-42-15,0 0-14 0,-9 0 29 16,9 0-6-16,-13 12-10 0,11-8 28 0,2 0-37 16,0 2-1-16,2-2 15 0,1 1 23 15,7 6-26-15,2-2 15 0,-2-1-23 0,4 1 33 16,0-1-16-16,0-1 15 0,1-1-12 0,2-1-5 15,-3 2-9-15,3-2 15 0,-2 1-2 0,0 1 1 16,-3-3 1-16,2 4 0 0,-3-4 2 0,1 0-1 16,-3 0 1-16,-1-1 6 0,-2-3-12 15,3 2 1-15,-4-2 1 0,3 2 12 16,-8-2-3-16,14 0 5 0,0 0 14 0,0 0-21 16,1 0 10-16,15-10 0 0,-20 6 0 0,-2-1 0 15,-2 0-9-15,0 1 6 0,6-4 12 16,-1 0 4-16,-4-1 0 0,-4 2 16 0,1 0-16 15,-1 0 21-15,-2-1-19 0,-1 1 16 0,2 0-28 16,-2-1 20-16,0-6-26 0,0 1 11 16,-12-17 5-16,7 14 23 0,2 0-8 0,-4 3 16 15,-1-1-13-15,2 5 2 0,-2-1-2 0,4 3-5 16,-1-1-3-16,1 1 13 0,2 4 3 16,-2-1-21-16,1 2 8 0,3-1-9 0,-2 1-7 15,-1-1-3-15,3 3 2 0,-1-3-12 16,1 3 0-16,0 0-2 0,0 0-1 0,0 0-7 15,0 15 3-15,1-10 4 0,5 12 5 0,-3-1-6 16,2 1 1-16,-1-2 17 0,1 1-9 16,-1-1-1-16,5 0-10 0,-4 1 18 0,4-2-17 15,0-1 6-15,-1 0-4 0,1-4-6 0,2 1-8 16,-1 0-7-16,0-5 18 0,0-1-2 16,0-1-5-16,-4 0 2 0,3-2-9 0,-1 0 8 15,-8-1-17-15,0 0 5 0,7 0 8 16,1 0 8-16,11-12-11 0,-11 5 13 0,-3-1-10 15,0 1 4-15,0 0-4 0,-2 2-5 16,-1 2-15-16,-2-2 34 0,3 1-11 0,-2 2 3 16,-1-1-5-16,0-1 8 0,0 1 13 0,1 1-21 15,1-2-1-15,-1 1 21 0,-1 3-8 16,0 0-19-16,0 0 5 0,1 0 8 0,2 2-6 16,-2 0-23-16,1 1 25 0,1 1 8 0,-1-1-8 15,1 3 22-15,0-2-22 0,-3-1 18 0,5 2-43 16,-1-3-2-16,0 4 26 0,-2-4 10 15,7 6-9-15,1-5 2 0,-5 1 12 0,1-4 4 16,-6 0 2-16,0 0-12 0,7 0-27 0,-7 0 4 16,8 0-3-16,-1 0 20 0,5-9-11 15,-2 1 27-15,-2 0 4 0,-3 1-20 0,0 1 6 16,-1-1-3-16,1 2 1 0,-2 0 19 0,-2 2-22 16,-1-3-5-16,4 2 19 0,-3 0-5 0,-1 1-4 15,3-1-21-15,-3 1 0 0,0 1 27 16,1-1 18-16,0 0-23 0,-1 3-2 0,0-2-8 15,3 0 2-15,-2 2 15 0,2 0-30 16,-1 0 24-16,-2 0 1 0,0 0-6 0,0 0 15 16,0 0-48-16,0 0 23 0,7 0-2 0,4 12 2 15,-8-10-36-15,2 2 17 0,0-3 19 16,0 2 1-16,1-3-5 0,1 0-11 0,-1 0 8 16,-1 2-11-16,-1-2 29 0,4 0-1 0,-8 0-4 15,0 0-22-15,6 0 17 0,-6 0-4 0,13-10 12 16,-8 7-16-16,-2-1 12 0,0 1 15 15,0-1-17-15,-3 0-7 0,1 2-2 0,-1-3 31 16,0 1-16-16,-1 0 10 0,-2-1 18 16,3 5-15-16,0 0-1 0,0 0-32 0,-7-14 44 15,3 13-29-15,4-2 5 0,-3 1 0 0,2 0 4 16,0-1 5-16,-1 1-8 0,1 0 0 16,-1 2-31-16,2-3 1 0,0 3 44 0,0 0 3 15,0 0 7-15,0 0-34 0,0 0 21 0,0 0-5 16,14-7-14-16,-10 7-4 0,2 0-1 15,-1 0 2-15,0 0 2 0,0 0 32 0,1 2-21 16,0 1 1-16,3-3-8 0,10 5 8 16,-9-1 6-16,4 0 0 0,-4 2-2 0,-2-2-8 15,-3-1-8-15,2-1 5 0,-5-1 5 16,2 2 10-16,2-1-3 0,-3 0 1 0,-1-2 22 16,2 3-5-16,-4-3 24 0,3 0 4 0,-2 2-14 15,-1-2 11-15,0 0-9 0,0 0-1 16,0 0-17-16,0-5 12 0,-1 1-10 0,0 1-14 15,-1 1-2-15,2-3-38 0,0 2 31 16,0-2-33-16,2 0 41 0,0 1-10 0,5-11-40 16,-2 5 3-16,2 3 3 0,2-5 10 15,0 8 0-15,0-1 2 0,0-3 3 0,5 1-17 16,-4 2-5-16,-3 3 4 0,-1 2 1 16,1 0 5-16,0 0 3 0,-7 0 4 0,0 0 13 15,7 0-28-15,2 0 6 0,-3 0 3 0,19 14 29 16,-12-6 1-16,-1 1-19 0,-4-3 20 0,-2 2-2 15,3 4 10-15,-3-5-16 0,-1 1 8 16,-1-3-5-16,-1 1 1 0,-2 0 0 0,2-2 5 16,0 1-10-16,0-2 0 0,-3 2 34 0,1-5-2 15,2 3 8-15,-3 1-5 0,0-3-60 16,0 0-23-16,0-1-55 0,-7 0-101 0,4-1 13 16,0-1 12-16,-1-1-119 0</inkml:trace>
  <inkml:trace contextRef="#ctx0" brushRef="#br0" timeOffset="57857.63">3088 7853 254 0,'17'-7'109'15,"-2"1"9"-15,-2-3-18 0,6 2-12 0,4-1-26 16,0-1-8-16,-5-1-5 0,6 1 8 16,1-1-68-16,-4-1-65 0,-4 1-73 0,6 0-138 15</inkml:trace>
  <inkml:trace contextRef="#ctx0" brushRef="#br0" timeOffset="58154.37">4249 7666 481 0,'1'1'241'0,"4"-1"-20"16,-3 2-37-16,1-1-17 0,0-1-26 0,-1 1-2 15,-2-2-25-15,2 2-59 0,0-2-72 16,0 1 2-16,-1-1 3 0,0-3 1 0,-1 1-352 15,0 1 23-15,-4-1 12 0,2-4 0 16</inkml:trace>
  <inkml:trace contextRef="#ctx0" brushRef="#br0" timeOffset="64611.21">3961 8799 403 0,'0'0'192'16,"0"0"-17"-16,-13-14-21 0,13 14-22 0,0 0 10 15,-19-22-33-15,19 18 4 0,-1 1-36 0,1 1-10 16,-2-1 1-16,2 1-33 0,-1 1 23 16,1-1 3-16,-1 2-23 0,0-3-5 0,-1 1 3 15,1 1-10-15,1 0 3 0,0 1 17 0,0 0-22 16,0-3-4-16,-1 3 12 0,0-2-8 0,-2 2 2 15,3-1-5-15,0 0 2 0,0 1 3 16,0 0-5-16,0-1 9 0,0-1-12 16,0 1 2-16,0 1-15 0,-1 0 12 0,0-2-14 15,1 2 6-15,0-1 20 0,0 1-18 0,0 0 16 16,0 0-21-16,0-1 10 0,0 1-8 0,-2 0 5 16,1 0 2-16,2 0-16 0,-2 0 17 15,2 0 5-15,-2-2-5 0,2 1-2 0,-1-2-3 16,-1 2 22-16,2-1-3 0,1 1 1 15,-2 1 9-15,0-1-5 0,0 0-6 0,0-1-2 16,0-1-8-16,-2 3 20 0,4-1-4 0,-2 0-14 16,0-1 12-16,0 1-3 0,0-1-14 15,0 2 9-15,0-1 7 0,-2 0-21 0,2 1 5 16,0 0 4-16,0-1-15 0,0 1 18 0,0-2-18 16,0 2 11-16,0 0 4 0,2 0-3 15,-2 0-21-15,-3 0 13 0,4 0-10 0,-2 0 16 16,2 0-4-16,-1-2-17 0,2 2 8 0,-4 0-1 15,1 0-1-15,1 0 7 0,0 0-9 16,0 0 1-16,0 0 2 0,1 0 0 0,-2 0-6 16,1 2 5-16,1-2-1 0,-1 0 2 15,2 0 1-15,-2 0-11 0,-2 0 9 0,2 0-4 16,2 0-5-16,-1 2 6 0,-2-1 10 0,2-1-11 16,-2 1 15-16,1 0-9 0,0 2-9 15,0-1 4-15,0 0-4 0,0 1 4 0,1 1 7 16,0 1-5-16,-1 0 8 0,0 2-7 15,0 1 10-15,0 0-15 0,0 1 9 0,0 5-17 16,0 3 17-16,0-3-10 0,0 4 5 0,0 0 7 16,0 0-18-16,0 1 14 0,0-4-4 15,0 0 9-15,0 1-1 0,0-1-13 16,0-1 18-16,0-3-9 0,0-5-6 0,0 2 11 16,0-1-1-16,0-7-13 0,0 7 15 15,0-7-7-15,0 7-8 0,0-7 9 0,0 8-1 16,0-8-5-16,0 0 25 0,0 7-3 0,0-7 27 15,0 0-16-15,14 7-19 0,-14-10 21 0,0 1-29 16,0-4 11-16,0-1 0 0,0-2 19 16,2-8-14-16,-2 8-17 0,0-6 18 0,0-3-4 15,0-1-14-15,0-3 9 0,0 3 0 16,0-3 10-16,0 4-24 0,0 1 16 0,0 0-19 16,0 2 1-16,0 3-1 0,0 1 5 15,0 1 13-15,0 2-19 0,0 1 17 0,0 1-15 16,0 6 4-16,0-10-6 0,0 4 14 0,0 6-1 15,0-7-12-15,0 7-5 0,0-7 20 0,0 7-21 16,0 0 20-16,0-8-17 0,6 1-1 16,-3 7 12-16,2 1-9 0,-2 0 3 0,4 1 9 15,10 1-11-15,-4 5-1 0,3 1 20 16,-5-2-19-16,7 3 7 0,-2-1-7 0,2-2 6 16,-1 6-4-16,2-4 5 0,-1 3 3 0,4 3 0 15,-4-3-12-15,4 2 8 0,-2 2-2 16,2-7-3-16,-3 7-4 0,4-1 6 0,-4-3 5 15,3 3 2-15,-3-5 2 0,-2 4 1 16,1-4-12-16,-2-2 4 0,-2 1-4 0,-2-2 15 16,-1-2-3-16,-3-2-11 0,-3-3 9 0,0 2-7 15,0 0 6-15,-2-1 10 0,-3-1 6 16,0 0 2-16,0 0-18 0,12-12 17 0,-10 8 7 16,-1-3-8-16,3-8-6 0,-4 3 19 15,0 4-31-15,0-6 14 0,0-2 13 0,0-2-25 16,0 2 5-16,-13-20-9 0,10 17 8 0,-3 5 18 15,1-4-18-15,2 5-16 0,0 0 5 0,0 3-4 16,1 3-2-16,2 2 11 0,-3-1-27 16,2-1-14-16,0 5-13 0,-1-3-22 0,1 3-41 15,1-1-11-15,-1-3-25 0,1 6 14 16,0 0-50-16,0 0-44 0,0 0-61 0,14-5 22 16,-8 5 20-16,1 0-97 0,0 0 18 0,1 0 15 15,1 0 36-15</inkml:trace>
  <inkml:trace contextRef="#ctx0" brushRef="#br0" timeOffset="64858.33">4692 8806 306 0,'2'3'125'16,"0"2"21"-16,0 2-11 0,0-5-43 15,-1 3 1-15,1-2 7 0,0 3 2 0,-2-5 0 16,4 3-1-16,-4-2 15 0,0 1 18 15,0-1 24-15,2 1-15 0,-2 0 7 0,0-2-23 16,0-1-16-16,0 0-5 0,0 0-7 16,0 0-22-16,2 0-26 0,-4-1-19 0,0-4-9 15,2 3-47-15,-4-1-25 0,3-2-22 16,1 2 9-16,-1-3-86 0,-1 3-12 0,1-2-102 16,-1 1-115-16,2-1 65 0,0 2 17 0,0 3 11 15</inkml:trace>
  <inkml:trace contextRef="#ctx0" brushRef="#br0" timeOffset="65213.37">4937 8714 675 0,'1'-2'258'0,"0"-3"-16"15,-1 3-38-15,0-3-8 0,0 2-20 0,0 1-3 16,0-1-15-16,0 1-28 0,3-1-16 16,-6 0-24-16,3 0-11 0,3 3 5 0,-2 0-18 15,-1 0 2-15,3 0-15 0,-3 0-2 16,0 4-10-16,0 1-9 0,2 0 7 0,0-1-1 16,4 12-21-16,-2 0 3 0,-1 0 0 0,3 2 5 15,0-3 2-15,-3-3-15 0,-1 5 1 0,3 0-2 16,-2 1 2-16,-1-2-9 0,2 1 3 0,-1-5 13 15,-2 0-11-15,1-2-15 0,1-2-10 16,-2-3-21-16,-1 2-6 0,3-1-31 0,-3-1-13 16,1 0-45-16,0-2 12 0,2 3-46 15,-2-2-33-15,0-3-72 0,2 2 21 0,-2-3-142 16,-1 0 25-16,0 0 11 0,0 0 17 16</inkml:trace>
  <inkml:trace contextRef="#ctx0" brushRef="#br0" timeOffset="65646.5">5215 8683 394 0,'0'-5'290'0,"2"0"-39"0,-2 3-25 0,0-3-21 0,0 3-2 16,0-1-33-16,0-1-23 0,0 1-18 16,-2 0-4-16,4 2-19 0,-2 0 3 0,-2-1-23 15,1 1-3-15,2-2-20 0,-2 2-15 0,1-1 11 16,0 1-8-16,-1 1-15 0,2 3-12 16,0-2 10-16,-1 5-12 0,2-5 8 15,-2 5-1-15,1-1-16 0,-1 0 2 0,6 10-1 16,-2 1-8-16,-1-6 12 0,2 9-9 0,0 2 4 15,-1-6-11-15,3 5 8 0,-2-2-4 16,-1 3 11-16,3-4-4 0,-5 1-2 0,2-2-6 16,-1 1-2-16,4-2-3 0,-4-4 15 0,-2 2-1 15,4-6-12-15,-2 2-2 0,-2-4 4 16,2 0-10-16,-3-1 1 0,0-1-8 0,1 1-4 16,-1 0-10-16,2-1-14 0,0-1-10 0,-2 0-60 15,1-2-8-15,-1 0 11 0,0-2-101 16,-3 1-68-16,1-3 21 0,1-1-137 0,-2 2 25 15,-3-9 73-15,-3 2-19 0</inkml:trace>
  <inkml:trace contextRef="#ctx0" brushRef="#br0" timeOffset="65896.57">4969 8840 413 0,'-3'0'207'0,"0"0"-71"0,2 0-1 16,1 0-10-16,1-2 2 0,2 1-22 0,0-2-14 16,0 2-12-16,3-1-16 0,1 2-7 0,11-5-6 15,-1 2-4-15,7 1-29 0,-5-1-2 16,4 1-70-16,3 1-33 0,-1-5-81 0,-3 4-142 15,-3-1 13-15,0 0 8 0</inkml:trace>
  <inkml:trace contextRef="#ctx0" brushRef="#br0" timeOffset="66236.28">5713 8715 215 0,'3'0'359'16,"0"0"-67"-16,-1 2-47 0,0-2-24 0,0 0-8 15,0 0-37-15,-1 0-27 0,3 0-10 16,-2 0-10-16,0 0-12 0,-2 0-25 0,3 0 4 16,-1 0-26-16,-1 0-1 0,3 1-33 0,-4-1 5 15,1 1-39-15,0-2-22 0,1 4-18 0,-1-3-65 16,-1 1 8-16,1 1-71 0,0-2-102 16,1 0 21-16,-2 0-148 0,2 0 24 0,1 1 9 15,-3-1-8-15</inkml:trace>
  <inkml:trace contextRef="#ctx0" brushRef="#br0" timeOffset="66435.57">5815 8874 241 0,'-2'7'207'0,"1"-2"-35"0,0-1-13 15,0 4-27-15,-1-3-26 0,0 0 20 0,3 0-25 16,-2-1 5-16,1 1-53 0,0-5 16 15,0 0-30-15,0 8 26 0,0-3-31 0,0-5 33 16,0 5-42-16,0-5-37 0,0 9 1 0,0-9-112 16,0 0-146-16,0 0-59 0,0 0 18 0,-3 7 31 15</inkml:trace>
  <inkml:trace contextRef="#ctx0" brushRef="#br0" timeOffset="69078.5">6311 8640 442 0,'0'0'234'15,"0"0"-31"-15,0-10-27 0,0 10-17 16,0 0-36-16,22-24 0 0,-22 24-3 0,0 0-23 16,0 0-8-16,1 2-11 0,-1 3 12 15,0 0 1-15,1 2 1 0,2 12 3 0,-3-9 4 16,1 19-2-16,2-6 1 0,-2-1-10 16,0-2-19-16,4 2 6 0,-5 0-22 0,1 1-11 15,3-1 0-15,0 1 11 0,-1-2-3 0,-2 1-2 16,2-3-24-16,0-2 4 0,0-2-18 0,0-3-14 15,-2 0-14-15,-1-4-16 0,3-2-12 16,-3 0-12-16,2-1-10 0,-2-2-23 0,1-2 10 16,-1 2-114-16,0-3-63 0,0-3 18 15,0-1 21-15,0-1-112 0,0-1 3 0,3-10 19 16,-2 4-13-16</inkml:trace>
  <inkml:trace contextRef="#ctx0" brushRef="#br0" timeOffset="69382.97">6515 8665 252 0,'0'-4'298'0,"3"1"-46"0,-3 1-44 16,1 0-31-16,-1 0-1 0,1 0-31 0,1 1-12 16,-1 1-27-16,-1 0-12 0,0 0-9 15,0 0-13-15,2 0-2 0,2 3-7 16,-2 2-1-16,0 2-14 0,3 5 2 0,-1 4-12 15,0-1 5-15,0 2-11 0,1 0-6 0,0 2 1 16,0 2 2-16,2-3-9 0,-1 2-10 16,-2 1 0-16,1-1 6 0,1 1-1 15,-3-4-1-15,3 2 2 0,-2-4-1 0,-1 3-2 16,-2-4 1-16,0-5-7 0,2-1-24 0,-2-1-5 16,0-2-11-16,1 0-65 0,0-1 8 0,-1-1-62 15,-1-2-56-15,0-1-84 0,-5 0 18 16,4-1 24-16,-4-1-70 0,4-2 11 0</inkml:trace>
  <inkml:trace contextRef="#ctx0" brushRef="#br0" timeOffset="69598.55">6343 8908 517 0,'6'-2'144'16,"0"0"-41"-16,1 1-7 0,11-3-4 0,1 1-26 16,-1-3 1-16,0 2-12 0,5-1 2 0,1 1-6 15,-2-1-4-15,-1 0-5 0,4 5-97 16,-6-3-13-16,4 2-44 0,-5-5-66 0,1 4-139 16,3 0 46-16</inkml:trace>
  <inkml:trace contextRef="#ctx0" brushRef="#br0" timeOffset="70021.5">6903 8964 270 0,'-7'14'121'0,"5"1"-19"0,-5-1 21 0,6 1-23 15,1-4-2-15,-1 2-11 0,1-13-10 0,0 12-13 16,0 3 3-16,15 16-10 0,-10-18-3 0,4 1-9 16,0-5-8-16,-1 4-4 0,2-4-3 15,-1-2-2-15,-1-2 10 0,2-2-17 0,-5-2-12 16,3 0 41-16,-1-1-9 0,-7 0-21 0,7 0 25 15,2 0 8-15,15-13-11 0,-11 4 8 16,-1 0 18-16,-1-2-6 0,-5-1 17 0,-1 1-34 16,0-4 11-16,2-1-6 0,-6 1-3 0,-1 9 3 15,0-3-2-15,0-5 2 0,-12-18-25 0,4 18-5 16,-3 0-8-16,-3 1 10 0,-1 3 1 16,-2 3-18-16,-1-3-39 0,1 6 29 15,1-3-38-15,0 2-20 0,4 2-12 0,4 3 8 16,1 0-106-16,7 0-10 0,0 0-149 0,-8 0 26 15,4-1-44-15,3-1-6 0</inkml:trace>
  <inkml:trace contextRef="#ctx0" brushRef="#br0" timeOffset="70385.14">7520 8775 256 0,'4'-2'335'0,"0"-1"-46"0,-2 3-44 16,1-2-29-16,-1-1-14 0,-2 3-36 0,2 0-9 15,0-2-32-15,-1 1-5 0,2 1-14 16,-2 1-14-16,-1-1-14 0,3 2 0 0,-2 0-12 16,0 1-4-16,2 0-14 0,0-2-4 15,-1 2 0-15,-2 1-7 0,2-3-5 0,2 2 2 16,-4-1-13-16,2 0 6 0,-2 1 22 0,1-1 7 15,-1 0 22-15,1-1-5 0,-1 1 2 16,2-4-14-16,-1 2 11 0,-1-3-3 16,0 2-20-16,0 0 13 0,0-2-18 0,0 1-13 0,0-3-8 15,0 4 19-15,0-3-38 0,0 0 2 16,0 1-39-16,0 0-5 0,-1-1-48 0,1 0-23 16,0 1-27-16,1 1 13 0,-1 1-104 0,0-1-68 15,-3 2-108-15,5 0 28 0,-1-2 23 16,-1 4 25-16,0-2 19 0,0 0 10 0</inkml:trace>
  <inkml:trace contextRef="#ctx0" brushRef="#br0" timeOffset="70827.34">7617 8942 448 0,'0'5'126'16,"2"-2"24"-16,0 3-39 0,-1-2-15 0,-1 0 15 15,0-2 8-15,3 4-14 0,-1-4-12 0,-3 2-11 16,2-1 18-16,-1 1-5 0,3-2 5 16,-3 1-6-16,0-3 22 0,0 0-4 0,0 0-8 0,0 0-9 15,0 0 1-15,6 5-15 0,-3-6 12 16,-2 0-15-16,1 0-14 0,0-1 0 16,1-1-15-16,-1 1-10 0,-2-2 1 0,4 1-1 15,-3-1-17-15,2 2 14 0,-2 1-18 16,0-4 7-16,0 3 6 0,1 2-7 0,-1-3-21 15,-1 3 18-15,0-1-7 0,4-1-11 0,-3 5 5 16,-1-6-1-16,2 3 9 0,0 3-10 0,-2 0 0 16,2-3-6-16,-1 2 8 0,0 1 4 15,0 0-15-15,1-2 1 0,-1 0 13 0,-1 3-2 16,0-4-9-16,5 1 0 0,-5 1 9 0,1-2 5 16,0 0-13-16,1 0 0 0,-4 2-5 15,4-2 3-15,-2 0 1 0,0-2 3 0,0 2-12 16,0 0 22-16,0 0-15 0,-2-2-4 0,2 1-5 15,-1-1-2-15,0 0-24 0,-4 1-7 0,5-1 3 16,-3-1-37-16,3 0-39 0,-2 2 11 16,-1-2-92-16,3 0-46 0,-2-1-121 0,0-1 2 15,-2 0 24-15,3 0 18 0,1-2 14 16,0 3-12-16</inkml:trace>
  <inkml:trace contextRef="#ctx0" brushRef="#br0" timeOffset="71908.13">9113 8436 360 0,'0'0'286'0,"0"2"-38"16,1-1-29-16,0 0-45 0,-1-1-2 0,1 1-15 16,1 1-26-16,0-2-16 0,2 1-18 15,0 0 1-15,1-1-9 0,3 1-14 16,-3 1-7-16,3-2-5 0,1 0-13 0,10 0-2 16,-10 0-6-16,5 0-5 0,-3 0 1 0,5 0-20 15,-2 0-13-15,13-10-33 0,-18 8-23 0,1 2-35 16,-3 0 9-16,1-3-90 0,-1 3-34 15,-5-1-157-15,7 1 4 0,-5-2 20 0,1 1-19 16,-2-1-9-16</inkml:trace>
  <inkml:trace contextRef="#ctx0" brushRef="#br0" timeOffset="72127.53">9202 8606 353 0,'-1'0'183'16,"1"2"0"-16,2 1-40 0,0 1-4 0,2-4 6 16,0 2-37-16,1-1-2 0,0 1-23 15,4 0 2-15,-4-2-18 0,18 1-14 0,-7 0-12 16,2-1 15-16,-1 1 0 0,-9-1-29 0,2 0 10 16,1 0-32-16,5 0-38 0,-2 0 3 15,0 0-136-15,6-10-130 0,-10 8-27 0,5-5 39 16,-5 2-39-16</inkml:trace>
  <inkml:trace contextRef="#ctx0" brushRef="#br0" timeOffset="72627.5">9834 8343 380 0,'-6'-3'205'16,"3"2"-34"-16,-1 1-39 0,-2 0 8 0,-1 0-15 16,1 1-38-16,-8 6 18 0,-1 3-18 0,0-1-31 15,0 7-7-15,4 0 20 0,-2 0-21 16,4 2-1-16,0-4 9 0,2 5-13 0,2-2-4 15,3 1-28-15,-3 0 25 0,5-3-5 16,0-6-10-16,0 5-25 0,0-2 17 0,16 21 1 16,-9-19 10-16,0 1-4 0,5-5 3 0,-3-1 2 15,5-1-33-15,0-1 36 0,-1-2-19 0,-1-2 24 16,4-2-3-16,-2-1-1 0,-14 0 11 16,12 0-9-16,4 0 25 0,16-15-21 15,-19 9 3-15,2-3 9 0,-3-2-3 0,0 1 8 16,-3-3 2-16,2 2-7 0,0-4 5 0,-5 0-10 15,-2 1 3-15,-1-2-12 0,-1 2 2 16,-2 3 7-16,0-2-19 0,0 13 9 0,0-13-11 16,-11-13 0-16,5 14 2 0,-2-1-12 15,4 3-5-15,-6 1 6 0,1 2-26 0,1 2-15 16,2-1-35-16,2 3-2 0,-3 0-38 0,1 2 10 16,2-1-79-16,1 2-4 0,0 0-91 0,-1 0-119 15,1-1 53-15,2 0 15 0,0 1 13 16,1-4 5-16</inkml:trace>
  <inkml:trace contextRef="#ctx0" brushRef="#br0" timeOffset="72901.89">10198 8567 389 0,'2'3'286'0,"1"1"-4"0,-3-4-5 16,1 1-40-16,-1 1-7 0,0 2-35 0,3-3-7 15,-4-1-6-15,2 1-45 0,-1 0 8 16,0 1-23-16,0-2 9 0,0 0-23 0,3 0-57 16,-3 0-19-16,0-2-26 0,0 0-2 0,0 2-44 15,0-3-37-15,0 0-40 0,0 2 12 16,0 0-88-16,0-3-69 0,0 1-112 0,0 0 21 15,3 0 18-15,-1-1 6 0,-1 3 42 16</inkml:trace>
  <inkml:trace contextRef="#ctx0" brushRef="#br0" timeOffset="73457.48">10516 8315 707 0,'2'-5'214'16,"-1"3"-7"-16,-1 0-39 0,0-1-8 16,1-1-23-16,0 3-5 0,-1-1-23 0,2 1-7 15,-1 1-11-15,-2 0-19 0,1 1-6 0,-2 4-9 16,2 0-2-16,-1 2-5 0,0 0-16 0,0 10-8 16,1-7 15-16,-7 17-5 0,2-9 7 15,4 0-15-15,-3 2-11 0,3-2 5 0,0-6 14 16,-2 6-22-16,0-1-4 0,1-5 4 15,1 1 8-15,-2 3-10 0,2-4-13 0,1-3-3 16,0-9 18-16,0 0-16 0,0 7 12 0,0-7 4 16,0 8-2-16,0-8-15 0,0 4 1 15,0-4 16-15,14 10-9 0,-7-10 0 0,1 0-1 16,12-2 8-16,-9 2-7 0,25-10 5 0,-11 5-12 16,0-3 17-16,1 3-7 0,-4-3 3 0,0 5-6 15,2-2-7-15,-5-4 8 0,2 6-5 16,-4-3 5-16,-5 2-10 0,5 0 4 0,-6-2-2 15,0 5 5-15,-5 1-5 0,0-3-12 16,-2 1-2-16,1 1-19 0,-2 0-1 0,-1 0-43 16,2 1-1-16,-3 0-25 0,3 0 10 0,-1-2-90 15,-3-1-118-15,1 2-42 0,-1-2 14 16,0 3 35-16,0 0 14 0</inkml:trace>
  <inkml:trace contextRef="#ctx0" brushRef="#br0" timeOffset="73797.32">10792 8411 720 0,'-3'-1'231'0,"0"-2"-35"0,0 3-29 0,2-2-29 15,-1 1 0-15,-2-1-23 0,3 2-32 0,-2 2 14 16,2-2-27-16,-2 3 17 0,2 0-18 15,-2 2-5-15,1 2-6 0,2 0-18 0,0 12 12 16,-1-2-7-16,-2 3-13 0,2-1 11 16,1-10-4-16,0 4-4 0,0 6 6 0,0-1-5 15,0 1-14-15,0 0 7 0,0 0-4 0,0 0-8 16,0-1 0-16,11 15 1 0,-9-24-1 16,0 2 4-16,1-4-8 0,-3 0 0 0,1-3 0 15,-1 0-5-15,2-2-8 0,0 3 8 16,-2-4 1-16,1 5-18 0,-1-5-37 0,0 0-40 15,1 0 10-15,-1-1-244 0,0-1-62 0,0 0 31 16,-2-3 40-16,-2 0 37 0,4-1-18 16,-4-1-27-16</inkml:trace>
  <inkml:trace contextRef="#ctx0" brushRef="#br0" timeOffset="86747.4">8008 8412 455 0,'0'0'226'0,"0"0"-50"0,0 0 20 0,0 0-17 16,0 0-18-16,0 0-8 0,0 0-14 16,0 0 3-16,0 0-17 0,0 0-7 0,0 0 0 15,0 0 2-15,0 0-16 0,0 0-1 0,0 0 7 16,0 0-23-16,0 0-4 0,0 0 19 15,0 0-36-15,0 0 16 0,0 0-28 0,0 0 6 16,0 0-8-16,0 0 1 0,0 0-4 16,0 0-18-16,0 0-5 0,0 0-5 0,0 0-11 15,0 0 9-15,0 0-5 0,0 0 18 0,0 0-28 16,0 0 0-16,0 0 0 0,0 13 25 16,-10 6-22-16,14-4-8 0,-4-7 5 0,5 17-4 15,-2-6 15-15,-2-2-12 0,6 3 9 0,-4 1-2 16,4 0 8-16,-5-3-13 0,-1 6-13 15,3-4 9-15,0 4-5 0,-3-2 22 0,3 1-20 16,0 2 5-16,-2 1-4 0,2-1-8 16,-4 1 5-16,3 0-7 0,-1 0 10 0,-2 2 15 15,0 0-12-15,0 2 1 0,3-4-6 0,-3-1 0 16,7-2 4-16,-7-2 9 0,1 0-3 16,0-4-10-16,2-2 25 0,-3-2-30 0,3-4 19 15,-3 0-6-15,0-4-15 0,0 2 6 0,0-3 12 16,0 0-9-16,0 0-9 0,0 1 25 15,0-3-21-15,3 1 17 0,-2 0 10 0,-1-1-12 16,0 1 17-16,0-1-13 0,0 0 26 0,0-2-17 16,0 3-16-16,0-3 9 0,-1 0-2 15,0 0-11-15,-1-3-48 0,0 1-19 0,-2 0-23 16,3-1-33-16,-2 0-35 0,-2-1 16 0,4-1-109 16,-2 0-137-16,-5-9-7 0,2-1 39 0,-1 1 5 15,1-1 22-15,3-2 22 0,-1 0 17 16</inkml:trace>
  <inkml:trace contextRef="#ctx0" brushRef="#br0" timeOffset="88039.39">8050 8433 477 0,'0'-1'109'0,"0"1"-11"0,0-3-15 0,0 0 10 15,0 1 23-15,2 0-46 0,-2-1 22 16,2 1 17-16,-2-1-18 0,3 0-18 0,-1-1 2 16,-2 2-36-16,3-1 8 0,2-1 7 0,-2 1 4 15,-2-2-7-15,5 1-23 0,-3 1 33 0,8-6-11 16,-2 0-13-16,3 2-4 0,-2 1-10 16,-2 3 6-16,2-3-30 0,2 0 23 0,-2 1-11 15,8-2 15-15,-7 3-7 0,-2 1 1 0,-1 0-4 16,6 1 6-16,0-3-9 0,-4 3-3 15,-1-1 5-15,-1 1-18 0,-1 0 21 0,2 2-25 16,-1-1 20-16,-2-1 1 0,3 2-7 16,-1 0 3-16,1 0 8 0,0 0-14 0,2 0 4 15,2 0-7-15,-2 0 0 0,-1 0-3 16,2 0 10-16,12 12 1 0,-12-10-9 0,-1 2 18 16,-5 0-5-16,4-1-31 0,-5 0 18 15,9 5 20-15,0-3-21 0,-3 5 0 0,-1-7-12 16,-4 4-7-16,0-3 41 0,1 0-39 15,-5 1 4-15,4-1 21 0,-1 0-30 0,-2 0 20 16,3-2 9-16,-5 4-26 0,2-1 25 0,0-1 6 16,0 2 2-16,2 7-10 0,0-1-1 15,-2-3 3-15,-2 0-7 0,0-1 10 0,-1-8-3 16,0 7 6-16,0 0-11 0,0 0 4 0,0 1 0 16,0 6 6-16,0-2-24 0,0 3 27 15,0-3-2-15,0-2-18 0,-12 10 14 0,12-13 1 16,-6 8-8-16,4-4 4 0,-2-2-4 15,1-1 1-15,-1-1-4 0,3 0-1 0,-1-1-10 16,-2-2 22-16,0 3 0 0,3-4-21 0,-1 2 33 16,-1-1-13-16,-4 8 15 0,0-4 4 15,0-1 5-15,1-2-2 0,-1 0-9 0,4 0-10 16,-9 4 5-16,3-4 17 0,0 2 4 0,3-6-13 16,-3 5 7-16,3-5-3 0,0 1 7 15,1 0-13-15,-10 2 1 0,0 4 5 0,5-5-5 16,2-1-5-16,-2 1 11 0,3-3-6 0,1 0 1 15,-2 2-3-15,-1-1-8 0,6 2 13 16,-2-2-6-16,-3 1 9 0,2-2-15 0,1 0 6 16,-12 7-13-16,6-6 15 0,0-1 9 15,3 0-20-15,-2 0-7 0,2 1 8 0,2-1-7 16,6 0 5-16,-10 0-2 0,3 0-10 0,-1 0 14 16,1 0-9-16,0 0 7 0,1 0 6 15,-2 0-14-15,0 0 2 0,3 0-3 0,-2 0 0 16,0 0 13-16,7 0-5 0,-9 0 2 0,2 0 10 15,7 0-19-15,-9 0 3 0,1 0 7 16,8 0 8-16,-8 0-14 0,8 0 23 0,-7 0-22 16,7 0 8-16,-9 0 0 0,9 0-4 15,-7 0-11-15,7 0 21 0,-9 0-15 0,9 0-5 16,0 0 2-16,-7 0 18 0,7 0-5 0,0 0-18 16,-6 0 9-16,6 0 12 0,0 0-13 0,-7 0-10 15,7 0 6-15,0 0 10 0,0 0-19 16,-8 0 1-16,8 0 14 0,0 0 6 0,-6 0-1 15,6 0-18-15,0 0-9 0,0 0 7 16,-9 0 8-16,9 0-6 0,0 0 6 0,-8 0-1 16,8 0-3-16,0 0 6 0,-6 0-4 0,6 0 12 15,0 0-13-15,0 0-8 0,0 0 3 16,-7 0 24-16,7 0-13 0,0 0-9 0,0 0 10 16,0 0 4-16,0 0-8 0,-7 0-9 0,7 0-16 15,0 0-8-15,0 0-14 0,0 0-19 16,0 0-31-16,0 0-55 0,-8-2 15 0,7 2-140 15,2 0-123-15,-1-2 12 0,3 2 24 0,-1 0 24 16,-2-2 35-16,3-1 4 0</inkml:trace>
  <inkml:trace contextRef="#ctx0" brushRef="#br0" timeOffset="94175.35">4538 10222 470 0,'0'0'210'15,"0"0"-38"-15,0 0-13 0,-12 0-24 0,12 0 3 16,0 0-23-16,0 0 23 0,0 0-26 0,0 0-11 15,-18 0-17-15,17 21 15 0,1-11-26 16,-3 24 3-16,3-10-23 0,0-4 7 0,0 4-16 16,-1-2 8-16,1-10 8 0,0 2-24 15,0 6 1-15,0-1-13 0,0-4 0 0,0-1 8 16,0-4-18-16,0-1-1 0,0-1 22 0,0-8-10 16,0 9 10-16,0-9-3 0,0 6 23 15,0-6 2-15,0 0 3 0,0 0-20 0,-8 9-1 16,8-12-10-16,-2-2 5 0,1-2 2 0,-2-8-5 15,3 3-12-15,0-4 4 0,0-5-5 16,0-4-18-16,0 2 9 0,0-3-1 0,0 2-12 16,14-24 12-16,-10 29-7 0,0-1 5 0,1 1-9 15,-1 2 0-15,2 2 5 0,1 1-4 0,-2 4-3 16,0 3-14-16,0-8 11 0,5 8 0 16,-3 0 4-16,-4 3-8 0,3 0 5 0,-3 2-4 15,4 1-1-15,-7 1 5 0,0 0-5 16,7 0 2-16,14 11-3 0,-10 0 9 0,4 1-5 15,-2 3-4-15,-1 0 18 0,-3 2-23 0,2 0 18 16,-2 0-4-16,0 0 5 0,1 2 2 0,0 2-12 16,-1-3 13-16,0 1-18 0,-2 0 18 15,1 0-15-15,0-1 11 0,-1-2 1 0,1-1 8 16,2 0-14-16,-3-1 7 0,-1 1 2 16,1-6-3-16,-1 1-2 0,-4-2 7 0,1-1-3 15,1-4-2-15,-4 2-15 0,1-2-8 0,0 0-13 16,0-1-15-16,-1-1-4 0,2 1-38 15,-2 0-7-15,0-1 8 0,2-1-55 0,-2 0-60 16,-4-5-23-16,4 0-125 0,-1 2 3 16,-1-1 33-16,-1 1 5 0</inkml:trace>
  <inkml:trace contextRef="#ctx0" brushRef="#br0" timeOffset="94368.03">4540 10430 400 0,'5'0'64'0,"5"0"13"16,10-2-53-16,-9 2 21 0,6 0-23 15,28-13-41-15,-25 7-72 0,4-2-205 0</inkml:trace>
  <inkml:trace contextRef="#ctx0" brushRef="#br0" timeOffset="94574.16">5090 10403 259 0,'0'3'274'0,"0"-1"-36"16,3 0-26-16,-3-2-36 0,0 1-23 0,0-1-22 15,0 2 2-15,-3 0-26 0,6-2-15 0,-2 2-24 16,-1-2-9-16,2 1-55 0,0-1-19 16,-2 0-24-16,2 0 5 0,2 0-119 0,-3 0-99 15,0 0-82-15,1-1 15 0,0-3 1 0</inkml:trace>
  <inkml:trace contextRef="#ctx0" brushRef="#br0" timeOffset="94885.3">5325 10236 293 0,'0'-2'289'0,"0"0"-53"16,0 0-19-16,-2-1-42 0,3 3-27 15,-2-1-23-15,2 1-13 0,-1 1-18 0,0 1 2 16,1 2-26-16,0-1 4 0,-1 5-18 15,4 8 3-15,-4-8 8 0,4 18-16 0,-1-5-22 16,-1-1 4-16,0 5 1 0,0-8 12 16,1 7-17-16,-1-5-11 0,1-3 7 15,-3 0-2-15,6 1-7 0,-5-3 13 0,1-4 5 16,-2 0-31-16,0-3 4 0,1 1-9 0,-1-1-9 16,3-3-24-16,-3 1-41 0,0 0 7 0,1-1-101 15,-1 0-95-15,1-2 19 0,-1-2-126 16,3 2 21-16,-3-5 41 0,0-1 33 0</inkml:trace>
  <inkml:trace contextRef="#ctx0" brushRef="#br0" timeOffset="95209.09">5525 10285 433 0,'0'-5'293'0,"3"5"-32"0,-1-2-32 15,-1 1-25-15,-1-1-11 0,0 1-32 0,1-2-10 16,-1 3-18-16,0-1-10 0,0 1-36 16,3 0-4-16,-3-2-8 0,0 2-13 0,0 2 1 15,0-1-5-15,2 3-16 0,-2 0 5 16,3 2-2-16,-2-2-16 0,6 15 6 0,-3-4-3 16,2 4-10-16,1-4-7 0,-3 0 4 0,-1-1-3 15,1 3 0-15,0-7 0 0,1 5-3 0,-2 1-7 16,0-3 1-16,1-3 6 0,-3-1-13 15,0-2 10-15,1 0-10 0,0-2-16 0,-1 2-5 16,-1-2-23-16,3-2-12 0,-3 2-48 16,1 1 13-16,-1-2-22 0,2 0 9 0,-2 0-62 15,0-4-40-15,0 0-126 0,0 0-2 0,0 0 31 16,0 0-19-16,-6 6 45 0</inkml:trace>
  <inkml:trace contextRef="#ctx0" brushRef="#br0" timeOffset="95438.23">5319 10479 484 0,'0'1'148'16,"0"-2"-26"-16,2 1-44 0,1 0 35 0,2-1-30 15,3 1-18-15,10-5-12 0,0 1-1 16,3 0 8-16,5 0-18 0,-4 2-5 0,2-5-98 16,-4 5-51-16,-1-5-93 0,3 2-122 15,-3 2 1-15</inkml:trace>
  <inkml:trace contextRef="#ctx0" brushRef="#br0" timeOffset="95917.36">6636 10096 227 0,'-1'-3'312'0,"1"-1"-67"0,-2 1-18 0,2 0-29 16,0-1-29-16,-1 2-32 0,-1 0 1 15,1-1-26-15,1 3-7 0,0 0-12 0,0 0-11 16,-1 0-8-16,1 3-21 0,0 1 7 0,-2 3-23 16,4 0 2-16,-2 11 5 0,0-8-14 15,0 6 3-15,0 3 7 0,0 3-5 0,0 2-10 16,0-2 4-16,0 0-11 0,10 26 4 16,-9-27 3-16,2-1-7 0,-1-1 6 0,2-4-19 15,0 5 18-15,0-6-20 0,0-3-15 16,-3-1-50-16,2-2-15 0,-2-1-18 0,0-2 8 15,-1-2-69-15,3 0-87 0,-2-1-122 0,2-2 27 16,0 0 20-16,-3 0 36 0,0 0-26 16</inkml:trace>
  <inkml:trace contextRef="#ctx0" brushRef="#br0" timeOffset="96257.21">6914 10117 464 0,'0'-6'292'0,"0"4"-37"0,0-1-24 0,0 0-25 15,0 1-36-15,0 0-22 0,0-1-10 16,0 2-19-16,1 0-9 0,-2 0-16 0,2 1-16 16,1 1-4-16,-2 0-10 0,0 2-5 15,6 2-9-15,-5 0-14 0,2 0 12 0,2 12-14 16,0 0-1-16,-2 0-14 0,1 3 6 0,-2 0 3 15,7 0-6-15,-8 0-3 0,6 1-8 16,-5-1 17-16,2-3-13 0,1 0 0 0,-2 0 5 16,4 0 0-16,-3-1-9 0,-1-4 5 0,-1-2-2 15,1 0-15-15,-2-1 12 0,-1-1-7 0,3-3-11 16,-3 0-12-16,1-1-17 0,-1 0-6 16,0-4-35-16,0 0-13 0,0 7 7 0,0-7-127 15,0 0-87-15,0 0-92 0,-13 11 26 16,13-13-6-16,-4 2 14 0,1-2 69 0</inkml:trace>
  <inkml:trace contextRef="#ctx0" brushRef="#br0" timeOffset="96506.04">6596 10401 421 0,'-2'-2'202'0,"2"1"-36"16,0 0-25-16,2-1-10 0,2 1 3 0,-1 0-36 15,3-2-1-15,10-1-23 0,3-1 5 16,2-1-13-16,-2 0-19 0,3 2-9 16,2-1 2-16,0-2-40 0,-1 3-10 0,3 2 0 0,-4-2-68 15,-5-3-92-15,4 5-180 0,-7 2 52 16,4-6-11-16,-6 6 24 0</inkml:trace>
  <inkml:trace contextRef="#ctx0" brushRef="#br0" timeOffset="96802.06">7180 10372 210 0,'0'3'235'0,"3"-1"-41"15,-2 4-20-15,0-3-17 0,-1 4-22 0,0-3 14 16,3 12-16-16,-1-4-32 0,2-1-15 16,-4 0 17-16,5 6-13 0,-5-5-14 0,3 0-14 15,-1 3-4-15,1-1-1 0,-2-4 0 16,2 2-9-16,-1 3 2 0,0-1-27 0,-1-4 11 15,0-1-39-15,-1 0-33 0,0-1 1 0,0-2-97 16,0-6-83-16,0 0-149 0,0 7 39 0,0-7 15 16,0 0 7-16</inkml:trace>
  <inkml:trace contextRef="#ctx0" brushRef="#br0" timeOffset="97030.18">7535 10184 480 0,'0'-6'422'0,"0"1"-28"0,0 1-54 15,0 1-46-15,0-1-36 0,3 2-32 0,-3-2-25 16,1 2-23-16,-1-1-19 0,0 1-27 16,3 0-23-16,-2 2-40 0,0-3-24 0,2 3-52 15,-2 0-23-15,0-1-50 0,3 0-35 0,-2 2 10 16,0-2-160-16,0 1-151 0,2 1 30 15,-4-1 28-15,0 1 24 0,0 2 19 0,-4-1 21 16</inkml:trace>
  <inkml:trace contextRef="#ctx0" brushRef="#br0" timeOffset="97213.32">7576 10420 647 0,'0'5'249'0,"-2"0"-34"0,2 0-12 0,-2-4-32 15,4 5-2-15,-1-4-29 0,0 4-5 16,-1-4-17-16,3 4-14 0,-2-3-9 0,2 1-16 16,-1-1-32-16,2 0-51 0,-4 0-81 15,4-1 8-15,-3 0-167 0,-1-1-103 0,0-1 23 16,0 0-29-16,-6 0 0 0,3-1-10 0</inkml:trace>
  <inkml:trace contextRef="#ctx0" brushRef="#br0" timeOffset="97909.32">8910 10001 310 0,'-5'-8'295'15,"1"0"-35"-15,2 0-46 0,0 1 10 0,-2 1-26 16,1 2 4-16,2 0-29 0,-1-1 12 16,0 0-23-16,0 2-22 0,-1-1 9 0,2 1-34 15,0-1-16-15,-2 2-12 0,3-1 1 0,-1 2-11 16,-1-1-1-16,1 2-28 0,1 0-6 0,0 3 6 16,0 1-6-16,1 2-18 0,5 10 0 15,-3-1-11-15,1 4 2 0,-1 5 12 0,2 0 5 16,1 3 1-16,-1 4-16 0,3-6-11 15,-5 4 17-15,3 0-3 0,-2-1-22 0,3 2 5 16,-1-4 5-16,-2 3 20 0,1-3-13 16,-1 1-16-16,-2-8 15 0,0 5 7 0,1-1-33 15,1-4 29-15,-3-2-23 0,2-1 10 0,-3-5 6 16,1-3-3-16,0 1-5 0,-1-4-7 16,0-5-7-16,0 0 10 0,0 9-23 0,0-9-25 15,0 0-26-15,0 5-24 0,0-5-42 16,0 0 13-16,-5 8-111 0,3-11-58 0,-1-2 23 15,0 1-142-15,3-4 24 0,-3-11 85 0,2-6-3 16,-1 2 7-16</inkml:trace>
  <inkml:trace contextRef="#ctx0" brushRef="#br0" timeOffset="98405.32">8951 9878 386 0,'1'-7'171'16,"0"-8"20"-16,4-1-28 0,1-3-48 0,1 4-11 16,1 1 10-16,6 1-6 0,-3-2-12 15,3-1-18-15,-1 4-7 0,1 0-27 0,4 0 14 16,0 4-4-16,-1 1-9 0,1 0-6 15,1 3 6-15,-2 0-12 0,-5 4-2 0,10 0-8 16,-13 0 7-16,6 0-2 0,18 12-17 0,-16-9 31 16,-1 5-55-16,4-1 35 0,-6 4-4 15,0 2-2-15,-1-1-8 0,-2 4-10 0,0-1 4 16,0-2 11-16,-5 1 0 0,2 0-7 16,-3 1 17-16,-1-1-26 0,-4-2 3 0,1-2-20 15,-1-10 26-15,0 15 6 0,0-1-30 0,-12 16 22 16,4-15 16-16,0 1-10 0,-1-2-6 0,-2-2 4 15,2 1 4-15,-1-1 6 0,-3 0 1 16,-2-2 1-16,-2 1 7 0,0-1-3 0,-2 0 11 16,-1-1 7-16,1 1-1 0,-2 0-4 15,-2-1-8-15,3-1 6 0,-1-1-5 0,-2-4-4 16,2 4-5-16,2 0-5 0,-1-5 2 0,2 4-1 16,0-5-2-16,6 4-10 0,0-4-5 0,3 1-20 15,2-2-17-15,-1 2-48 0,5-2 9 0,0 0-47 16,3 0-83-16,0 0-111 0,0 0 22 15,0 0 23-15,-2-7 18 0,2 4 13 16,2 1-45-16</inkml:trace>
  <inkml:trace contextRef="#ctx0" brushRef="#br0" timeOffset="98879.06">9853 10019 283 0,'-4'0'277'0,"3"0"-40"16,0 1-16-16,-2-2-28 0,0 2-25 0,1-1-19 16,2 0-15-16,0 0-23 0,0 0-13 0,0-1-5 15,2 1-14-15,1 0-10 0,2 0 7 16,3-1-20-16,0 1-5 0,12-4-21 0,-7 4 23 15,15-5-14-15,-8 1-1 0,2 0-16 0,3-3 8 16,4 5-8-16,-1-1-11 0,0-1 18 16,-1-1-9-16,1 4-16 0,-2-6 12 0,-5 5-13 15,-1-3-8-15,-4 3-13 0,-4 2-2 16,-2-2-6-16,-3 1 2 0,-2 1-42 0,1-1-23 16,-2 1 10-16,-4 0-59 0,4-3-51 0,-4 3-39 15,0 0 18-15,0 0 18 0,-6 0-134 16,4 0 13-16,-2 0 39 0</inkml:trace>
  <inkml:trace contextRef="#ctx0" brushRef="#br0" timeOffset="99127.34">9871 10069 209 0,'-5'3'224'0,"1"-3"-47"0,-1 3 6 15,2-2-8-15,2 0-45 0,-3 1-11 16,4-2 9-16,0 0-17 0,4 0-30 0,0 0 10 15,4 0-17-15,12-2 9 0,-7 2-13 0,5 0-3 16,29-8-15-16,-18 6 4 0,1-3-31 16,-2 3 25-16,4-2-2 0,-2 1-10 0,-3 0-11 15,5-1 0-15,-5 3-11 0,-1-2 10 16,-3 0-18-16,-2 0-10 0,-4 1-4 0,-3 0-36 16,-5 1-20-16,-1-2 5 0,-4 3-53 0,4-2-34 15,-5 2-23-15,1-5-66 0,-3 3-71 16,-1-3 16-16,0 5 11 0</inkml:trace>
  <inkml:trace contextRef="#ctx0" brushRef="#br0" timeOffset="99430.79">10128 9800 662 0,'-4'-2'196'16,"0"-1"-56"-16,4 2 5 0,-2-4-24 0,-2 5-6 15,0-2-15-15,4 2-4 0,-4 0-25 16,3 0 1-16,1 2-37 0,-1 3 17 0,-2-1 3 16,2 4-37-16,1-1 27 0,-2 12-6 0,0 3 3 15,1 2-27-15,-2 5 21 0,-1 0 6 16,3-1 5-16,-2 0-25 0,3 0 6 0,-1 2 10 16,1-16-4-16,0 8-1 0,0 3-20 15,0 1 20-15,0 2-12 0,0 0 3 0,12 24-26 16,-9-29 24-16,1-4-5 0,-1 0-8 15,2-2-8-15,-5-4-14 0,2-2-45 0,0-4-17 16,-1 1 7-16,2-1-91 0,-1-4-82 0,-2 1-118 16,0-4 38-16,0 0 35 0,3-2 11 0</inkml:trace>
  <inkml:trace contextRef="#ctx0" brushRef="#br0" timeOffset="99835.34">10580 9919 404 0,'-2'5'167'0,"-1"1"-39"0,-2 9-48 0,1 0 38 16,-2 0-43-16,6 2-25 0,-4 0 34 15,4-3-48-15,-1 5 10 0,1-11-17 0,0 4 37 16,0 3 5-16,12 16-21 0,-5-18 6 0,-1 1-15 16,3-5 10-16,3 2 2 0,-6-5-15 15,3-1 31-15,1-2 4 0,-4-1 0 0,1-2-7 16,-7 0-9-16,12 0 20 0,11-10-23 0,-13 3 23 16,5-3-11-16,-6 2 0 0,-2 0 0 15,-1-2-28-15,0 0 11 0,-1-3 5 0,-1 4-1 16,-2-3-27-16,-2 2 13 0,0 10 5 15,0-9-21-15,0-3 5 0,-13-15-5 16,6 15 2-16,-3 1-16 0,0 3-27 0,-4-2-31 0,5 5 4 16,-8-1-35-16,6 5 7 0,2-1-53 15,-2 0-59-15,1 0-169 0,4 1-2 0,2 1 18 16,-1-3 16-16,1 3-13 0</inkml:trace>
  <inkml:trace contextRef="#ctx0" brushRef="#br0" timeOffset="100050.09">10860 10021 269 0,'4'5'330'0,"-4"-5"-38"0,5 2-34 16,-5 1-22-16,4-3-24 0,-4 3-11 0,3-1-44 16,-2 0-22-16,0-1-8 0,-1 0-10 0,3 1-2 15,-2-1-18-15,0-1-34 0,-1 2 23 16,2-2-44-16,-1 0-47 0,-1 1-16 15,1-1-38-15,-1 0 6 0,0 0-131 0,0 0-114 16,-1-1-77-16,1-1 24 0,-3-2 24 0,3 0 62 16,0 0-28-16</inkml:trace>
  <inkml:trace contextRef="#ctx0" brushRef="#br0" timeOffset="100411.03">11154 9868 557 0,'0'1'185'15,"-1"1"-33"-15,1 2-11 0,-1-1 7 16,1 2-43-16,-3 1 7 0,-2 9-11 0,4 0 5 16,-4-3-36-16,2 3 4 0,-1 0 14 15,-3 1-24-15,5-6-10 0,-3 5-15 0,1-1 28 16,1-2-28-16,0-1-6 0,2-4-6 0,0 1 15 15,1-8-3-15,0 0-3 0,0 7 1 0,0 1-9 16,0-8 16-16,12 17-15 0,-8-16 14 16,9 7-1-16,-3-4-9 0,4-2 5 0,8 0-13 15,-2 1-3-15,-8-3-6 0,5 0 18 0,4 0-10 16,0 0-7-16,22-11-8 0,-20 9 15 16,-1-2-24-16,-4 2 8 0,0-1-5 0,-8-1-14 15,-1 1-11-15,0 2-1 0,-2-3-40 16,-2 1-26-16,1 3 8 0,0-1-56 0,-4-3-110 15,0 1-127-15,0 2 24 0,0-4 23 16,2 3 6-16,-2-1 54 0</inkml:trace>
  <inkml:trace contextRef="#ctx0" brushRef="#br0" timeOffset="100663.3">11372 9953 351 0,'-7'-2'299'0,"2"-1"-34"0,0 0-42 0,0 2-24 15,2-2-25-15,0 1-23 0,1 2-22 0,1 0-10 16,0 2-8-16,-1 0-16 0,2-1-2 16,0 1-13-16,2 5-1 0,-2-4-8 0,1 4-2 15,0 10-8-15,-1-10-18 0,0 6 5 16,0 1-14-16,0 3 2 0,0-1 2 0,0 4-4 16,0-1 3-16,0 3-1 0,8-1-14 0,3 19 1 15,-7-23-12-15,-1 2 5 0,-1 0-11 0,3-6-19 16,-3 1-38-16,-1-5-78 0,0-1 12 15,-1-8-222-15,0 0 24 0,0 7-89 0,2 0 27 16,-4-9 75-16,2-3-13 0</inkml:trace>
  <inkml:trace contextRef="#ctx0" brushRef="#br0" timeOffset="101182.11">12753 9544 703 0,'-2'-3'231'0,"-2"4"-44"0,2-2-13 15,2 0-14-15,0 1-34 0,0-1 9 0,6 1-27 16,-2-2 3-16,11-3-19 0,7 3-6 0,1-2-6 16,6-3-2-16,2 3-24 0,-1 0 13 15,0 0-18-15,4 3-3 0,0-4-8 0,-2 3 0 16,1-1-7-16,-5 3-20 0,-2-2-20 0,-7 2-24 15,1-1-21-15,-11 1 4 0,3 0-86 16,-2 0-35-16,0 0 28 0,-2 0-63 0,-8 0-149 16,0 0 50-16,0 0 17 0,6-4 10 0</inkml:trace>
  <inkml:trace contextRef="#ctx0" brushRef="#br0" timeOffset="101397.33">13064 9486 588 0,'-4'3'148'0,"2"-3"-19"16,-3 3 28-16,2 1-57 0,-1 0 11 0,2 2-4 16,-5 6 6-16,3 5-18 0,-1 1 21 15,4-2-19-15,-5 4-8 0,4 1-10 0,1-1 5 16,1 3-24-16,0-3-3 0,0 1-8 16,0-10 1-16,0 4-14 0,0 1-10 0,0 2 14 15,0 0-36-15,0-4-45 0,0-2 5 0,0-3-124 16,0-1-203-16,0 2 21 0,0-5 5 0,0-5 13 15,0 0 5-15</inkml:trace>
  <inkml:trace contextRef="#ctx0" brushRef="#br0" timeOffset="101592.29">13316 9801 252 0,'3'0'368'0,"-2"0"-60"0,1 2-38 16,0-2-36-16,-1 0-8 0,3 0-37 15,-3 0-32-15,0 0 9 0,1 0-12 0,-2 0-51 16,2 0 7-16,-1 0-23 0,2 3-35 0,-3-3-27 16,1-3-38-16,0 3-19 0,-1 0-46 0,0 0-11 15,0 0 10-15,1-2-268 0,-2 0-27 16,0-1 19-16,0 1 37 0,0-3 16 0,1 0-30 16</inkml:trace>
  <inkml:trace contextRef="#ctx0" brushRef="#br0" timeOffset="101854.67">13486 9547 475 0,'0'0'293'15,"0"-3"-39"-15,0 3-46 0,0-2-25 0,2 0-32 16,0 1-14-16,0-1-8 0,1 0-7 0,3 2-19 15,11-3-20-15,-2-3 1 0,4 2-14 0,3 0-11 16,-3-2 2-16,3 1-9 0,0 1-7 16,-3-3-17-16,-1 0 11 0,2 4-10 0,-2-2-12 15,-3 4-20-15,-3-2-42 0,-7 0-29 0,5 1 7 16,-2 1-107-16,-4-1-64 0,1-1-126 16,-2 3 25-16,0-1-28 0,0 0 25 0,1-1-6 15</inkml:trace>
  <inkml:trace contextRef="#ctx0" brushRef="#br0" timeOffset="102076.01">13683 9484 265 0,'-4'2'218'0,"-1"-2"-37"0,1 3-39 0,3-3-18 16,-2 4 18-16,0 1-46 0,0 0-4 0,3 2 18 15,-1-2-1-15,1 2-16 0,-2 13-2 16,1 0-16-16,1-11-13 0,0 8 11 0,0 2-11 15,11 23-14-15,-8-20 3 0,0-4 1 16,-2 4-25-16,3-2 17 0,-4-11-5 0,0 6-40 16,0 2-69-16,0-3 6 0,0 0-133 15,0-3-145-15,0-2 34 0,0-2-1 0,0-7 14 16</inkml:trace>
  <inkml:trace contextRef="#ctx0" brushRef="#br0" timeOffset="102274.02">13951 9736 711 0,'2'-1'287'0,"-2"-2"-3"0,0 2-58 15,0 1 9-15,0 0-56 0,0-3-19 0,0 3 6 16,0-2-51-16,0 0-6 0,1 1-8 16,-1-1-50-16,0 2-22 0,0-1-39 0,1-1-43 15,-2 2 6-15,1 0 4 0,0-1-96 16,-1-2-126-16,1 1-86 0,-2 0 41 0,4-3-14 15,-2 1-7-15,0-3 7 0</inkml:trace>
  <inkml:trace contextRef="#ctx0" brushRef="#br0" timeOffset="102525.11">14045 9528 209 0,'0'-2'285'16,"0"-1"-63"-16,0 2-17 0,2 0-36 16,2-1-3-16,0 1-39 0,2-2-7 0,1 2-7 15,8-6-8-15,4 3-19 0,1-1-4 0,1 0-23 16,-2 1 4-16,3 1 0 0,-1-2-12 16,0 4-2-16,1-3-30 0,2-1 26 0,-1 1-10 15,-5 1-25-15,1-1-29 0,-7 1-11 16,-2 1 4-16,-1-1-114 0,-2-2-65 0,-1 2-121 15,0-1-5-15,-5 3 22 0,2-2 7 0</inkml:trace>
  <inkml:trace contextRef="#ctx0" brushRef="#br0" timeOffset="102746.33">14281 9443 500 0,'-3'2'179'0,"1"1"-22"15,-1 2 5-15,2 0-24 0,0 1-4 0,-3 1-1 16,4 0-29-16,-1 11 5 0,0-4-18 16,1 6-12-16,0-3 16 0,-2 3-44 0,2 2 19 15,0-14-34-15,0 9 16 0,0 1-2 16,0 3-4-16,12 16-3 0,-9-18-29 0,0-2-52 16,6 0 2-16,-1-2-126 0,-6-4-144 15,1-3-30-15,-1-1 22 0,-1-4-6 0,3-1 34 16</inkml:trace>
  <inkml:trace contextRef="#ctx0" brushRef="#br0" timeOffset="102932.19">14547 9738 360 0,'-1'-2'315'16,"1"1"-28"-16,-2-2-43 0,2 2-16 0,0 1-15 15,0 0-6-15,-1 0-34 0,0-3-31 0,-4 3-22 16,5-2-23-16,0 1-11 0,0-1-39 15,0 0-49-15,0 2-2 0,0-3-56 0,-3 3 5 16,3-4-148-16,-2 2-187 0,-3 0 64 16,4-3 4-16,0 1 4 0,-3 0 57 0</inkml:trace>
  <inkml:trace contextRef="#ctx0" brushRef="#br0" timeOffset="103254.88">14768 9225 722 0,'0'-3'266'0,"0"0"-33"0,0 2-43 0,0-4-21 16,0 4-30-16,3 1-7 0,-1 0-13 15,0 1-25-15,3 1 9 0,1 2-20 0,9 9-18 16,1 1-9-16,0 1 14 0,2 2-16 0,-1 2-7 16,4 5-3-16,-3 1-7 0,-4 2-15 15,2 3 2-15,-5 2 7 0,-2-1-2 0,-2 6-8 16,-2 2-4-16,-5-19-13 0,-12 42-44 0,-1-21-35 16,-7 4 6-16,-7-4-170 0,-7 2 20 15,-7-2 17-15,-5-1-145 0,-2-1 24 0,1-2 19 16,-7 1 55-16,3-6 7 0</inkml:trace>
  <inkml:trace contextRef="#ctx0" brushRef="#br0" timeOffset="103724.92">12805 9210 282 0,'-22'28'154'0,"-6"3"-29"0,2 5-25 0,1 6-10 15,-1 5 52-15,6 3-19 0,0 0-3 16,6 3-45-16,3-3 22 0,6 1 2 0,5-2 7 16,0-25-14-16,19 49-9 0,1-28-14 15,10 2 7-15,9-4-20 0,5-1-23 0,11-2-22 16,7-3-3-16,4-4-141 0,1-3-145 16,6-4-72-16,3-4 55 0,-1-3-6 0</inkml:trace>
  <inkml:trace contextRef="#ctx0" brushRef="#br0" timeOffset="108539.25">3905 12126 788 0,'-13'0'252'0,"13"-14"-21"0,0 14-34 16,-23-25-11-16,23 21-19 0,-1 0-19 0,-2 1-5 15,3 1-14-15,-1 1-28 0,0-1-9 16,1-1-3-16,-3 1-23 0,3 2 8 0,0 0-11 16,-1 2-14-16,1 4 6 0,-1 2-18 15,-2 10-12-15,-2-1 7 0,3 5-2 0,-1 1-4 16,0 2-10-16,-2-1 16 0,1 3-6 16,4-1-13-16,-4-2-6 0,4-13-1 0,0 5 11 15,0 4 0-15,0-2-2 0,0 0 7 0,0-2-5 16,0-3-11-16,0-1 14 0,0-3-26 0,0-1 12 15,0 0-2-15,0-4-11 0,0-4 18 16,0 8-10-16,0-8 3 0,0 8-4 0,0-8-4 16,6 15 8-16,-1-12 0 0,0-2-2 0,0 2 10 15,3 0-2-15,9 1 0 0,-2-3-11 16,3 1 21-16,-1-1-29 0,3 1 1 0,0 0-7 16,-2 2-1-16,1-3-6 0,2 1-9 15,-2 1-11-15,-3-3-27 0,5 1-23 0,-7 0-2 16,5 1-41-16,1 2 18 0,-2-2 9 0,2 0-83 15,-1 0-55-15,1-1-122 0,2-1 46 0,-22 0-12 16,15 0 25-16,4 0 9 0</inkml:trace>
  <inkml:trace contextRef="#ctx0" brushRef="#br0" timeOffset="108747.9">4472 12389 222 0,'3'-2'370'0,"-3"0"-79"16,1-3-60-16,-1 3-14 0,2-1-20 16,-2 2-25-16,2-2-33 0,0 3-16 0,-2-3-6 15,0 1-22-15,0 2-13 0,1-2-22 0,0 1-22 16,0 0-20-16,1-1-37 0,-1 1-7 0,-1-2-36 16,1 5 4-16,2-2-75 0,-2-2-89 15,1 4-129-15,1-4 25 0,1 1 18 0,0 0 26 16</inkml:trace>
  <inkml:trace contextRef="#ctx0" brushRef="#br0" timeOffset="109137">4764 12148 586 0,'-5'2'118'0,"-3"9"-9"16,-1 3 1-16,5-5 0 0,-2 8-39 0,1-2 13 16,2 2-4-16,1 0-23 0,2 2 10 15,0-9-21-15,0 2 5 0,11 22 20 0,-2-19-43 16,0 1-17-16,-1-1 31 0,5-1-9 16,-3-2-27-16,2-1 19 0,3-2-31 0,-2 0 45 15,3-4-21-15,-5-1 19 0,2-1-3 16,-2-3 19-16,-11 0-8 0,6 0 21 0,2 0-1 15,13-14-6-15,-9 4 1 0,-2 1 5 0,-1-3-1 16,2-1 0-16,-4-1-13 0,-4 2 8 0,0-3-10 16,0 2-5-16,-2 2 10 0,-1 11 0 15,0-10-8-15,0-4-14 0,0-1-6 0,-15-16 2 16,9 18-3-16,-1 2-23 0,2-4-4 0,-4 6-26 16,-2-1-36-16,4 6 5 0,-1-3-79 15,2 6-63-15,-1-2-38 0,0 1-106 16,5 1 23-16,-1-1-57 0,2 2 14 0,-3-2 63 15</inkml:trace>
  <inkml:trace contextRef="#ctx0" brushRef="#br0" timeOffset="109340.43">5128 12247 329 0,'7'0'332'0,"-4"3"-44"0,1-2-10 0,-2 2-8 16,2-2-50-16,-3 1-8 0,3-1-46 15,-3 0-22-15,0 0-8 0,1 1-2 0,0-2-32 16,-2 2-23-16,4-2-41 0,-3 0-26 16,0 0-19-16,1 0-52 0,0 0-9 0,-2 0 6 15,2 0-129-15,-2-2-33 0,5 2-152 16,-3-3 24-16,-2 3 25 0,0 0 15 0,21-12 6 16</inkml:trace>
  <inkml:trace contextRef="#ctx0" brushRef="#br0" timeOffset="109841.24">5517 12061 320 0,'-3'-5'227'0,"1"0"-44"15,-3 2-22-15,0-1-5 0,3 0-44 0,-2 1-3 16,-2 0-7-16,2 2-29 0,0-2 2 15,1 2-13-15,-4-1-11 0,5 0-29 0,2 2 30 16,0 0-33-16,-9 0 27 0,-10 14-21 16,11-7 11-16,2 0-5 0,-1-4 0 0,6 2 9 15,-3 0-25-15,0 0 11 0,3-1-8 0,1 3-15 16,0-3 13-16,0-4-6 0,0 0-4 16,0 7 19-16,0-7-4 0,0 7 3 0,13 7-48 15,-6-2 2-15,1-5 19 0,2 1 3 0,-2-1-7 16,1-1 10-16,1 2 8 0,2 0-8 15,-2-3-30-15,-4 3 48 0,2-4-47 0,-3 1 38 16,6 4 0-16,-4-1-9 0,-1-1-4 16,-2-1 9-16,-1-2-12 0,1 3 21 0,-2-2-20 15,-1 1 10-15,2-3 7 0,-2 4-14 0,0-1 0 16,-1 0 15-16,0-6 6 0,0 13 10 16,0-1-6-16,-12 14 1 0,3-14 18 0,1 1-30 0,0-4 18 15,-1 3 8-15,-3-4 15 0,0 1-12 16,3-4-10-16,0-1 8 0,-5 3 6 0,3-3-14 15,2-1-2-15,-1-2-5 0,3 0 10 16,2 1-13-16,5-2-6 0,0 0-1 0,-9 0-7 16,1 0-38-16,8 0-22 0,-8 0-40 15,1 0 11-15,-6-10-65 0,9 7-50 0,-2-1-85 16,2 2-83-16,0-1 20 0,0 0 16 0,1 1 11 16</inkml:trace>
  <inkml:trace contextRef="#ctx0" brushRef="#br0" timeOffset="110677.24">7091 11759 547 0,'0'-3'234'16,"0"1"-48"-16,0-2-28 0,0 2-23 0,1 1-32 16,-1 0-3-16,0 1-3 0,-1 2-11 15,2 1-23-15,-2 2 10 0,1 2-4 0,-4 10-26 16,4-6-4-16,0 3 9 0,-7 21-4 0,5-14-11 16,-1 2-7-16,1-1-7 0,-1-2 9 15,-2 1-2-15,1-2-24 0,1 1 27 0,0-1-15 16,-2-2-2-16,-3-2 9 0,3-4-1 15,1 1-13-15,-1-4 10 0,2-2 5 16,-1 0-3-16,1 0-14 0,-5-3 4 0,4 1 6 16,-1-3 0-16,0 2-1 0,-3-3-5 0,2 0 5 15,6 0 11-15,-12 0-12 0,-12-11-5 0,11 4 6 16,1-1-11-16,1-3 1 0,4-3-19 16,0 1 6-16,1-1-8 0,5 2 8 0,1-2 1 15,0 4 17-15,0 10-9 0,0-7-8 0,0-1 3 16,0 2 0-16,0 6-14 0,0-10 13 15,0 5-13-15,11-6 19 0,-6 10 15 0,-1-4-24 16,1 4 17-16,2-2-12 0,-1 3-1 0,2 0 1 16,-2 0-1-16,2 0-9 0,16 14 26 15,-9-4-10-15,-3 2-9 0,2 2 8 0,-4-1-22 16,3 3-7-16,-2 1 24 0,-1-2-2 0,2 3 9 16,-2-2-5-16,1 2 3 0,0-5-2 0,-1 5-3 15,-1-5 2-15,3 2 2 0,-2-3 9 16,-1 0-15-16,0-1 13 0,-2-4-31 0,0 1 13 15,-2-2-37-15,0-2 4 0,2 1-58 16,0-2-66-16,-2-3-112 0,-5 0-58 0,0 0 5 16,14 0 22-16,16-15-14 0</inkml:trace>
  <inkml:trace contextRef="#ctx0" brushRef="#br0" timeOffset="110904.01">7740 11879 448 0,'5'-3'268'0,"-4"2"-49"0,3 1-23 0,-3 0-31 15,2-2-26-15,0 2 0 0,0-1-17 16,1 1-32-16,1 0 3 0,3 0 0 0,-2-3-20 16,11 2-6-16,2-2-10 0,0 0-13 0,-2 1-7 15,-2-3-12-15,1 3-45 0,-1-1 2 0,0-1-66 16,-2 4-64-16,-3-3-48 0,-2 1-101 15,1 1 21-15,-3 0 20 0,-1 1 12 0,-1 0-106 16</inkml:trace>
  <inkml:trace contextRef="#ctx0" brushRef="#br0" timeOffset="111108.26">7791 12085 307 0,'-1'4'210'0,"-2"-1"-44"0,2-1-27 15,1 1-5-15,1 0-17 0,-1-3 10 16,4 2-24-16,0 0-5 0,1 1-11 0,1-2-13 16,14 0-3-16,1 0-14 0,2 1 10 15,-12-2-36-15,6 0 26 0,4 0-48 0,1 0 33 16,2 0-45-16,25-12 2 0,-24 9-109 0,-2-2-21 16,-3 3-142-16,-2-3-27 0,4 0-11 0,-4 0 8 15</inkml:trace>
  <inkml:trace contextRef="#ctx0" brushRef="#br0" timeOffset="111547.23">8423 11841 363 0,'0'0'202'0,"-2"-1"-9"0,1 1-20 16,-3 0-44-16,1 1-17 0,1 4-8 16,-7 9 0-16,0-2 9 0,4 3-34 15,-2 2 3-15,1 0-16 0,1 2-6 0,3-1-7 16,2-10 5-16,0 7-1 0,0 3-3 0,0 0-22 16,0-2 7-16,0 2-9 0,10 14 14 15,-3-18-16-15,5-1-4 0,0 0 1 0,0-5-5 16,2 2 8-16,4-3 2 0,0-4-4 15,-5 0 10-15,0-3 8 0,7 1-14 0,-12-1 4 16,4 0 10-16,19-9-1 0,-15 1 12 0,0 0 0 16,-7 1-17-16,2 0 17 0,-1-1 9 15,-1-6-23-15,-6 6 6 0,1-2-7 0,-2 0-1 16,-2-1-8-16,0 2 8 0,0-4-16 16,-11-17 9-16,4 12-14 0,-3 3-5 0,-1 1 2 15,0 2-8-15,-3 1-2 0,-1 2-10 0,2 1-26 16,-3 1-17-16,1 2-23 0,4 2-39 0,1-1-10 15,1 3 9-15,0 0-91 0,3-3-74 16,0 4-104-16,3-2 24 0,1 2-17 0,2-2 15 16,0 2 79-16</inkml:trace>
  <inkml:trace contextRef="#ctx0" brushRef="#br0" timeOffset="111756.43">8825 11937 280 0,'4'3'354'0,"1"-1"-59"0,0-1-21 16,-2 0-9-16,-1 2-43 0,-1 0-9 0,2-3-35 16,0 0 7-16,-1 2-37 0,0 0-20 15,2-1-7-15,-4 0-33 0,0 1-5 0,2-1-36 16,1-1-25-16,-3 3-39 0,0-3-18 0,3 2-39 16,-1-1-38-16,0 0 9 0,-1 1-112 15,1-1-142-15,-1-1-11 0,2 1 24 0,-3-1-10 16,0 0 8-16,0 0 43 0</inkml:trace>
  <inkml:trace contextRef="#ctx0" brushRef="#br0" timeOffset="112161.05">9150 11846 422 0,'-1'-3'188'0,"-3"3"2"15,1 0-70-15,1 3-4 0,-5-3 12 0,5 2-4 16,-3 1-32-16,2 1-12 0,-5 10-35 16,4-3 45-16,-2 3-53 0,4 1-3 0,2-2 36 15,0-2-56-15,-2 0 26 0,2-11-8 0,0 14 4 16,0 0 1-16,14 18 9 0,-7-19-21 16,-3 0-11-16,5 0 17 0,1-1 2 0,-1-3-19 15,0-2 1-15,1-2 19 0,-4 1 6 16,7-1-8-16,4 0 0 0,-3-5 3 0,-5 2-8 15,-9-2 1-15,14 0 6 0,13-14 2 0,-16 12 4 16,2-5 14-16,-4 2-5 0,-3-2-9 16,-2 1 13-16,5-6-16 0,-8 3 14 0,2-1-20 15,-3 10 21-15,0-10-16 0,0-2-11 0,-13-17 1 16,7 12 5-16,-3 0-14 0,-4 5 3 16,1-2-9-16,1 1-17 0,-4 2-1 0,4 0-37 15,-2 2-8-15,1 2-22 0,-6-3-33 16,8 7 11-16,2-1-72 0,0 0-91 0,1 1 21 15,0 1 18-15,5-1-121 0,2 1 22 0,-3-1 14 16,3 3 6-16</inkml:trace>
  <inkml:trace contextRef="#ctx0" brushRef="#br0" timeOffset="112503.05">9556 11746 283 0,'1'-3'324'0,"1"2"-43"0,1-2-38 0,-1 3-36 15,-1-2-40-15,2 0-10 0,-3 1-20 0,2 1-17 16,0 1-12-16,-2 1-17 0,2 0 1 16,-2 2-18-16,0 1-14 0,0 1 6 0,2 0-1 15,-2 2-11-15,0 4 4 0,0 5-8 16,0 2-9-16,0 3-3 0,0 0-1 0,0-1 13 15,0 2-18-15,10 23 2 0,-9-26-12 0,-1-6 7 16,3 9-14-16,-1-5 8 0,2 1-5 16,-4-2 13-16,2 0-18 0,4-3 6 0,-5-4-9 15,-1 0 3-15,3-2 3 0,-3-2 0 0,3-1 1 16,-3-3-16-16,0 3-31 0,2-2-31 16,-2-1-39-16,1 1 10 0,-1-3-204 0,0 0-109 15,0-3 10-15,0 1 22 0,-1-4 24 16,-1 1 70-16,-3-9-15 0</inkml:trace>
  <inkml:trace contextRef="#ctx0" brushRef="#br0" timeOffset="113104">11163 12293 419 0,'-2'3'212'0,"-1"-1"-33"0,2 0-21 0,-2 5-6 16,-4 7-32-16,0 4-9 0,1-2-1 0,-1 3-11 16,2 1-9-16,0-2-35 0,0-1 6 15,-1 0 11-15,3-1-23 0,-1-2-18 0,-1 0-34 16,1 1 0-16,-6-4-170 0,6 0-171 16,1-5 26-16,1-2 15 0,-3-3-6 0</inkml:trace>
  <inkml:trace contextRef="#ctx0" brushRef="#br0" timeOffset="113632.93">11917 11841 242 0,'9'-10'302'0,"-2"2"-46"0,-3 3-56 0,2 1-15 16,-3 0-28-16,-2 3-23 0,1-1-5 15,-2 4-24-15,2-2-11 0,-4 3-2 0,2 1-9 16,0 2-14-16,-5 12-6 0,-2 0-16 16,-1-1-1-16,2 1-12 0,-1 2 17 0,1 0-10 15,-2-2 5-15,-1 2-30 0,1-2 2 0,-2 0 11 16,0 0-13-16,1-4 4 0,0 0-1 15,-2-1 4-15,1-4-3 0,6-1 4 0,-12 1-9 16,6-4 5-16,-2 2-5 0,2-3-14 0,0-4 6 16,2 0 3-16,8 0 1 0,-6 0-3 15,-15-11-9-15,11 1-17 0,-1-1-18 0,2-1 20 16,0-4-7-16,0 1 7 0,6-1 7 16,-2-2-20-16,1 0-10 0,4 3 22 0,0 5-2 15,0 1-2-15,0 9-6 0,0-10 16 0,0 3 9 16,0 7-16-16,0-8-3 0,0 8 15 15,13-14 5-15,-8 11-36 0,-1-1 27 0,3 4 7 16,-4 0 6-16,5 0-10 0,-3 0 9 16,12 8-4-16,-2-1-33 0,0 2 7 0,-3 1 22 15,2-2 10-15,-1 3-8 0,-1 0 4 0,0 3-14 16,0-2 22-16,6-3-31 0,-8 3 24 0,5 1 21 16,-3-4-14-16,2 1 11 0,-3 0-62 0,3 0 4 15,3-1-118-15,-4-2-68 0,4-2-115 16,-5-5 43-16,1 0 17 0,-6 0-72 0</inkml:trace>
  <inkml:trace contextRef="#ctx0" brushRef="#br0" timeOffset="113914.67">12320 11742 277 0,'0'-3'259'0,"0"-1"-39"0,0 3-27 16,-2 1-40-16,2 1-13 0,0 3-43 0,-3 1 16 16,-2 10-6-16,-2 2-20 0,1 5-10 0,-1 1 12 15,0 6-32-15,1-4-2 0,-2 4 6 16,0-3-8-16,3 6 7 0,-3 2-17 0,1-3 10 16,2 2-13-16,-5 1 1 0,2 0-6 0,4-2-10 15,-3 0 3-15,5 0-32 0,-3 2-11 16,1-3-12-16,-1-1-49 0,2-3 8 0,3-7-143 15,0-12 18-15,0 6 14 0,0-5-157 0,0-1 27 16,15 1 2-16,-11-9 20 0</inkml:trace>
  <inkml:trace contextRef="#ctx0" brushRef="#br0" timeOffset="114267.24">12566 12056 354 0,'12'-2'91'16,"-1"-4"3"-16,0 6-23 0,-3 0-9 16,1 0 30-16,-9 0-9 0,9 0-34 0,3 0-6 15,-1 0 20-15,8 15-7 0,-15-10-16 16,2 1 17-16,-4 0-6 0,-2 1-37 0,-1 0-2 16,1 3 37-16,-13 15-20 0,2-8-6 0,0-1-3 15,-5 1 5-15,2 1-15 0,-4-2 19 0,4-1 4 16,-4-1-2-16,2 2-5 0,-3-4-2 15,6 1-12-15,-1-3 10 0,3 2 4 0,2-3-10 16,1-2 6-16,2-3-22 0,1 4-3 16,3-2 20-16,-1-4-1 0,1 4 19 0,2-2-18 15,0-1-9-15,0-1 9 0,0-2-20 0,0 0 27 16,9 10-21-16,-3-8 18 0,11 4-30 16,2-4 3-16,3 2 38 0,-11-4-12 0,8 0-44 15,5 0 7-15,5 0 3 0,27-16-50 0,-24 7-83 16,-3-2-160-16,2-1-9 0,-2 1-14 15,-2-5 60-15</inkml:trace>
  <inkml:trace contextRef="#ctx0" brushRef="#br0" timeOffset="114489.72">13229 11947 468 0,'1'-3'328'0,"1"1"-46"0,-2 2-45 16,2 0-37-16,1-2-29 0,-2 2-24 0,1 0-11 16,0-2-2-16,3 4-20 0,0-4-10 15,1 1-32-15,1 1-12 0,3-1-41 0,-3 1-64 16,9 0-11-16,17-7 4 0,-20 4-68 0,6 1-88 16,-2-4-152-16,-6 4 25 0,-3 0 21 0,-4 1-6 15,-2-1 29-15</inkml:trace>
  <inkml:trace contextRef="#ctx0" brushRef="#br0" timeOffset="114689.23">13247 12066 380 0,'-5'2'206'0,"1"3"-21"0,-2-3-17 0,6 2-9 16,-4-1-31-16,4-2-10 0,0 1 27 0,0 0-16 15,2 1-11-15,5-1-6 0,-2-1-24 16,9 3-10-16,6-1 2 0,-2-1-2 0,3 3-25 15,-3-2 13-15,1-1-13 0,-8-2-25 0,1 0-57 16,6 0-36-16,1 0 7 0,-3 0-178 16,0 0-109-16,-2 0 0 0,10-19 21 0,-20 12-32 15,-3 4-7-15</inkml:trace>
  <inkml:trace contextRef="#ctx0" brushRef="#br0" timeOffset="115245.23">14312 11710 345 0,'-18'12'162'0,"0"-3"-26"16,3 3 5-16,2 4-19 0,0 0-5 0,2 2-47 16,1 1-11-16,4 0 33 0,0 4-46 15,2-5 45-15,4-7-17 0,0 3-11 0,0 3-13 16,11 19 11-16,-4-17 2 0,6 0-3 0,-2-3-31 16,3-2 29-16,-1-3 8 0,6 0-1 0,0-3 7 15,-2-2-5-15,2-1 11 0,1-5-8 16,-3 0 9-16,-9 0-11 0,5 0-12 0,12-16-3 15,-12 6 23-15,-1-1-18 0,0-6-12 0,-6 3 5 16,1-4-13-16,-2-1 2 0,0-2-9 16,-2-1 5-16,-3 12 6 0,0-7-19 0,0 0 2 15,-12-18-9-15,7 19-26 0,2 0-17 16,-3 3-22-16,-3-1-35 0,-1 6-1 0,5 3 6 16,1 0-124-16,-2 1-63 0,2-1-123 15,0 2 24-15,1-1 24 0,1 2 36 0,2-1 7 16</inkml:trace>
  <inkml:trace contextRef="#ctx0" brushRef="#br0" timeOffset="115526.14">14785 11810 232 0,'6'6'198'16,"-1"1"6"-16,0 0-24 0,-2-3 8 0,-1 3-40 15,0-1-21-15,2 1-14 0,-3-3 25 16,0 0-23-16,3 2-8 0,-3-2-18 0,0 0-15 15,1 1-15-15,0-2-3 0,0 2-13 16,-1-3 21-16,0 2 21 0,-1-2-2 0,0 2-2 16,3-4 17-16,-3 4-5 0,1-3 14 0,-1-1 5 15,0 0 1-15,0 0-18 0,0 0-22 0,1 5-25 16,-1-5 13-16,-1-1-11 0,0 0-31 16,1-2-4-16,0 1-47 0,-3-1-7 0,3-2-33 15,-1 0-30-15,0 3-19 0,1-2 11 16,-2 2-120-16,1-4-92 0,0 2-28 0,2 3-18 15,-1-3 44-15,1 1 2 0,-1 3-10 0</inkml:trace>
  <inkml:trace contextRef="#ctx0" brushRef="#br0" timeOffset="115919.2">15155 11719 503 0,'-2'3'117'0,"-1"0"25"0,3 1-66 0,-3 1 23 15,1 0-11-15,-2 12-10 0,-1 0-9 16,1 1-9-16,-1 0-5 0,4-1-7 0,-2-2 11 16,3-2-17-16,0-7-38 0,0 3 52 0,0 1-30 15,0 2 16-15,16 18-2 0,-10-16-27 16,3-2 58-16,3-4-35 0,-1 3 7 0,-1-6 35 15,6 2-24-15,-1-2-1 0,2-4 8 0,-2 0-4 16,-5-1 4-16,5 0 9 0,15-9 4 16,-16-1-4-16,-3 2 12 0,2-6 0 15,-6 3-8-15,3-4-17 0,-1-2-3 0,-4 0 2 16,-1 0-4-16,-3-2-22 0,-1 11 3 0,0-4 2 16,-11-16-18-16,0 13-1 0,2 3-10 15,-5-1 4-15,0 3-16 0,-1 2-11 0,-2 0-26 16,2 0-15-16,-2 4-12 0,0 0-34 15,5 2 10-15,2 2-87 0,-2-1-88 0,3 1-74 16,0-1-3-16,9 1 23 0,0 0 16 0,-7 0 15 16</inkml:trace>
  <inkml:trace contextRef="#ctx0" brushRef="#br0" timeOffset="116319.19">15539 11683 269 0,'0'2'179'0,"0"1"15"0,-1-1-49 16,-1 1 2-16,2 4-39 0,-1-2-4 16,1 2-23-16,-2 11-5 0,2-11-12 0,0 3-6 15,0 3-6-15,0 3-3 0,0-1-8 0,0-1 5 16,0-3-13-16,12 19-12 0,-8-21 3 15,2 5 8-15,4 0 11 0,-4-4 3 0,4 1-19 16,0-5 9-16,2 0 11 0,1-1-25 16,-3-2 21-16,5 1-15 0,1-3 11 0,-3 0 9 15,-3-1-30-15,1 0-2 0,7 0 27 0,11-14-1 16,-21 7-12-16,5-1 30 0,-6-4-17 0,-1 2-13 16,-3-2 11-16,0-2-2 0,-3 4 3 15,0-2-17-15,0-3 6 0,-17-16-9 0,6 11-1 16,-2 5 8-16,-3-1-12 0,-1 0-3 0,0 1-9 15,0 2-22-15,1 2-2 0,0 1-17 16,-1 0-26-16,4 3-19 0,1 5 8 0,3-1-90 16,0 0-61-16,-2 1-125 0,5 0 25 15,0 1 20-15,2 1 17 0,3 0 4 0</inkml:trace>
  <inkml:trace contextRef="#ctx0" brushRef="#br0" timeOffset="116850.63">15970 11625 439 0,'0'-3'227'16,"1"2"-48"-16,0-2-8 0,-1 3-45 0,0 0 4 15,0 3-30-15,0-2 9 0,0 3-2 16,-2 0-13-16,2 1-23 0,0 2-3 0,-3-2-21 15,2 2 7-15,5 1-12 0,-4-8-4 0,0 7 0 16,0 5-7-16,0 0 14 0,0 3-7 0,0-1-11 16,0-2-13-16,0-3-11 0,0-1 23 15,0 0-31-15,0-2 22 0,0-6 13 0,6 14-13 16,-5-10-4-16,1-1-18 0,0 1 20 16,0-3-14-16,4 2-5 0,-1 0 16 0,3-3-3 15,7 3-25-15,-1-3 27 0,-5 0-20 0,3 0 11 16,-1 0-2-16,1 0 8 0,-2 0 2 15,1 0-21-15,-2 0 26 0,-1 0-5 0,2 0-19 16,-2 0 1-16,-2 0 19 0,-6 0-21 0,9 0 15 16,-1 0 19-16,-1 0-19 0,-1 0 17 0,-6 0-30 15,26 9 13-15,-18-2-26 0,-1-1 18 16,5 3 0-16,-8-1 11 0,2-1-6 0,-3 2-6 16,4 5 1-16,-4-7-1 0,-3 4 23 0,0-4-18 15,1 0 13-15,-1-7-34 0,0 0 28 16,0 9-17-16,-14 14 22 0,11-9-12 0,-6-3 13 15,0 2-6-15,-1-1 0 0,-1-2 10 0,-4 0-1 16,1-1-5-16,-3 1-16 0,3-6 17 16,-4 5-10-16,11-1-6 0,-9-3 0 15,2 1-13-15,-6-4-12 0,8 0-49 0,2-1 6 16,0-1-102-16,10 0-86 0,-8 0-66 0,-8-11 2 16,8 3 6-16,4 2 11 0</inkml:trace>
  <inkml:trace contextRef="#ctx0" brushRef="#br0" timeOffset="117258.88">15990 11629 600 0,'-2'-7'303'0,"-4"3"-32"0,4 1-13 0,1 1-36 15,-1-3-13-15,1 4-24 0,0-1-43 16,-1-2-13-16,2 4-15 0,3-1-18 0,2 1 12 16,2-2-29-16,14 1 14 0,0 1-34 0,-2 0 7 15,-6 0-4-15,7 0-12 0,3 0 3 16,5 0-6-16,2 0-6 0,-4 0 12 0,4 0-8 15,-1 0-9-15,1 0 38 0,-5 0-3 16,0 0 14-16,21-5-41 0,-28 5 14 0,-6-3-5 16,-12 3-7-16,8 0 25 0,0 0-7 0,-1 0-7 15,-7 0-20-15,8 0 3 0,-8 0-19 16,8 0-38-16,-8 0-31 0,6 0-30 0,-6 0-52 16,0 0-61-16,9-2 18 0,-14 4-253 15,0 1 34-15,-9 1 28 0,-9 1-15 0,4-1 25 16,-2-3 24-16,-2 0 12 0,-2 3 62 0</inkml:trace>
  <inkml:trace contextRef="#ctx0" brushRef="#br0" timeOffset="118955.18">7431 13808 584 0,'-13'0'215'0,"13"0"-38"0,0 0-6 16,0 0-24-16,0-15-23 0,0 15-8 0,-14 0-12 16,14 0-1-16,0 0-10 0,0 0-10 15,6-28-38-15,8 21 14 0,5 1-25 0,3 0 18 16,5 2-8-16,1-5-3 0,5 4 2 0,-3 2-19 16,0-1-13-16,2-1 12 0,3 3 5 15,-2-2-1-15,0 2-4 0,-1-2-7 0,0 2-3 16,1 1 3-16,-1 1-17 0,-4-4 14 0,-3 3-4 15,-3-1-3-15,-2-3 5 0,-2 0-12 16,-5 5 1-16,-4 0 14 0,2-1 3 0,-4-2-3 16,-4 3 2-16,5 0 19 0,-6-1-9 0,1-1 0 15,3 2 9-15,-4 0-15 0,0-1 2 16,2 1 7-16,-3 0-16 0,2-1-4 16,-3 1 11-16,4 0-18 0,-1-2 13 0,-3 2-13 0,0 0 3 15,0 2-10-15,-2-1 14 0,1 0-5 16,-3 2 1-16,1-2-5 0,-2 2-4 0,1 0 11 15,-8 5-8-15,-1 1-7 0,-4 5 3 16,3-2 7-16,-4 5-4 0,2 0 0 0,-1 0 2 16,0 2 1-16,-2 0-11 0,2-1 12 0,0 4 7 15,-2-2-9-15,-1 2 5 0,1 0-19 16,-1-2 10-16,1 2 2 0,3-3 2 0,0 3-7 16,-2-2 5-16,1-1 4 0,1 0-4 0,0-2-2 15,1 2 8-15,-2 0 5 0,2-4-17 0,4 0 1 16,-1-4 17-16,0 2 1 0,0-3 7 15,4-3-7-15,2 0 4 0,0-1-15 0,-1-2 6 16,0-2 5-16,5 1-7 0,-1 0 2 16,1-1 18-16,-1 0-3 0,2 0-1 0,-2 0-5 15,3-1 1-15,-2 0 1 0,-1 0 9 0,3 2 8 16,-2-3 1-16,2 0-9 0,0 0 2 16,0 0 4-16,0 0 6 0,0 0 14 0,0 0 2 0,0 0-30 15,0 0 24-15,-7 5-6 16,6-4-25-16,4-1 23 0,-6 0-25 0,3 0 14 15,0 0-10-15,4 2-17 0,-3-4 7 0,2 1-2 16,2 1 14-16,0-1-27 0,0-1 8 0,9-3 19 16,-1 3-26-16,11-1 23 0,-1-1-20 15,3-1 19-15,1 5-33 0,3-3 11 0,2 1 3 16,3-2 12-16,-2 4 3 0,4-2-10 16,-4 1 13-16,4 1-21 0,-3 0 2 0,-4-3 11 15,0 3-13-15,-15 0-2 0,3 0-5 0,2 0 5 16,-3 0 2-16,3 0 8 0,-7 0-4 15,0 0-3-15,-4 0 1 0,-1 0-5 0,0 0 8 16,-8 0-1-16,7 0-8 0,-7 0 24 0,6 0-3 16,-6 0-10-16,0 0 30 0,7 0-31 15,-7 0 16-15,0 0-12 0,0 0-7 0,7 0 8 16,-7 0 4-16,0 0-9 0,0 0 1 0,0 0-8 16,8 0 24-16,-8 0-10 0,0 0-11 0,0 0 11 15,5 0-2-15,-5 0-7 0,0 0-2 16,0 0-5-16,0 0 2 0,0 0 2 0,0 0 3 15,0 0 10-15,0 0-4 0,0 0-11 16,0 0 4-16,8 0-1 0,-8 0-1 0,0 0 16 16,6 8-13-16,-6-9 24 0,0 2-29 0,0-1-2 15,0-1 5-15,0 0-3 0,0 2-1 0,3-1 22 16,-2 0-15-16,-1 0-14 0,0 0 10 16,0 0-1-16,0 0 3 0,1-1 0 0,-1 2 22 15,0-1-23-15,2 0-4 0,-4-1 6 0,2 1-5 16,2 1-18-16,-2-1-19 0,-2 0 10 15,4 0-19-15,-2-1-17 0,-2 1-15 0,1 0-6 16,1 0-33-16,-1 0 5 0,-2-2-24 16,3 2 14-16,0 2-46 0,4-2-48 0,-5-2-97 15,2 1-54-15,0-4 38 0,1 4 14 0,1-3 17 16,0-1 5-16</inkml:trace>
  <inkml:trace contextRef="#ctx0" brushRef="#br0" timeOffset="120952.65">19678 10889 427 0,'0'0'249'0,"0"-15"-40"16,22-6 1-16,-23 17-37 0,1-1-42 0,0 1 11 16,0 0-25-16,-3 4-21 0,0 0-15 0,2 3-1 15,-1 1-10-15,-10 13-15 0,1 0-1 0,0 3 1 16,0 1-12-16,-2 4-3 0,-2 3-15 16,-1 1 4-16,7 1 15 0,-3 1-29 0,1 2 19 15,2 1-14-15,6 1 6 0,0 0 2 0,3 0-11 16,0-18 7-16,13 38-4 0,-2-20 6 15,5 0-10-15,-1-2 11 0,6 1-39 0,0-5 19 16,2 0-26-16,0-3-23 0,0-1-17 16,2 0 5-16,3-4-97 0,-5-4-128 0,0-6-81 15,4-3 32-15,1 0 19 0,-5-7 13 16,-3 1 7-16</inkml:trace>
  <inkml:trace contextRef="#ctx0" brushRef="#br0" timeOffset="121345.19">20216 11057 368 0,'-1'-5'279'0,"0"0"-25"15,1 0-46-15,0 2-34 0,-3 1-22 0,1 2-4 16,2 1-22-16,-3 2-12 0,2 0-19 0,-5 4 9 15,3 10-14-15,-4 1-18 0,0-2-23 16,0 4 14-16,5 2-11 0,-3 2-1 0,1-2-20 16,-1-1 15-16,1 1-11 0,3 0 6 0,1-13-26 15,0 4 10-15,0 2-5 0,0-2-7 16,0-3 1-16,0 1-4 0,0-2 14 0,0-2-8 16,0-1 13-16,0-6-23 0,0 8 5 0,0-2 3 15,0-6 8-15,7 14-19 0,7-8 12 16,7 0-23-16,-3-5-3 0,2 0-24 0,4-1-9 15,-11 0-6-15,8 0-20 0,3 0 6 16,0 0 7-16,2 0 5 0,1 0-77 0,26-14 23 16,-26 11-7-16,-1-2-12 0,3 1 7 0,-2-1 10 15,1-1 26-15,-2 3-14 0,-1-4 1 0,1-1 6 16,-2-1 22-16,-1 1 8 0,-2-2-4 16,-1 2 19-16</inkml:trace>
  <inkml:trace contextRef="#ctx0" brushRef="#br0" timeOffset="122729.15">20812 11250 1051 0,'4'-11'13'0,"-4"1"51"16,4 4-7-16,-6 0-8 0,0-1-17 15,-2 1-4-15,-1 3-3 0,-4-8 1 0,-5 3 5 16,1 1 33-16,-5 0-18 0,1 4-1 0,2 1-14 16,2 2-12-16,13 0-18 0,-17 0 32 15,5 0-22-15,-20 15 38 0,16-5-66 0,4 2 41 16,0-2-36-16,2 2 26 0,4 1 13 16,1-2-5-16,2 0-39 0,0-2 35 0,3-9 4 15,0 9 13-15,0 2-4 0,16 11-1 16,-7-12-25-16,1-6-8 0,3 1-1 0,-3 0 7 15,3-4-15-15,-4-1-6 0,-9 0 2 16,10 0 2-16,5 0 3 0,17-14 3 0,-16 7 0 16,-1-1 9-16,-3-3-8 0,-1 3-8 15,-1-4-12-15,2-1 42 0,-7 0-3 0,-1 6-22 16,1 2 32-16,-3-4 5 0,1 5-10 0,-3 0-25 16,0 4 49-16,0 0-24 0,0 0-8 0,0 0-21 15,0-7 43-15,0 7-18 0,0 0-12 16,-3-9 6-16,3 9-1 0,-1 2-11 0,0 0-22 15,1 1 6-15,-2 2 32 0,2-2 0 0,0 3-18 16,2 0 1-16,-1 0 35 0,2-1-24 16,-1-1 15-16,5 10-40 0,1-3 34 0,-1-2-17 15,2 2-5-15,1-3 33 0,-2-4-47 0,2 1 24 16,-4-3-3-16,3 1 3 0,-1-2 17 16,1 1-15-16,-1-2 0 0,4 0-32 0,0 0 34 15,1 0-12-15,14-13 10 0,-8 12-33 16,-4-7 41-16,-5 2-17 0,1-3-27 0,-3 3 38 15,-1-1 8-15,-2 0-26 0,-2 1 5 0,-2-2-13 16,-1 1 40-16,2 2-7 0,-2 0-36 0,0 5 33 16,0 0 0-16,0-9-23 0,0 2 26 15,-11-3-10-15,-1 1 5 0,6 3-8 0,0 1-2 16,-3 1 14-16,6 4-7 0,-3-1 10 0,6 1-24 16,0 0-23-16,-7 0 6 0,7 0 32 15,-13 13 24-15,11-9-35 0,1 2 16 0,-1 0-18 16,1 1 1-16,1 0 27 0,1 0-20 0,-1 0-27 15,13 12 53-15,-6-10-28 0,4 3-3 0,1-6 23 16,-2 1-19-16,5-3-16 0,-2-4 29 16,-2 0-22-16,6 0-12 0,23-12 11 15,-19 8-12-15,2-2 3 0,-1-1 12 0,-3-2-26 16,3 1 2-16,-5-2 5 0,-1 3 28 16,0-2-4-16,-5 2-1 0,-4-2 1 0,-1 2-12 15,-2 3 45-15,-3-1-37 0,0 2 42 0,-1-1-12 16,0 4 4-16,0 0-31 0,0 0-20 15,0 0 20-15,-11-3-10 0,7 4-16 0,0 1 38 16,-1 0 4-16,2 3-1 0,0-2-22 0,0 2 15 16,-1 0-19-16,4 0 17 0,0 1-11 15,2-1 17-15,-2-1-20 0,2 1 17 0,-2-5 12 16,0 0-40-16,9 9 47 0,-4-8-35 0,-4 1-2 16,6-1 17-16,-2-2-4 0,0 1-1 15,0-2 1-15,-1 0-12 0,9-6 17 0,-2 2-30 16,-6 0 36-16,2 1 17 0,-2 0 1 15,-1 1 5-15,1 1-9 0,-4 1 9 0,2 0-15 16,-1 2-17-16,2-3 19 0,-2 1-1 16,-2 2-9-16,0 0-1 0,0 0 4 0,0 0-1 15,16 15-18-15,-15-11 27 0,8 11-11 0,-5 2-30 16,-1 0 24-16,-1 3 8 0,1 1 0 16,-2 3-7-16,-1-2-4 0,0-10 28 0,0 7-13 15,0 3-29-15,0 3 12 0,-13 30 34 16,7-27-2-16,-4-3 13 0,6 3-24 0,-4-2 6 15,4-6 0-15,-6 1 19 0,2-1-12 0,-1-2 4 16,2-5-2-16,-1-2 1 0,-1 2 3 16,3-5-19-16,-6 0 5 0,3-2 10 0,-1-5-1 15,4-1-22-15,-5 3 20 0,4-3-10 0,7 0 7 16,-12 0-23-16,-11-14-4 0,11 6 1 16,1-2 7-16,1-1-26 0,7-8-3 0,-1 1-20 15,4 9-19-15,0-6 24 0,11-27-32 0,0 21-41 16,2-1 41-16,0 3 0 0,1-3 10 15,3 1 7-15,2-2 3 0,0 2 5 0,3 4 3 16,1-3 4-16,2 1-47 0,-2 0 7 16,4 2 51-16,3 0-11 0,-1-1-8 0,-2 0 2 15,3 2 6-15,-1 1 2 0,-4 1-7 0,1 0 4 16,-2 1 4-16,-4 0 1 0,0-2 41 0,0 1 25 16,-10 0-9-16,3 3 12 0,-3 0-24 15,-6 1 23-15,-1 3 21 0,-3-1-33 0,2 3-4 16,-2 5 3-16,0 0-9 0,0-8-16 15,0 8 49-15,-15-12-33 0,10 10 21 0,0 0-20 16,-2 2-6-16,-1 0-12 0,-2 0-8 0,0 0 24 16,-15 11 5-16,10-3-27 0,4 2 8 15,2-2 9-15,3 3-30 0,0 2 19 0,3-1-14 16,3-2 29-16,0 2-11 0,0-2-8 0,0-1-15 16,10 16 34-16,-1-10-6 0,1-4-10 15,3 1-20-15,1-1 36 0,4-1-22 0,2-1 8 16,2-2 7-16,2-1 13 0,2 0-5 15,1-4-8-15,-2 0-11 0,1-2 23 0,-4 0-31 16,-10 0 6-16,4 0 8 0,1 0 18 0,2 0-5 16,11-12-11-16,-16 10 23 0,-5 1-13 0,-4 0-3 15,3-2-45-15,-4 3-5 0,-3-3-15 16,0 3 5-16,1 0-72 0,-2-1-135 0,-2 1-92 16,0 0 17-16,0-1 15 0,0-1 7 0</inkml:trace>
  <inkml:trace contextRef="#ctx0" brushRef="#br0" timeOffset="123124.79">22265 10783 217 0,'-9'-7'199'16,"0"7"-33"-16,2 0-60 0,0 0 12 16,1 3-24-16,-9 6-11 0,2 1 13 0,0 2-34 15,2 0 12-15,2 5-7 0,1-2-5 0,4 0 12 16,0 1-59-16,3 2 31 0,1-10-20 16,0 4-19-16,0 1 27 0,15 18 11 15,-12-13-15-15,5-2-10 0,-2-2-15 0,2 1 20 16,0-1 5-16,-1 3-37 0,-1-2-14 0,1 2 20 15,3-5 43-15,-4 2-53 0,-2 1 34 16,-1-6-19-16,-1 2-20 0,1 0 27 16,-3-11 5-16,0 8 1 0,0-1-22 0,0 4 22 0,0-1-16 15,-14 14 23-15,0-13-29 0,2-1 7 16,-7-1 17-16,0 0-6 0,-3-1-22 0,-1 0 31 16,0-3-58-16,0 2 5 0,3-6-21 0,-2 3-26 15,16-4-84-15,-5 0-159 0,4 0-1 16,7 0 27-16</inkml:trace>
  <inkml:trace contextRef="#ctx0" brushRef="#br0" timeOffset="124079.14">22548 11022 609 0,'-3'-4'163'0,"-4"1"-4"0,3 1-13 0,-12-3-13 16,2 1-42-16,0 1-11 0,2 3 14 0,12 0-18 16,-12 0-18-16,-3 0-13 0,-11 13 17 15,12-5-40-15,1 0 10 0,3 1-1 0,0 2 17 16,4-2-8-16,0-1-19 0,3 1 26 0,1-3-21 16,1 1-6-16,-1 0-36 0,2-7 26 15,0 0-1-15,0 7 3 0,0 0-62 0,17 11 6 16,-9-10 35-16,0-1-7 0,-1-3-26 0,3-1 5 15,6 0 2-15,-2-3 23 0,-6 0 2 16,6 0-6-16,20-14-13 0,-13 10 3 0,0-4-35 16,0 0 7-16,-3-1 59 0,1 1 0 0,0-1-2 15,-3-2 11-15,-2 1 18 0,-1 2-27 16,-3 1 13-16,-5 2 30 0,2 0-31 0,-3 4 19 16,1-2-33-16,-1 3 48 0,-3-1-53 15,3 1 48-15,-1 0-26 0,-3 0-2 0,0 0-18 16,0 0 19-16,9 0-9 0,-9 0 0 15,15 10 2-15,-9-10-36 0,-2 4 49 0,2-1-30 16,-2-2-3-16,4 0-2 0,-1-1-11 0,-1 3-15 16,14 0 2-16,-1 2-14 0,-7-5 7 15,1 2 34-15,5 0-1 0,-8-2 4 0,-10 0-17 16,11 0 4-16,0 0-37 0,-1 0 21 16,0 0-22-16,2 0 8 0,7 0 12 0,-2 0 17 15,18-12 0-15,-22 8 3 0,-3 4-6 16,4-8 5-16,0 2-2 0,0-1 4 0,-3 3 1 15,-5-1 24-15,1 1 2 0,1 1 49 16,-3-1-16-16,1 3-31 0,-3-2-15 0,1 3 0 16,3-1 37-16,-7 1-1 0,0 0-22 15,0 0-23-15,8 0 34 0,5 11-1 0,-4-1-22 16,-1 6 6-16,-3 0-9 0,2 5 0 16,-5 1 0-16,2 3 13 0,-1 1-5 15,-3 3 26-15,0-1-15 0,0-13-14 0,0 9 2 16,0 4 12-16,0 2-4 0,-12 31-17 0,9-29-24 15,0-3 42-15,-1-1 4 0,-1 0-18 16,0-3 16-16,3 0-2 0,-2-6-4 0,4-5 39 16,-2-3 30-16,1-2 20 0,-2-4 14 15,0-1 9-15,3-3-27 0,-1-1-19 16,-2-2-1-16,2-2-2 0,-5-12-17 0,0-1 16 16,0-3 2-16,1-1-28 0,-1-5 4 0,5-2-14 15,-2-5-15-15,3 19 5 0,0-10 2 16,0-5-26-16,15-33-14 0,-3 25 10 0,-1 0-3 15,4 3-7-15,2 1 0 0,2 6 10 16,-4 0-15-16,5 2 3 0,-2 6-5 0,1 0 0 16,2 2 0-16,-3 5 6 0,5 0 0 15,-3 2-6-15,-2 3 10 0,1 5 6 0,-6-4-10 16,-1 6 0-16,-12 0-5 0,6 0 9 16,0 0-3-16,4 15 6 0,-6-11-6 0,-1 3 9 15,-2 9-23-15,-1-1 6 0,0-6 2 0,0 6 17 16,-11 14 0-16,4-12-5 0,1-2-3 15,-2-1 7-15,-3-5 5 0,4 0-1 0,-4 0-2 16,-3 0 4-16,1 1-11 0,-2-5-29 0,-1-1-10 16,3-4-61-16,2 0 8 0,3 0-148 0,-14-12-122 15,7 2 25-15,4-3 30 0,4-1 14 16,2-2 11-16</inkml:trace>
  <inkml:trace contextRef="#ctx0" brushRef="#br0" timeOffset="124548.6">23507 10724 448 0,'0'-1'201'16,"2"2"-61"-16,-1 2 20 0,1 2-37 0,2 12-7 16,-3-1-48-16,3 4-19 0,-3 0 45 15,5 2-38-15,-1 2-26 0,-2-1-1 16,2 0 25-16,2 1 16 0,0-1-7 0,-2 1-25 15,2 0-2-15,-2-4 7 0,3 1-20 0,0-2 6 16,0-2-6-16,1 0 8 0,0-2-34 16,4-4 26-16,-7-4-14 0,1 0-6 15,-1-1 22-15,3-3-21 0,-5-2 10 0,3-1 29 16,-7 0-17-16,11 0-31 0,13-14 31 0,-12 5-36 16,4-1-2-16,-2 0-22 0,0-3 6 15,-6 2 25-15,5-2-22 0,-6-1-11 0,-2 4 6 16,-2-1 1-16,-3 1 9 0,0 2-3 0,0 8-13 15,0 0 4-15,0-7-6 0,-10-4 4 16,7 8 14-16,-1-1 14 0,-1 3 13 0,-1 1-2 16,2 1 1-16,0 0-5 0,2 2-9 0,-1 0 1 15,0 1-38-15,1 0 5 0,1 1 38 0,-2 0 30 16,3 2-3-16,3 1-18 0,-3-1 6 16,0 3-2-16,14 15-1 0,-5-11 6 0,7-3-1 15,-2-2-3-15,2 0-3 0,3-2-3 16,0-1-15-16,4 0-6 0,1-3 22 0,-4-1-25 15,5-2 22-15,1 0 1 0,-11 0-100 16,2 0-58-16,25-10-200 0,-20 3 54 0,-3-5 43 16,0 4-40-16</inkml:trace>
  <inkml:trace contextRef="#ctx0" brushRef="#br0" timeOffset="124823.77">24124 10554 265 0,'0'-1'209'16,"0"1"-14"-16,3 1-34 0,2 1-40 0,0 2-21 16,6 4 24-16,2 4-4 0,4 4-43 0,-2 5 27 15,-1-2-20-15,0 2-12 0,0 6-29 16,-1 1-7-16,2 4 23 0,-3 0-17 0,-2 2-19 15,-1 5 7-15,-1 0 11 0,-6 2-13 0,-2-20-10 16,0 10 0-16,-15 48 14 0,-2-31-20 16,-3 1-1-16,-2 4-102 0,-10-5-102 15,-5 1-174-15,-4 3 74 0,-1-7-8 0,-7 1 12 16</inkml:trace>
  <inkml:trace contextRef="#ctx0" brushRef="#br0" timeOffset="126593.12">8797 13989 241 0,'0'-13'204'0,"0"13"-2"0,0 0-47 16,0 0 4-16,0 0-1 0,0-14-63 0,0 14-8 15,0 0 19-15,17-16-14 0,-17 13-21 0,1 3-10 16,-1-2-20-16,0 2 20 0,0-2-18 16,0 1 16-16,0 1-46 0,0-2 29 0,0 2-10 15,0 2-2-15,-1-2 2 0,1 3-13 16,-3 2 19-16,0-1-3 0,-3 8-22 0,1 1 13 15,-5 1-12-15,1 1-12 0,0 2 22 0,-1 2 3 16,1-1-36-16,-1-1 24 0,3 1-6 16,-4-1-3-16,-1-1 9 0,1 0-11 15,2-2 4-15,-3 0-5 0,3-1-8 0,0-1 27 0,4-4-23 16,-2-2 13-16,1-3-23 0,3 2 25 16,1-1-35-16,-2-2 24 0,3-1 1 0,-3 0 18 15,2-1-11-15,-4 0 7 0,6 0-20 0,0 0-5 16,-7 0 17-16,-8-17-24 0,5 4-10 15,2 3-1-15,4-2-5 0,0-3-6 0,0-2-15 16,2 1 6-16,-1 1 19 0,3 6 2 16,0-3-8-16,0-2 30 0,11-14-10 0,-9 16-10 15,0 5-8-15,2 0 26 0,-1 0 13 16,1 2-16-16,-2 0 3 0,1 0-2 0,1 3-14 16,-3-1 23-16,1 1-38 0,4 1 27 0,-3 1 13 15,-3 0-8-15,20 11-15 0,-8 0 17 16,4 2-2-16,-2 4-11 0,1-1 25 15,1 2-2-15,-4 1-12 0,4 0-22 0,-2 0 34 16,2-1-23-16,-2 0 18 0,2 2-17 0,-2-1 15 16,-4-5 9-16,0 2 3 0,3-1-24 15,-4-1 3-15,-1-2 1 0,1 0-78 0,1-5-67 16,-6-1-87-16,1-3-92 0,-1-2 15 0,-2-1 8 16</inkml:trace>
  <inkml:trace contextRef="#ctx0" brushRef="#br0" timeOffset="126864.84">9055 13892 232 0,'0'1'189'0,"-2"2"-45"0,2 3-17 0,-4 15 3 16,-2-1-41-16,3 5 16 0,-1 1-19 0,0 4-6 15,-2-3 16-15,2 3-6 0,0 3-30 0,-1 4 15 16,1 0-9-16,-1 1 18 0,1 0-13 16,0-1-3-16,-2 2-21 0,0-3-4 0,5 1 0 15,-5-2-9-15,0-3-14 0,1 0 3 16,-2 0 0-16,1-4-9 0,4 0-60 0,-2 0 4 16,-1-4-101-16,1-7-75 0,1-4 18 0,3-4-174 15,0-9 13-15,0 0 80 0</inkml:trace>
  <inkml:trace contextRef="#ctx0" brushRef="#br0" timeOffset="127281.12">9256 14312 373 0,'9'-13'178'0,"-1"6"-54"15,5-5 6-15,0 4-39 0,2-2-4 0,0 1-39 16,2 4 32-16,-2 0-8 0,-2 3-21 0,-13 2 6 16,11 0-16-16,-2 0-3 0,13 10-7 15,-17-3-19-15,-1 3 23 0,-3 0 1 0,-1-2-17 16,0 5-3-16,-10 20-12 0,0-12 1 16,-1-1 15-16,0 3 1 0,-3-1 0 0,1-1-4 15,2 1-4-15,-4-5-3 0,0 5 0 16,0-5-16-16,-1-1 1 0,4 0 0 0,4 2 1 15,-3-5 15-15,1 0-17 0,1-1 32 16,6-1-2-16,-3-2-2 0,3-4-2 0,-1 3-30 16,1-3 3-16,2-1 33 0,0 2-2 0,1-1-31 15,0-5 25-15,0 0 4 0,0 0-26 16,0 8 14-16,12 2 2 0,-4-10-12 0,13 4 17 16,-1-1 0-16,2 0 1 0,0-2-21 15,-8-1 18-15,6 0-10 0,3 0-3 16,5 0 1-16,0 0 0 0,2 0-165 0,27-11-127 15,-28 6-23-15,0 1 15 0,-5-1 11 0,0 1-4 16</inkml:trace>
  <inkml:trace contextRef="#ctx0" brushRef="#br0" timeOffset="127546.34">10039 14170 310 0,'0'-4'300'16,"2"0"-49"-16,1 1-54 0,0-2-23 0,0 1-20 16,11-2-24-16,0-1-22 0,4-1-2 0,4 4-4 15,-1-2-19-15,4 2-8 0,0 0-8 16,2 1-12-16,-4-4-37 0,2 4-16 0,0 1 1 15,-2 2-92-15,-1 0-42 0,-7 0-42 16,-5-3-135-16,-1 3-24 0,-2 0 14 0,-4 0 9 16</inkml:trace>
  <inkml:trace contextRef="#ctx0" brushRef="#br0" timeOffset="127753.85">10207 14332 339 0,'-4'5'205'0,"1"-2"-2"16,0 0-43-16,2-1-6 0,1 0-6 0,0 1-43 16,1-3 17-16,5 3-15 0,-2-3 8 0,2 2-30 15,10 2-4-15,4-2-29 0,1-1 21 16,3-1-18-16,-1 0-13 0,-10 0 9 0,5 0 0 16,2 0-42-16,24-10-53 0,-32 10 5 0,4 0-163 15,19-13-159-15,-19 2 48 0,2 3 16 16,-8 0 14-16</inkml:trace>
  <inkml:trace contextRef="#ctx0" brushRef="#br0" timeOffset="128487.11">11724 13571 610 0,'-4'-3'247'0,"0"1"-33"0,1-1-29 16,0 3-26-16,2-2-14 0,1 1-32 15,1 0-12-15,3-4-1 0,13 3-5 0,4 0-7 16,-3-4-10-16,8 1-19 0,1 0-10 16,4 1 9-16,-1-3-6 0,0 6-14 0,-1-3 3 15,0 1-4-15,-1 1-6 0,-2-1-8 0,-1 1-2 16,-15 2 6-16,2 0-8 0,2 0-16 0,-1 0 5 16,-4 0 2-16,0 0-1 0,-3 0-7 15,-6 0 8-15,0 0-8 0,0 0 9 16,12 12 0-16,-14-9 1 0,-2 1 5 0,-8 10-10 15,-1-1 1-15,-1 4 1 0,-4-1-7 0,0 1 4 16,0 3-16-16,0-1 21 0,-2 3-18 16,-2 0 12-16,0 0-1 0,-3 2 10 15,2-2-6-15,-1 0-1 0,0-2-6 0,1 3 4 16,2-2-20-16,2-1 12 0,-1-2-7 0,5-1 7 16,-4 2 0-16,6-5 6 0,0 0 6 15,2-2 1-15,5-3-8 0,1-3 1 0,2 0-13 16,3-6 16-16,0 0-1 0,0 8-3 0,10 2 11 15,-3-9-12-15,11-1 0 0,6 3-1 16,-14-3 3-16,8 0-10 0,6 0 7 0,2 0-9 16,30-14 18-16,-29 14-16 0,2-4 10 0,1 3 5 15,-1-1-18-15,-5 2-24 0,-12 0-25 0,7 0-27 16,0 0 9-16,4 0-68 0,2 0-41 16,-5 0-78-16,1 0-79 0,-1 0 7 0,-2 0 44 15,0 0-35-15</inkml:trace>
  <inkml:trace contextRef="#ctx0" brushRef="#br0" timeOffset="128829.11">12408 13776 500 0,'-7'1'113'0,"-5"7"-14"15,1 3-31-15,2 1-8 0,1 1 23 16,0 3 9-16,7 1-40 0,1-11 16 0,0 5-8 16,0 1-7-16,0 2 14 0,17 15-28 15,-8-14-17-15,-2-2 28 0,5 0-38 0,1-4 28 16,-1-1-10-16,1 0-11 0,4-1 5 0,-7-4 2 16,2 0-23-16,-2-2 54 0,-1-1 5 0,-9 0-22 15,0 0-12-15,6 0 0 0,13-15 21 16,-12 8-7-16,-5-2-14 0,2 1 11 0,-4-1-5 15,0 0-10-15,0 1-19 0,0-4 4 16,-13-16 12-16,7 14-11 0,-3-2-22 0,-1 6-23 16,-5 0-5-16,6 0 3 0,1 3-81 0,-5 0-19 15,1 1-92-15,5 3-99 0,4-3 14 16,1 5 10-16</inkml:trace>
  <inkml:trace contextRef="#ctx0" brushRef="#br0" timeOffset="129018.02">12700 13897 389 0,'4'3'286'15,"-1"-2"-78"-15,-1 0 1 0,-1 1-36 16,-1-1-27-16,3 1-19 0,-3 0-11 0,3-2-10 16,-1 3-23-16,1-3-23 0,-1 3-17 0,0-1-20 15,2 0-34-15,-1-1 1 0,-2 2-99 16,2 0-36-16,-1-3-156 0,0 0-18 0,0 0 8 15,1 0 6-15</inkml:trace>
  <inkml:trace contextRef="#ctx0" brushRef="#br0" timeOffset="129422.78">12961 13796 217 0,'-4'0'223'0,"0"-3"-43"0,-1 3-24 0,0 0-11 16,-1 3-21-16,-6 4-28 0,4-2-3 15,2 4-1-15,-6 3-18 0,3-1 2 0,3 3-15 16,-1 0 0-16,5 1 0 0,-3 2-12 16,5-13-4-16,0 6-4 0,0 3-5 0,15 14 12 0,-7-12-13 15,-1-2-9-15,4-3-5 0,-1 2-9 16,4 0 0-16,-3-2 1 0,1-3-4 0,1-4 31 15,-4 0-13-15,1 0-4 0,0-2 4 0,-10-1 9 16,11 0 3-16,6 0-15 0,14-19 25 16,-19 11 16-16,3-4-3 0,-6 2-19 0,-3-2 5 15,1-2-10-15,-2-3 9 0,-5 4-28 0,0 13 17 16,0-12 1-16,0-5-5 0,-12-16-10 16,6 18 6-16,-6-1-23 0,3 0 5 15,-2 5 2-15,-2 0-14 0,2 0-9 0,-7 0-22 16,7 3-15-16,1 7-20 0,0-4-13 15,0 3 8-15,3 2-55 0,7 0-43 0,0 0-60 16,-6 0-126-16,6 0 23 0,0 0 20 0,-16 10 41 16,16-8-24-16</inkml:trace>
  <inkml:trace contextRef="#ctx0" brushRef="#br0" timeOffset="132223.66">15034 13455 532 0,'0'0'156'0,"0"0"-9"0,0 0 3 0,0 0-32 15,0 0-26-15,0 0 1 0,0 0 4 16,0 0-14-16,0 0-15 0,0 0-9 0,0-14 8 16,15-1-30-16,5 11 21 0,5 0-3 15,-2 0-8-15,4-1-10 0,0 3 6 0,1-3 5 16,-1 2-42-16,-3-1 31 0,1 0-25 0,-3 2 2 15,1 0-24-15,-4-1 12 0,-1 1 20 16,-4 1 13-16,-5 0-11 0,-1 0-20 0,-2-1-8 0,-1 2-12 16,-1-2-19-16,2 2 23 0,-5 0-20 15,1-2 2-15,-2 2 3 0,0 0-70 0,3 2-63 16,-6-2-52-16,1 2 18 0,-3-2 16 16,1 0-120-16,-3 2 18 0</inkml:trace>
  <inkml:trace contextRef="#ctx0" brushRef="#br0" timeOffset="132581.81">15109 13627 439 0,'0'2'91'0,"0"1"-11"15,0 0 40-15,3-2-44 0,1 1 48 0,3-2-14 16,-3 0-13-16,17 0-5 0,-1 0-38 16,-8 0 33-16,9 0 9 0,2 0-40 15,3 0 4-15,31-12 1 0,-27 7-8 0,-2 0-23 16,0 3 17-16,-5-3-10 0,1 2 19 16,-6-1-1-16,0 2-40 0,1-1 9 0,-7 3-10 15,-1-2 14-15,-3 1-2 0,-8 1-10 0,7 0 10 16,-7 0-7-16,7 0 9 0,-7 0-11 15,6 0-15-15,-6 0-2 0,8 0 30 0,-8 0-37 16,0 0 34-16,5 0-33 0,-5 0-16 0,0 0-7 16,8 0 2-16,-8 0-88 0,0 0-40 15,10-1-80-15,-10 3 16 0,0-3-136 0,0 1 13 16,0 0 47-16</inkml:trace>
  <inkml:trace contextRef="#ctx0" brushRef="#br0" timeOffset="133916.06">16300 13394 299 0,'0'0'72'0,"0"0"5"0,0 0 5 0,0 0 11 16,0 0-46-16,0 0 9 0,0 0-18 15,0 0 4-15,0 0-3 0,0 0 27 0,0 0 1 16,0 0-5-16,0-14-14 0,0 14-9 15,0 0 15-15,0 0 5 0,0 0-5 0,0 0-29 16,0 0-2-16,0 0 6 0,0 0-22 0,0 0 27 16,0 0-18-16,0 0-2 0,0 0 19 0,0 0-17 15,0 0-2-15,0 0 0 0,0 0-20 16,0 0 23-16,0 0-10 0,0 0-2 0,0 0-1 16,0 0-2-16,0 0 10 0,0 0 0 15,0 0-1-15,0 0-11 0,0 0 8 0,0 0-2 16,0 0 1-16,0 0-2 0,0 0-49 0,0 0 29 15,0 0-52-15,0 0-55 0,0 0-44 0,0 0-160 16,0 0 22-16,0-13-2 0</inkml:trace>
  <inkml:trace contextRef="#ctx0" brushRef="#br0" timeOffset="149952.97">13400 13783 371 0,'0'0'148'0,"-16"0"-22"16,16 0-29-16,0 0-4 0,0 0 7 0,-13 0-27 15,-8-7 4-15,16 10 9 0,1 2-39 16,-5 4-17-16,2 1 31 0,-2-1-44 0,1 4 51 16,3-4-31-16,1-1 8 0,1 1-40 0,-1-2 39 15,4 1 0-15,-4 0-8 0,4 0-33 0,-1-3 39 16,-4 12-17-16,5-2-45 0,0-5 47 0,0-10-8 16,0 10 1-16,0 2-9 0,16 14-29 15,-10-14 39-15,1-3 6 0,-2-1-15 16,5 2 0-16,0-5 0 0,3 0-7 0,-5-1 0 15,2-1-3-15,-5-3-4 0,3 2 21 16,-2-2-7-16,-6 0-12 0,0 0-19 0,7 0 16 16,-7 0 19-16,10 0 3 0,3-11 12 15,-8 8-6-15,-3-2-4 0,1-1 20 0,-1 1-24 16,5-6 26-16,-5 0 0 0,2-3 2 16,-4 2 1-16,0 12-31 0,0-11 27 0,0 0-11 15,0-1 6-15,-14-16-5 0,6 16-22 0,3 0 12 16,3 4-11-16,-2-1 5 0,-1 4-4 15,1-2 3-15,-2 2-7 0,4 1 1 0,0 0-13 16,-3 1-11-16,3-2-29 0,0 3-26 0,-1 1 8 16,1 0 7-16,-1 1-62 0,2-2-39 0,-2 2-37 15,2 0-123-15,1 0 3 0,0 0 2 16,0 0 33-16</inkml:trace>
  <inkml:trace contextRef="#ctx0" brushRef="#br0" timeOffset="150514.41">13511 13743 310 0,'0'-3'176'0,"0"3"-35"0,0 2-38 15,0-1 12-15,0 0-18 0,0 1 4 0,0 2-1 16,-1 0-48-16,2 1 10 0,1 1 6 0,-4 0-41 15,4 0 9-15,-2 2 8 0,0-8 12 16,0 6-1-16,0 7-37 0,0 0 4 0,10 10-3 16,-10-14 17-16,3-2-26 0,-3-7 17 0,0 0-14 15,0 7 13-15,0-7-21 0,0 8 11 16,0-8-4-16,0 8 22 0,0-8-22 0,0 0-2 16,0 6 16-16,10 2-12 0,-5-8-12 0,-3 0 12 15,2-1-12-15,1-1 5 0,1 1-5 16,-3-1-2-16,3 0-25 0,0 0 5 0,-1 2 34 15,0-3-21-15,-1 2 3 0,2 0 25 16,0-1-16-16,1 1 0 0,-3 0-36 0,2 1 33 16,-2 0 7-16,1 0-31 0,-5 0 30 0,0 0 5 15,9 0-6-15,-1 0-39 0,-8 0 20 16,18 11 23-16,-4-2-4 0,-5-3 6 0,0-1-31 16,-3 2 24-16,-2-3 3 0,5 9-1 0,-6-4 14 15,2-1-37-15,-4-1-7 0,3-2 23 0,-4 2-4 16,0-2 10-16,0 1 9 0,0-6-30 15,0 0 9-15,0 8 30 0,0-2-31 0,0 1 17 16,-13 10 21-16,9-8-5 0,0-3 3 16,0 0-2-16,-1-1 3 0,0-2-27 0,1 1 6 15,-1-1 3-15,-1-1 6 0,2 0 1 0,0 2 6 16,-2-3-12-16,3 2-6 0,1-1 24 0,-2-2-18 16,0 1-29-16,1 0-34 0,-2-1 5 15,3 1 4-15,2-1-78 0,0 0-42 0,0 0-26 16,0 0-101-16,0 0-33 0,-14-13 12 15,12 10-4-15</inkml:trace>
  <inkml:trace contextRef="#ctx0" brushRef="#br0" timeOffset="150892.65">13587 13740 269 0,'-4'-4'289'0,"3"1"-55"16,-2-1-38-16,1 1-29 0,-1-1-1 15,3 3-46-15,0-2-4 0,0 0-11 16,0-1 6-16,0 3-32 0,4-1 4 0,0 0-20 15,1 0-5-15,0 0-6 0,4 1-5 0,9 1-23 16,1-5 15-16,-2 3-5 0,4-3 7 16,1 3-19-16,0-1 15 0,1 0-32 0,1-3 12 15,-1 3-11-15,1 0 17 0,0 1-10 16,-3-5 6-16,1 5-7 0,-5-2-11 0,-1 3 8 16,-3-6 3-16,1 7-3 0,-5-3-37 15,-1 3-9-15,-2 0-41 0,2 0 9 0,-8 0-113 16,0 0-47-16,6 0-130 0,-6 0 26 0,9 0 49 15,14-9 11-15</inkml:trace>
  <inkml:trace contextRef="#ctx0" brushRef="#br0" timeOffset="153392.94">16131 13186 430 0,'0'0'104'0,"0"0"37"0,0 0 1 0,0 0-33 15,0 0 23-15,0 0-8 0,0 0-12 16,0 0-15-16,0 0-2 0,0 0-14 15,0 0 9-15,0 0 6 0,0 0-20 0,0 0-1 16,0 0-27-16,0 0-5 0,0 0 13 0,0 0-9 16,0 0-18-16,0 0 13 0,0 0-36 0,0 0 11 15,23-12 5-15,-21 9-10 0,2 0 12 16,0-1-13-16,0 4 15 0,1-3-19 16,-2 1 11-16,3-1-19 0,6-3 11 0,-1 3 4 15,-2 1 2-15,-3 0-18 0,1 1-12 0,-1 0 24 16,-1 0 5-16,0-1-33 0,0 2 22 0,-5 0 4 15,0 0 3-15,6 0-3 0,1 0-7 16,-7 0 10-16,9 0-32 0,-1 0 29 0,5 12 7 16,-8-12-26-16,0 3 11 0,1 0-10 0,6 5 7 15,-5 0-18-15,0-1 26 0,-2-3-5 16,-1 2-10-16,-2-1 12 0,2 1 5 0,-1-1-16 16,-3-1-3-16,2 0 29 0,-1 3-12 15,1-2-17-15,-2 0 23 0,0-1-23 0,0-4 20 16,0 0-7-16,0 9-5 0,0-1 10 0,0 4-3 15,-12 10-9-15,6-10 21 0,-3 3-1 0,1-2-25 16,1 0-2-16,-1-3 13 0,-1 0 8 16,0 0-3-16,3-1 13 0,-2-2-9 0,-2 4-6 15,2-2 12-15,-2 0-32 0,-2-1 16 16,5-1-9-16,-2-2 15 0,-3 3-9 0,5-2 20 16,-3-1 1-16,7-3-18 0,-1 3-17 0,-2-5 6 15,0 5 19-15,3-3-10 0,-1 1 13 0,1-2-31 16,1 0 20-16,-2 0 7 0,-3 2-24 15,6-2 26-15,-2 0 0 0,1 1-23 0,1-2 14 16,-2 3 22-16,2-2-17 0,0-1-10 16,-2 2 7-16,3-1 21 0,0-1-22 0,0 0-2 15,3 2-16-15,0-2 30 0,0 0-8 0,-1-2-2 16,4 2-6-16,-1 0 8 0,2 0-2 16,0 0-12-16,1 0 11 0,2 0 4 0,3 0 0 15,-2 0-26-15,6 0 18 0,-4 0 10 16,6 0-25-16,-4 0 24 0,0 0-8 0,-1 0 13 15,-3 0-23-15,-1 0 5 0,1 0 25 0,-3 0-27 16,0 0 19-16,-1 0-18 0,0 0 5 16,0 0 9-16,0 0 3 0,-2 0-17 0,-5 0-9 15,11 0 13-15,-4 0 6 0,-7 0 4 16,9 0 20-16,-4 0-40 0,-5 0 14 0,9 0 12 16,-9 0-5-16,6 0-31 0,-6 0-44 0,8 0 16 15,-8 0 6-15,5 0-80 0,-5 0-49 16,8 0-33-16,-8 0-129 0,0 0-3 0,7 0 12 15,-7 0 5-15</inkml:trace>
  <inkml:trace contextRef="#ctx0" brushRef="#br0" timeOffset="153765.63">16578 13380 403 0,'3'-3'225'16,"-3"1"-39"-16,2 2-34 0,-2-3-13 16,1 1-52-16,0 0 7 0,1 1 4 0,-1 1-19 15,-1 0-30-15,2 0 26 0,-2 0-8 16,0 0-14-16,0 1-6 0,1-1-19 0,-1 2 18 16,1 0-12-16,-1-2-23 0,0 0 24 0,2 0 10 15,-1 0 15-15,-1 0 0 0,0 1 4 16,0 1 5-16,0-2-14 0,0 0 14 0,0 0 4 15,2 2 8-15,-2-2 1 0,0 0-4 0,0 2 7 16,2-2-13-16,-4 0-6 0,2 0-3 16,0 0-3-16,2 0 6 0,-2 0-23 0,0 0 24 15,0 1-22-15,1-2 2 0,-1 1-12 0,-1 0-1 16,1 0-25-16,0-2-33 0,0 2-13 0,0 0-31 16,0 0-20-16,0 0-49 0,0 0 12 15,0 0-57-15,0-2-88 0,0 2-91 0,0-3 9 16,1 3 23-16,0-4 23 0,2 2 37 15,-2-1-23-15</inkml:trace>
  <inkml:trace contextRef="#ctx0" brushRef="#br0" timeOffset="154516.93">16868 13169 317 0,'0'0'264'0,"0"-13"-61"0,0 13-10 0,14-23-18 16,-14 20-37-16,0-4-25 0,0 3 4 15,2 1-21-15,-4 1-7 0,2 0-13 0,-1 1-6 0,0 2-11 16,1 1-17-16,-4 2 8 0,3 0-24 16,1 1 20-16,-7 8-22 0,4-3 2 15,-6 4 3-15,6 1-1 0,-4 2-7 0,5-3 9 16,-2 3-8-16,0-3-1 0,2-1 6 0,2-3-22 15,-3 1-11-15,2-6 8 0,0 3 15 16,1-1 7-16,0-2-32 0,-3 0 0 0,2-1 25 16,1-4-3-16,0 0-5 0,0 0 6 0,0 7 5 15,0-7-9-15,0 0-4 0,0 6 13 0,0-6-21 16,0 0 0-16,13 7-5 0,-8-7 11 16,-2-3 12-16,4 3-11 0,-2 0-6 0,2-1-6 15,-2-2 10-15,1 3 2 0,12-4 9 16,-8 4-17-16,3-1 10 0,-4 1-1 0,1 0-8 15,-1 0-1-15,-9 0-9 0,13 0-10 16,-2 0 2-16,2 0 24 0,7 12-2 0,-13-8-17 16,-1-1 28-16,1 0-1 0,-3 1-12 15,3-1-13-15,3 6 7 0,-2-2-6 0,0-1 15 16,-3-2-8-16,0 4-12 0,-1-4 13 16,-2 1 8-16,0 2-3 0,-2-2-9 0,2 0 21 15,1 2-9-15,-3-2-26 0,0 0 37 0,0 2-4 16,1-1-22-16,-1 0 5 0,0-6 0 15,0 0 13-15,0 13-5 0,-14 9-17 0,9-13 31 16,-5 1-10-16,-1-1 11 0,2-2-29 0,1 0 18 16,-3 1-5-16,-5 2 13 0,7-6-13 15,0-1 13-15,2-1 5 0,-1 2-26 0,0-3 0 16,4 2 0-16,-3-3 10 0,2 0-1 0,-1 3-17 16,6-3-24-16,0 0 15 0,0 0-32 15,-6 0-13-15,6 0 5 0,0 0-97 16,-7 0-79-16,7 0-91 0,-11-11 0 0,11 9 4 15,0-3 8-15</inkml:trace>
  <inkml:trace contextRef="#ctx0" brushRef="#br0" timeOffset="154915.91">16930 13147 584 0,'-2'-4'218'0,"0"2"-17"15,2 1-33-15,-3-2-23 0,2 1-26 0,0 0-2 16,-1 2-39-16,2-3 13 0,2 1-9 16,-1 0-25-16,3 1 12 0,0-2-18 0,1 0 13 15,1 2-13-15,11-3-9 0,1-1-10 0,-7 3 9 16,1-1-13-16,6 0 9 0,-2-2-19 16,-6 2-12-16,3 2 21 0,0 1 4 15,4-3-17-15,-6 3 2 0,1-3-3 0,-2 3-11 16,-10 0-17-16,10 0-15 0,-2 0 1 0,1 0-82 15,-2 0-30-15,1 0-77 0,-8 0-134 0,8 0 26 16,-3 0 17-16,-5 0-1 0</inkml:trace>
  <inkml:trace contextRef="#ctx0" brushRef="#br0" timeOffset="155898.91">17374 13161 683 0,'-2'-4'178'15,"-1"3"-23"-15,1-2 14 0,-3 2-53 0,4-1-11 0,-2 0-23 16,0 1 17-16,2 1-2 0,1 0-17 15,0 0-17-15,0 0-27 0,0 0 15 16,0 0-3-16,0 0-17 0,0 0 10 0,26-7 4 16,-19 7-7-16,0 0 0 0,4 0-7 0,2 0-15 15,5 0 9-15,-1 0-7 0,-2 0 3 16,0 0-30-16,1 0 39 0,-4 0-17 0,2 0 4 16,-3 0 5-16,-2 0-19 0,-1 0 10 15,-2 0-19-15,3 0 9 0,-9 0 3 0,7 0-7 16,-7 0-1-16,9 0 2 0,-9 0 9 0,7 0 14 15,-7 0-3-15,6 0 14 0,-6 0-6 0,0 0-13 16,6 0 8-16,-6 0 0 0,0 0-2 16,8 0-1-16,-8 0-6 0,0 0-4 0,0 0 0 15,6 0-1-15,-6 0-5 0,0 0 11 0,0 0-19 16,0 0 6-16,9 7 6 0,-10-4-6 16,0 3-11-16,0 0 12 0,-3 13 1 0,0 0-4 15,0-1 4-15,-1 3-3 0,0-2 1 16,1 3 7-16,-1-2-10 0,0 1 3 0,1 1-10 15,3-4 11-15,-6 2 1 0,5 0-1 0,-2 0 2 16,0-3 10-16,1 2-16 0,0 1 1 16,0-4-17-16,0 2 20 0,2-4 0 0,1 3-2 15,-4-5 12-15,2-2-12 0,2-3-4 16,0 2-2-16,0-3 10 0,0-2-6 0,0-4 0 16,0 0 16-16,0 0-15 0,0 0-10 0,0 7-28 15,0-7 1-15,0 0-31 0,0 7-15 0,0-7 6 16,0 0-158-16,0 8-131 0,0-11 24 15,2 1-29-15,1-1 15 0,-2-3 61 0</inkml:trace>
  <inkml:trace contextRef="#ctx0" brushRef="#br0" timeOffset="156462.79">18003 13147 237 0,'-3'-4'279'0,"3"-1"-76"16,0 1-3-16,-3 0-38 0,3 2-9 15,-2 0-20-15,-1-1-17 0,0 2-30 0,1 1-7 16,-2 0 7-16,0 1-15 0,-1 3-27 0,0-1-8 15,-8 8 19-15,2 1-17 0,-1 3 6 16,3-1 7-16,0 2-15 0,-1 3-4 0,0 0-14 16,1-1 5-16,0 0 2 0,4 2-5 15,-2 0-22-15,1-3 25 0,3 4-7 0,2-3-16 16,1-9 19-16,0 5 1 0,0 1 8 0,13 17-16 16,-7-15-13-16,3-1 30 0,-4-2-25 0,6-2 4 15,-2-1-19-15,2 1 21 0,-2-5-2 16,3 3 0-16,2-3-3 0,-3-4 8 0,4 4-11 15,-2-5 19-15,-1 1-14 0,-6-3 2 16,11 4 5-16,-4-4-18 0,-13 0 9 0,10 0 1 16,-2 0 10-16,8-11-1 0,-2 5 6 15,-4-1-26-15,-5 2 6 0,2 0 9 0,-3-2 3 16,-2 3-13-16,1-2 27 0,-2-1-16 16,-1 2 20-16,0-4 4 0,0 9-18 0,0-5 15 15,0-2-7-15,0-2-12 0,0-2 6 0,-11-7 4 16,4 6-8-16,1 4 2 0,-2 0-20 15,3 2 21-15,0 3-6 0,0 0-10 0,-2 1 3 16,0 0 7-16,3 2-19 0,4 0-37 0,0 0-21 16,-10 0-9-16,-3 0-34 0,0 0 10 0,-14 11-120 15,13-6 20-15,3-4-209 0,0-1 38 16,1 2 22-16,1 0 9 0,9-2-5 0</inkml:trace>
  <inkml:trace contextRef="#ctx0" brushRef="#br0" timeOffset="157686.84">19011 13249 320 0,'-8'-2'174'0,"2"5"-7"0,-8 1-61 0,6 0 18 16,0 3-59-16,-1 5 0 0,2 4 23 16,3 0-10-16,2 1-11 0,2-11 0 0,0 5-5 15,0 1-6-15,12 22-16 0,-7-17-20 0,3-1 34 16,2 3-49-16,0-4 28 0,-1-1-44 16,4-2 62-16,-3-3-22 0,6 0-25 0,-6-1 3 15,1-4-14-15,-1 0 44 0,0-4 1 0,-1 2-24 16,-9-2 40-16,6 0-22 0,1 0-6 0,15-10 14 15,-10 2-1-15,-2-1 18 0,4 0-26 16,-10-1 2-16,0 2 27 0,0 1-12 16,-3-2 2-16,1 2-30 0,-2-1 22 0,0 8-5 15,0-12-8-15,0-3-14 0,-14-12 18 0,4 11-8 16,0 4-1-16,2 1 8 0,-4 0-19 0,0 4 1 16,-2-1 8-16,5 3-23 0,3 1-1 15,-4-1 1-15,3 5 11 0,-1-3-21 16,3 3 6-16,5 0 5 0,0 0-5 0,0 0 10 15,-8 0 1-15,8 0-18 0,0 0 22 0,-10 12-15 16,10-9-18-16,0-1 32 0,4 0-24 16,0 0 14-16,0 0 16 0,2-1-4 0,-1 0-15 15,4-1 3-15,10-1-8 0,-11 1-1 0,6 0 18 16,17-12-7-16,-14 7-22 0,-4-4 21 16,0 1-6-16,0-3 12 0,-1 1 0 0,-2-2-7 15,-3-3 3-15,-2 5 3 0,-1-6-13 0,2 3 14 16,-6 1 9-16,0 0-26 0,0 12 17 0,0-9-7 15,-10-13 5-15,4 10 7 0,-4 1-8 16,0 3 4-16,1 2 12 0,0 2-17 16,2 1-1-16,-2 1-19 0,4 0 13 0,-2 2 7 15,2 0-8-15,5 0-1 0,0 0-11 0,-8 0 17 16,8 0-8-16,-7 0-12 0,-3 10 22 0,8-8-5 16,1 1-27-16,1 0 14 0,2 0 18 15,-1 1-2-15,6-1-5 0,-4 0 4 0,3-1 4 16,11 3-4-16,-1 0-5 0,6 0-1 15,-6-3 12-15,2-2 1 0,-2 3-10 0,3-3-5 16,1 3 13-16,-2-1 16 0,0 2-43 0,-4-2 29 16,-1-2-2-16,5 3-10 0,-3 2-18 0,-2 2 27 15,5-2-2-15,-8 4 17 0,-2-3-4 16,0 6-19-16,0 0 7 0,-1 2-26 0,-6-1 13 16,3 3 14-16,1-2-10 0,-4 2 24 15,1 0-16-15,0 1 19 0,-1-2-20 0,2 2-14 16,-1-3 12-16,0-4 4 0,-2 2 2 0,5 2 1 15,-4-1 15-15,2-4-21 0,-1-2-15 16,-1 3-37-16,8 2 4 0,-2-4-109 0,-5-5-104 16,5 2-97-16,-3-3 26 0,-4-2 17 15,0 0 18-15</inkml:trace>
  <inkml:trace contextRef="#ctx0" brushRef="#br0" timeOffset="158122.91">19875 13099 489 0,'5'-15'172'16,"3"6"-15"-16,1 1-22 0,2 1-52 16,2 2 29-16,0 5-20 0,-4-2-12 0,3 2-16 15,-12 0 8-15,13 0-23 0,3 0 0 16,13 15 13-16,-15-8-22 0,-2 2-28 0,-2-4 19 15,-1 7-19-15,-5-2 10 0,1 0-10 0,-4-1 0 16,-1 1 7-16,0-10-23 0,0 12-7 0,0 2 41 16,-17 16-27-16,10-16 15 0,-3 1-11 15,-1 1 11-15,2-3 0 0,-3 1-8 16,1-2-6-16,-1 0-26 0,-1 1 53 0,1-4-24 16,1 3-34-16,-1-2 37 0,3 0-4 15,-1-3 4-15,4-5-31 0,1 4-3 0,2-4 39 0,0 2-4 16,1-3 2-16,0 3-16 0,1-4 14 15,-1 3 0-15,2-3-3 0,0 2 20 0,0-2 0 16,0 0-17-16,0 0-20 0,0 0 15 16,13 10 3-16,-6-10-14 0,1 2-6 0,-1-2 6 15,12 0 9-15,-8 0 24 0,6 0-38 0,3 0-16 16,2 0 36-16,0 0-9 0,2 0-13 16,0 0-23-16,3 0 4 0,28-14-73 0,-36 11-98 15,0-3-136-15,-1-1 24 0,-1 1 6 0,0-4 33 16</inkml:trace>
  <inkml:trace contextRef="#ctx0" brushRef="#br0" timeOffset="158325.56">20420 13193 475 0,'-2'-4'318'15,"0"1"-39"-15,2-2-50 0,-2 3-22 16,0-1-9-16,2-1-35 0,-3 3-28 0,3-2-18 15,-1 2-17-15,1 0-27 0,0-1-27 16,1 2-39-16,-1 0-30 0,1 0-58 0,2 0 5 16,0-2-73-16,-2 2-113 0,2-1 19 0,-1-1 20 15,1-1-94-15,-1 2 14 0,-2-4-13 16</inkml:trace>
  <inkml:trace contextRef="#ctx0" brushRef="#br0" timeOffset="158814.17">20560 12936 227 0,'0'-4'305'0,"-1"1"-83"0,1-1-31 0,0 2-39 16,-2 2-7-16,2 0-7 0,0-1-19 16,-1 4-19-16,0 1-2 0,2 1-23 15,-1 0 13-15,0 2-15 0,0-2-29 0,-1 3 12 16,1 1-16-16,0-9 2 0,0 12-21 0,0 1 23 15,0-2-16-15,0-1 3 0,0 1-14 0,0-4 10 16,0-1-15-16,0-6 4 0,0 9-7 16,0-9 8-16,10 13 4 0,-7-10 3 0,-1-1-18 15,2 0 7-15,1-2-16 0,3 0 4 0,-4 0-6 16,5 0 9-16,-9 0 3 0,7 0 7 16,7 0-1-16,-1 0-8 0,1 0-3 0,-2 0 7 15,-2 0-5-15,1 0-26 0,-3 0 29 0,0 0-11 16,-2 0 5-16,2 0-5 0,-8 0-1 15,9 0 21-15,14 5-4 0,-13 1-27 0,-2 0-1 16,-6 2 17-16,5-1 0 0,0 5-3 16,-4-1 12-16,3 2-9 0,-3-1 3 0,-3-4-14 15,0 1 10-15,0-9-25 0,0 8 26 0,0 1-7 16,0 3-4-16,-10 8 16 0,6-10-25 16,0-2 19-16,-1 0-6 0,0-3 14 0,2 2 6 15,-6 5 2-15,3-3-8 0,-4-1-6 0,3-1-8 16,2-2 3-16,-1 0 13 0,2-4-2 15,-4 1-21-15,3 2-19 0,-2-3 7 0,3 0-27 16,-3 2 6-16,1-3-72 0,6 0-66 16,0 0-105-16,-26-9-76 0,15 2 36 15,5 1 23-15,-1-5 5 0</inkml:trace>
  <inkml:trace contextRef="#ctx0" brushRef="#br0" timeOffset="159062.57">20606 12956 312 0,'-1'-5'283'16,"1"3"-52"-16,0-3-50 0,0 0-13 0,0 3-10 15,4-1-39-15,7-9 9 0,-3 7-27 0,6 0-9 16,4-2-2-16,2 0-3 0,0 5-26 15,1-3-17-15,2-2-18 0,-1 2-25 0,0 2-35 16,-1 3 4-16,1-4-130 0,-4 0-122 16,-3-2-34-16,-7 3 20 0,1-3 13 0,0 3 5 15</inkml:trace>
  <inkml:trace contextRef="#ctx0" brushRef="#br0" timeOffset="159878.57">21195 12959 315 0,'0'-5'188'16,"2"-2"-34"-16,-4 1-55 0,2-1 23 0,-1 1-12 15,1 0-5-15,-4 1-12 0,1 0-34 16,-4-9 11-16,-2 4 2 0,1 2-9 16,-2 3 9-16,0-3-21 0,0 2-37 0,1 2 23 15,0 0 12-15,1 3-21 0,0 1-10 16,8 0 1-16,-7 0 3 0,-2 0-30 0,-1 0 7 15,-13 12 14-15,10-7 3 0,3 5-7 0,2-5 1 16,-2 7-14-16,1-3 19 0,5-2-32 16,-1 1 25-16,2-1 9 0,2 0-13 0,1-7 13 15,0 7-43-15,0-1 46 0,0 1-8 16,0 5-7-16,12 15-17 0,-6-14-18 0,2 0 44 16,1 1-18-16,1-1 16 0,0-1-2 15,0-2 0-15,3 0-36 0,1 1 41 0,-1-1 14 16,0-2-26-16,2 3-29 0,-2-4 14 15,1 2 30-15,0 4-37 0,-4-4 5 0,-1 2 15 16,4-2-16-16,-3 4 28 0,-1-5-32 16,1-2 33-16,-1 3-5 0,-2-1-32 0,-2-3 18 15,0 0 22-15,0 1 1 0,-1-3-35 16,0 2 30-16,-2 0 6 0,3 0-4 0,-2-3-50 16,-1 3 60-16,0 0-32 0,-1 0 5 15,4-3-27-15,-5 5 43 0,0-3-20 0,1 0 31 16,-1-4 3-16,0 0-29 0,0 9-16 0,0-9 29 15,0 7-14-15,0-2 15 0,0-5 6 16,-11 16-1-16,8-12 1 0,-2-2 7 0,1 3-24 16,-1-2 22-16,-7 4-7 0,1-2 16 0,2-2-10 15,-1 1 24-15,4-3-44 0,-2 1 27 16,0-1 16-16,1-1 3 0,-1 1 2 0,3-1-3 16,5 0 8-16,-8 0-1 0,1 0 7 0,-5 0 5 15,-7-12 3-15,10 7-8 0,2 0 15 16,1 2-13-16,0-4 9 0,-2-3-10 15,3 1-5-15,1-1-29 0,3 0-1 0,-1 1 2 16,2-1 9-16,0-4-22 0,0-2 2 0,16-22-7 16,-6 17 0-16,-1-1 12 0,0 0-13 0,4 0 0 15,0 0-8-15,2-1 3 0,-3 2-36 16,3 0-32-16,4-1-18 0,0 1-19 16,-2 1 8-16,7-4-128 0,-2 2-156 0,-3 5-14 15,1-2 56-15,-1 1 2 0,-3 0-13 0,-3 2 52 16,-5 1-35-16</inkml:trace>
  <inkml:trace contextRef="#ctx0" brushRef="#br0" timeOffset="160359.77">21906 13006 374 0,'0'3'286'0,"0"-3"-49"0,-2 2-40 0,2-1-41 16,0 1-3-16,-2 0-10 0,4-1-16 0,-2 1-16 15,0 1-26-15,0 0-41 0,2 1 4 16,-2-2-61-16,3 0 3 0,-2 1-125 0,3-1 13 16,-1 0 10-16,-1-4-228 0,0 1 37 0,0 0-21 15</inkml:trace>
  <inkml:trace contextRef="#ctx0" brushRef="#br0" timeOffset="164102.66">16673 16250 580 0,'-14'0'152'0,"14"0"-2"16,0 0-32-16,0 0-19 0,0 0-6 15,0 0 3-15,0 0-23 0,0 0-16 0,0 0 9 16,0 0-36-16,0 0 30 0,0 0-3 0,0 0 6 15,0 0-16-15,6-6-4 0,2 6-19 16,-3 0-5-16,4 1 20 0,2-1-23 0,3 0 26 16,7 0 0-16,-1 0-9 0,1 0-6 15,20-13-8-15,-22 9 20 0,3-1-4 0,2-2 4 16,0-1-17-16,3 2-9 0,0-2 13 0,0-4-8 16,1 3 11-16,-4-2-5 0,5 2-8 15,1-1 9-15,-1-2-21 0,2 1 19 0,1-2-7 16,1 1 3-16,2-1-14 0,-3-4 14 0,6 1 12 15,-3 1-32-15,1-2 28 0,3 0-14 16,-2-2 7-16,-2 0-16 0,0-3 6 0,1 2-20 16,-3-1 23-16,2-4 2 0,-2 1-19 15,2-2 11-15,-1 2 15 0,-1-1-7 0,-2-1-9 16,1-4-2-16,0 2 5 0,-3-1 6 0,2 1-3 16,-3-1-4-16,2-1-4 0,-2 0 10 0,0 3-7 15,4-1 7-15,-8-1-3 0,3 3 1 16,1 0 1-16,-1 0 2 0,-3-3 0 0,4 6-4 15,-2 0-11-15,-2-3 11 0,0 1-1 16,-1 1 0-16,-1-1 5 0,0 1-10 0,-2 2 1 16,2 0-12-16,0 2 12 0,-2-2 3 0,-2 3-2 15,4-2-10-15,-2 1 7 0,-2 0 0 0,5 2 4 16,-1 0 3-16,1-1-8 0,-2 1 7 16,3 1-19-16,1 1 10 0,-1 1-2 15,3-1-1-15,-2 2 5 0,2-1 0 0,1 0 9 16,0 3-11-16,1-1-3 0,2 1-4 0,-2 2 1 15,2-1 9-15,-2 2-1 0,2-2-10 0,1 3 11 16,0 3-4-16,0-2 2 0,3 2-8 16,-2 0-1-16,1 1 10 0,-2-1 4 15,3 5-3-15,-2-2 2 0,-17 2-15 0,10 0 12 16,6 0-1-16,3 0-4 0,0 0-3 0,-1 0 9 16,38 14-4-16,-34-9-7 0,-2 2-4 0,-2 0 19 15,2-3-6-15,-4 4 4 0,-2 0-8 16,2 0 5-16,-1 0-4 0,-1 0-1 0,0-1-11 15,0 2 16-15,-1-2-1 0,0 1-11 0,-1 4 8 16,-1-2 7-16,4 1-5 0,-4-2-2 16,0 2-13-16,2 1 21 0,-3-2-6 0,2 0-6 15,0 2 13-15,0-1-5 0,-3 2 3 0,0-1-6 16,-2 3-2-16,-1-5 0 0,2 3 4 0,-3 2 2 16,1-2-9-16,1 0-9 0,-1 0 14 15,-4-1 9-15,4 4-11 0,-1-4-5 16,1 1-2-16,-1 0 9 0,0 2-1 0,1-1 9 15,0-1 3-15,2 0-12 0,-4 2-7 0,2-3 8 16,-3 0-1-16,3 0-4 0,-3-1 11 16,-1 3 4-16,-1 0-11 0,2-4 5 15,-1 3-7-15,1-2 5 0,-1 1-14 0,1 0 16 16,-2 0-8-16,2 1 4 0,0-1 0 0,3-1-1 16,-3 1 1-16,1 1-8 0,1-1 8 15,-1-1 0-15,1-1 9 0,-2 1-8 0,4 2-4 16,-1-2-5-16,-1 1 6 0,1-3 4 0,-5 3 2 15,3-4-16-15,1 2 15 0,-2 1-1 16,0-1 5-16,-4 0-20 0,2 1 4 0,-1-3 11 16,0 2-1-16,-2 0-6 0,1-1 6 0,0 0 3 15,1-1-2-15,-2 0 8 0,0 1-7 0,0 0 4 16,2-1-20-16,0 0 19 0,-3 2-12 16,3-1 10-16,3 0-1 0,0-1-1 0,2 0-3 15,-3 0-4-15,3 2 4 0,-1-3-2 16,1 1 6-16,2-1-13 0,2 0 13 0,2 2-9 15,-3-1 9-15,-2-1 8 0,6 1-10 0,-5-3 1 16,-2 1-11-16,3 1 8 0,-4-1-1 0,5-1-8 16,-4 1 8-16,-1-2 7 0,3 2 1 15,1 0-8-15,-1 1 5 0,-3-2 0 0,3 0 0 16,0 1-8-16,0-3 8 0,-1 0-4 16,1 2 4-16,0-1-5 0,1-1 12 0,-3-2-15 15,2-1-5-15,-3 1 17 0,1 2-7 0,2-3 9 16,0 2-10-16,-3-1 3 0,-1 0 5 15,3-1-6-15,-12 0-13 0,7 0 5 0,1 0 8 16,2 0-11-16,1 0 5 0,-1 0 7 0,2 0 2 16,-2 0 7-16,2 0-17 0,-3 0 8 15,2 0-13-15,0 0 6 0,0 0 9 0,3 0-1 16,-2 0-13-16,1 0 9 0,-5 0 3 0,4 0 11 16,-2 0-21-16,-1 0 13 0,-1 0-6 0,-5 0-1 15,2 0 6-15,-5 0 0 0,1 0 3 16,-1 0-11-16,-2 0 15 0,-2 0-10 0,0 0 9 15,-6 0-8-15,10 0 3 0,-3 0-11 16,-7 0 11-16,8 0 2 0,-8 0-4 0,7 0 3 16,-7 0 2-16,9 0-12 0,-9 0-13 0,4 0-18 15,-4 0-16-15,0 0-56 0,9 0 11 16,-2-9-211-16,-9 9 24 0,-2-3-138 0,2 3 27 16,-12-5 18-16,-5-2 49 0</inkml:trace>
  <inkml:trace contextRef="#ctx0" brushRef="#br0" timeOffset="165700.54">17197 16644 336 0,'-14'0'158'0,"14"0"-5"0,0 0-16 16,-16 0-37-16,-4-6 42 0,18 6-20 0,-1 0-16 15,0 0 16-15,-2 0-26 0,3 0-12 16,-2 2 3-16,2-2-12 0,0 0 10 0,1 1-8 16,-3-2-23-16,4 1 6 0,0 0-11 0,0 0-5 15,0 0-8-15,0 0 4 0,0 0-13 16,0 0 5-16,0 0-6 0,0 0-7 0,-9 1-5 16,12-1-16-16,0-1 21 0,5-2 0 15,11 0-7-15,-1-2 7 0,5 0-21 0,-1 0 13 16,6 1 3-16,1-3-7 0,2 2 1 0,-2 0 14 15,3 0-5-15,3 0-18 0,1 1-6 16,-1-1 17-16,0 0 4 0,-2 0 2 0,3 2-7 16,0-2-5-16,0 1-8 0,1 1 29 15,-3-2-12-15,2 0 10 0,4 1-13 0,-1-1-12 16,1 2 18-16,1-2-7 0,2 1 5 0,-1-1-6 16,3 1-3-16,0-1-5 0,1 0 7 15,0 0 0-15,0 1 3 0,0-2-4 0,-1 4-3 16,-2-2-9-16,-2-2 15 0,4 2-4 0,0-1 1 15,1 2-1-15,0-2-6 0,1 0 6 16,0-1-13-16,0 2 15 0,2-2-11 0,-2 1 8 16,1 0-3-16,-1 2 1 0,2-4-2 0,-5 2 3 15,5 0 12-15,-3 1-13 0,4-1 0 16,-3-1 3-16,2 2-17 0,3-1 9 0,0 0-13 16,0 0 24-16,-2 0-13 0,0 0 12 0,0 1-13 15,1-1 8-15,-2 1-9 0,-3 1 1 16,0-1 9-16,2 0-13 0,-3 2 24 0,0 0-6 15,1-3 0-15,-2 3-14 0,2 1 12 16,-3-5 0-16,-2 5 2 0,1-2-9 0,-2 3 0 16,2-2 9-16,-2 0-7 0,2-1-7 0,-4 1 11 15,4-3-3-15,1 3-1 0,-3-1 4 0,3 1-16 16,-2-1 11-16,3 1 2 0,-3-1 0 16,1-1 8-16,1 2-9 0,-4-1 6 0,3 0-8 15,-2 2-5-15,1-2-5 0,0 2 9 16,1-1 4-16,-1 1-2 0,2 0 3 0,-2-2-12 15,1 0 9-15,-1 2-2 0,0-2 5 0,0 0 3 16,0 1-6-16,0-2-14 0,0 3 20 0,-1-1-16 16,-1 0 8-16,5 0 13 0,-5 0-9 15,1 1 1-15,1 1 2 0,1 0-13 0,-2-3 10 16,-1 3-2-16,-2 0-14 0,-1 0 20 16,1-4-3-16,-1 3-2 0,2-1-1 0,-4 1 1 15,0 0 4-15,3-2-2 0,-2 3-5 0,-1-3-1 16,1 1 1-16,-2 0 8 0,4 0-6 15,-6-1-2-15,1 1 1 0,1-1 0 16,-1 1-4-16,-3 0 6 0,-2 2 5 0,1-2-22 16,0-1 16-16,-5 3 3 0,0-3-9 0,-2 3-4 15,2-1 14-15,-5 0-7 0,-6 1-5 0,1-3 6 16,8 3 9-16,-8 0-4 0,-1-2-8 16,-3 2 5-16,-9 0-2 0,9 0 9 0,-1 0-5 15,-1 0-1-15,0 0-8 0,-7 0 11 0,9 0-10 16,0 0-3-16,-2 0 1 0,-7 0 7 15,9 0-1-15,-1 0 0 0,0 0 4 0,-2 0 7 16,2 0 6-16,-2 0-15 0,3 0 6 16,-2 0-22-16,3 0 19 0,4 0-3 0,-3 0 0 15,0 0-5-15,-1 0 7 0,8 10-2 16,-9-10 3-16,-1 1-1 0,-1-1 8 0,16 2-6 16,-8-2-8-16,-2 1 11 0,4 0 2 0,-8-1-10 15,-3 0-11-15,4 0-3 0,-1 0 12 0,-1 0 8 16,-2 0-1-16,1 0-7 0,-7 0 10 15,8 0-15-15,-8 0 10 0,8 0-10 0,-8 0 10 16,4 0-25-16,-4 0-21 0,0 0-29 0,10 2 4 16,-13-2-104-16,-4-2-52 0,-7 0 19 15,-6-4-215-15,2 4 59 0,-8-3 16 0,-2 2 8 16</inkml:trace>
  <inkml:trace contextRef="#ctx0" brushRef="#br0" timeOffset="166348.31">21799 15769 295 0,'-4'-5'133'16,"1"2"-27"-16,2 0-15 0,-1 1 32 0,-2-3-36 15,2 3 17-15,1-1 0 0,-1 1-12 0,-1-1-29 16,2 0-10-16,-2 2 12 0,3 0-15 15,-4 0-26-15,0 0 42 0,2 1-34 0,1 1 8 16,-2 1 2-16,2 2 4 0,0 0-14 0,-2 1-7 16,3 1-21-16,-1 2 20 0,-4 11-7 15,2-2 11-15,2 6-18 0,1-3 5 0,0 2-1 16,-2-2-27-16,1 1 12 0,1-9 15 0,0 4 1 16,0 2 7-16,0 4-21 0,0-1 25 15,0-1-21-15,0 2-9 0,0-1 26 0,0-1-9 16,0 0-12-16,0 0-3 0,0-2 20 15,0 1-15-15,0-2-6 0,0-2-2 0,0-4 27 16,0-1-19-16,0-2-6 0,0 1 6 16,0-4 2-16,0-5-8 0,0 7-3 0,0-7 1 15,0 8-5-15,0-8-19 0,0 7 4 0,0-7-130 16,0 7-50-16,0-7 17 0,1-3 14 16,-1 1-161-16,2-2 1 0</inkml:trace>
  <inkml:trace contextRef="#ctx0" brushRef="#br0" timeOffset="166700.29">21876 15937 343 0,'-3'-4'246'0,"-1"0"-29"15,4 1-26-15,-1 2-28 0,-2-1-45 0,2-1 5 16,1 2-11-16,0 0-16 0,0 1 5 16,1 1-16-16,0 0-16 0,2 2-5 0,2-1-20 15,-1 2 5-15,9 7-9 0,0-3 3 0,-3 1-12 16,2 4-17-16,-2 3 14 0,5-2-2 16,-4 2 8-16,3 0-13 0,3 0-2 15,-4 1-7-15,7 0 10 0,-2-2-28 0,0 0 22 16,0-2 6-16,-2-2-30 0,1 3 16 15,2-3 4-15,-6 0-7 0,4-2 8 0,-6 1-24 16,0-2-38-16,-1-3 9 0,-3-1-6 16,-3-1 7-16,0-1-85 0,-4-2-44 0,0 0-21 15,5-5-68-15,-5 3-83 0,-1 0 14 0,0-2-52 16</inkml:trace>
  <inkml:trace contextRef="#ctx0" brushRef="#br0" timeOffset="166974.84">22129 15973 400 0,'-3'-4'291'15,"2"1"-43"-15,0 0-33 0,-1 0-36 16,2 2-8-16,-1-2-22 0,0 2-16 0,1 0-33 0,0-1 5 16,1 2-17-16,0 0-3 0,2 0-4 15,1 0-19-15,1 3-1 0,0-1-19 0,10 4 2 16,-2 1-8-16,5 2-8 0,0 2 3 15,3 2 0-15,1-1-2 0,1-2-3 0,0 3 7 16,0 0-26-16,-1-1 13 0,2-3-6 16,-1-1-10-16,1 2-31 0,-5 0-17 0,1-1-41 15,-2 1 0-15,2-3 9 0,-5-4-116 0,-5-1-39 16,-2 3-118-16,1-5-12 0,-2 0 19 16,-7 0 12-16,0 0-7 0</inkml:trace>
  <inkml:trace contextRef="#ctx0" brushRef="#br0" timeOffset="167213.34">22535 16008 252 0,'-1'-5'265'0,"-1"2"-55"16,2 0-27-16,-1 0-37 0,2 0-9 16,-1 2-12-16,-1-1-15 0,1 1-35 15,1 1 11-15,1 0-13 0,0 1-2 0,0 0-15 16,1 0 0-16,3 2 0 0,-2 1 0 15,9 4-22-15,0 2-3 0,5-1 6 0,0 2-3 16,0-1-15-16,2 1 4 0,1 1 3 16,-1-1-10-16,2-3-3 0,-3 3-33 0,2 0-43 15,-1-1 4-15,-1-1-84 0,0-4-46 0,-3 2-154 16,0-2 23-16,-5-3-26 0,-1-1-39 0</inkml:trace>
  <inkml:trace contextRef="#ctx0" brushRef="#br0" timeOffset="167465.72">22873 15983 451 0,'-3'-2'237'16,"2"-1"-31"-16,2 0-59 0,-2 2-17 0,2-2-11 15,-1 2-4-15,3 1-16 0,-2 1-10 16,1 1 8-16,1-1-23 0,2 1-13 0,-2 3-8 15,10 1 1-15,1 1-3 0,2 2-12 16,1 0-3-16,-5 1 9 0,1-1-15 0,4 1-2 0,-3 2 8 16,1-1-19-16,-1 0 2 0,0-1-44 15,0 2-9-15,0-2 1 0,-1-1-155 0,-1 0-192 16,0 2 25-16,0-2 3 0,-5-4 9 16</inkml:trace>
  <inkml:trace contextRef="#ctx0" brushRef="#br0" timeOffset="168546.86">17983 15673 323 0,'0'-14'166'0,"0"14"-28"0,0 0 28 0,0 0-25 16,0-14 6-16,-14 14-37 0,0-19-26 15,13 18 5-15,-2-1 1 0,3 2-31 16,0 2-16-16,-1 0 14 0,1 3-7 0,-2 0-12 16,4 12-16-16,-2-8 17 0,0 8-35 0,0 4 9 15,13 26-3-15,-9-20 26 0,2-2-2 16,-2 1-7-16,0 1 0 0,3 3 0 0,0-5-7 15,-2 4 7-15,0 3 1 0,1-6-9 16,-2 2-7-16,-1 0 0 0,2 1 21 0,-1 2-16 16,-1-2-8-16,4 4 25 0,-4 0-32 0,3-2 2 15,-1 1 9-15,-1-4-13 0,0 1-2 0,-1 1 3 16,4 0-15-16,-5-4 9 0,2-4 13 16,-1-3 0-16,-1-2 14 0,2 1-8 0,-1-7 4 15,-1-2-11-15,-2-3-2 0,0 2-5 0,2-3 14 16,-2-3-18-16,0 1-6 0,0-2-40 15,0-1-15-15,0 0 4 0,1-3-100 0,-1 1-29 16,-1-3-94-16,-1-1 24 0,4-16-114 0,-2 13 26 16</inkml:trace>
  <inkml:trace contextRef="#ctx0" brushRef="#br0" timeOffset="168829.47">18010 15989 265 0,'-10'12'123'0,"-1"2"-20"0,-3 1-13 16,-1 5-10-16,2 2-11 0,-4 0-10 0,2-3-5 15,-1 8-5-15,-3-2-6 0,3 1 35 16,1 3-7-16,-2-1-9 0,-2 0-5 0,6-4-22 15,-3 3-4-15,0-3-1 0,1 0 23 16,2-2-6-16,0 0-5 0,-2-2-2 0,3-1-73 16,1-3-4-16,5-2-11 0,0-6-24 0,1-2-22 15,3-4-50-15,2-2-101 0,0 0 11 16,-3-10 3-16</inkml:trace>
  <inkml:trace contextRef="#ctx0" brushRef="#br0" timeOffset="169088.58">17810 15976 259 0,'-15'21'108'0,"-7"7"11"15,2 3-21-15,-6 3-13 0,1 1 30 0,-3 2-23 16,-1 1-25-16,3-1-10 0,-2 3-5 15,2-5 6-15,1 1-13 0,3-4-11 0,0-1 6 16,3-3 1-16,3-2-12 0,0-2 9 0,2-4-5 16,1 0-40-16,7-2-11 0,-2-3-9 0,3-6-38 15,0-2 9-15,4-6-51 0,1-1 0 16,0 0-68-16,-2-13-111 0,4-4-4 0</inkml:trace>
  <inkml:trace contextRef="#ctx0" brushRef="#br0" timeOffset="169315.75">17436 16189 299 0,'-14'15'123'0,"-2"6"-4"0,1-2-17 16,1 3-13-16,-5 7 11 0,1-1 5 15,-1 2-12-15,-3 2-8 0,3-1-37 0,-3 0 21 16,1-2-20-16,4 1 10 0,-1-4-6 0,0 1 2 15,3-3-17-15,2-1-2 0,-1-3 0 16,2-2-13-16,1-1-34 0,2-1 2 0,1-5 1 16,2-2 0-16,2-4-119 0,-2-5-77 0,6 0-134 15,0 0 12-15</inkml:trace>
  <inkml:trace contextRef="#ctx0" brushRef="#br0" timeOffset="169555.84">17134 16345 307 0,'-20'28'99'15,"2"1"11"-15,-1 0-28 0,-2-3-11 0,5 0 32 16,-3-1-23-16,2-5-3 0,3 1-9 15,-2-4-7-15,4 3-8 0,3-6-9 0,1-2-4 16,-1 2-36-16,4-7-32 0,5-7-32 0,0 0-70 16,1 5-194-16,2-10-10 0</inkml:trace>
  <inkml:trace contextRef="#ctx0" brushRef="#br0" timeOffset="170912.28">17799 17028 371 0,'0'0'179'0,"0"0"-45"0,0 0 17 15,0 0-27-15,-24-22-41 0,25 15 2 0,0 1 15 16,7-6-22-16,-3 4-18 0,0 0-3 16,4-1 2-16,-1 1-18 0,-2 4-5 0,2 0-9 15,-2 1 18-15,1 0-19 0,-1 2-22 0,0 1-16 16,-2 0 39-16,3 0-6 0,-7 0-5 15,0 0-5-15,7 0 9 0,7 11-12 0,-2-1 5 16,-4-1 12-16,2 2-25 0,-5 0 2 0,-1-4-9 16,-2 3-22-16,1 7 24 0,-3-3 10 15,0-3 4-15,0-11-19 0,0 13 20 16,0 1-4-16,-12 12-4 0,3-12 21 0,3-1-27 16,1 0 6-16,-4-3-2 0,-1 3-12 15,-1-1 17-15,-1 2-6 0,4-7-1 0,3-1 11 16,0 0-27-16,0-2 1 0,-1 0 41 0,5-2-48 15,-5 3 29-15,5-3 6 0,-2 0 14 16,0 1-22-16,1-1-18 0,-1-2-13 16,2 2 30-16,1 1 10 0,-1-2-14 0,-2 0 24 15,3 0-44-15,0 1 34 0,0-2 10 0,0 0-25 16,0 0 0-16,10 1-14 0,-4-1 7 16,0 0 38-16,-1 0-22 0,3-1-23 0,-1 1 21 15,0 0-6-15,-7 0-17 0,15 0 30 0,1 0-4 16,0 0 7-16,1 0-37 0,-2 0 1 0,4 0-57 15,-1 0-50-15,-2 0-67 0,-2 0-147 16,0 0 11-16,-5 0-13 0</inkml:trace>
  <inkml:trace contextRef="#ctx0" brushRef="#br0" timeOffset="171179.58">18138 17099 298 0,'0'-3'249'16,"0"1"-86"-16,0-1-8 0,0 1-15 0,0-1-43 16,0 0 9-16,0 1-14 0,0 0 7 0,0 2-10 15,0-2-24-15,0 1-2 0,0-1-20 0,0 2-13 16,0 0 17-16,0-2-4 0,0 1-2 16,-3 1-33-16,3 0 35 0,0-1-36 15,0 1 1-15,0-1 21 0,0-1-30 0,0 0 12 16,0 2 23-16,0 0-24 0,0 0-15 0,0 0-2 15,0 0-2-15,0 0-90 0,1 0 31 16,-2 2-40-16,1 0-51 0,0-2-69 0,1 1 16 16,1 0-132-16,1-2 3 0</inkml:trace>
  <inkml:trace contextRef="#ctx0" brushRef="#br0" timeOffset="171672.97">18222 16963 299 0,'0'-2'187'16,"0"-1"-12"-16,0 1-82 0,0 0-4 0,0 0 38 15,0 1-28-15,0 2-14 0,0 1-36 16,0 0 19-16,0 0-13 0,0 2 4 0,0 0-38 16,0 0 32-16,0 0 10 0,0 2-24 0,0-1 10 15,0-2-14-15,0 2-12 0,0-1-26 16,0-4 45-16,0 0-39 0,0 0 11 0,0 7 18 15,0-7 0-15,0 0-44 0,0 8 29 16,0-8-8-16,0 0-18 0,0 7 14 0,0-7 7 16,0 0 2-16,5 7-1 0,0-10-42 15,-1 2 24-15,3 0 7 0,-1-1 3 0,0-1 7 16,1 3-39-16,-1-2 33 0,-1 0-2 0,0-1-1 16,2 2 11-16,-2 0-2 0,-1 1-12 15,1-1-2-15,1 1-1 0,-1-2-11 0,-5 2 16 16,0 0-8-16,9 0-26 0,-4 0 45 0,-5 0-11 15,17 15-2-15,-11-13-34 0,3 8 53 16,-3 0-19-16,2-2 17 0,-3 0-24 0,-1 0-17 16,-1-2 38-16,-1 0-14 0,1-1-7 0,-2 0 24 15,-1-1-41-15,2-1 29 0,-2 2-25 16,0 1 28-16,0-3-4 0,0-3 10 0,0 0 6 16,0 8 6-16,0-8-8 0,0 8 8 0,0-1 0 15,-11 6-31-15,1-3 46 0,1-4-14 16,0 0-2-16,5-3-14 0,-3 1-13 0,-1 1 0 15,4-2-16-15,-2-1 1 0,2 1-105 16,-2-3-23-16,6 0-55 0,0 0-108 0,-9 0-29 16,9 0 9-16</inkml:trace>
  <inkml:trace contextRef="#ctx0" brushRef="#br0" timeOffset="172077.48">18186 16920 303 0,'-1'-3'211'16,"-3"1"6"-16,3 0-55 0,0 0-8 0,-2-1-20 15,2 1-15-15,0 1-16 0,1-2 1 16,0 0-14-16,1 2-5 0,3-2-7 0,-2 0-7 16,3 1-24-16,1-1-2 0,10-1 12 0,3 0-15 15,0-2 2-15,-3 2-7 0,4 1-10 16,-3-1-12-16,-2 3 10 0,2-2 0 0,1-1-21 15,-7 4 15-15,1-2-2 0,-3 2 0 16,-2-1-10-16,-3-1-2 0,2 2-52 0,-6 0-1 16,0 0 8-16,0 0-57 0,7 0-51 0,-7 0-47 15,0 0-90-15,6 0 23 0,-6 0-100 0,0 0 27 16</inkml:trace>
  <inkml:trace contextRef="#ctx0" brushRef="#br0" timeOffset="172950.8">18733 16880 254 0,'0'-7'154'0,"0"3"-9"16,0-1-6-16,1-2-5 0,-2 2-15 0,1 0-16 15,0 1-1-15,-1-1 7 0,-3-1-31 16,4 6-10-16,0 0 2 0,-6-12-14 0,1 10 12 15,1-1-13-15,-1 0-4 0,-10-1-14 16,5-1-3-16,3 4 0 0,-2-2-22 0,1 2 31 16,2 1-22-16,6 0 1 0,0 0 5 0,-8 0-35 15,8 0 24-15,-9 0-4 0,-5 13-20 0,10-9-5 16,2 1 27-16,-1-1 0 0,2 2-2 16,0-1-7-16,2 0-2 0,0 2 8 0,-1-7-7 15,0 7-10-15,8 11-4 0,-4-7 16 16,2 1-6-16,3 0 6 0,1-2-6 0,3 0 1 15,-3-3-8-15,-1 0-19 0,0-1 27 0,-2-1-5 16,5 1 4-16,-1 2-22 0,4-1 20 16,-6-3 8-16,-1 0-1 0,-1 2-15 0,-3-5 25 15,4 3-14-15,-3 0 12 0,-1-1-13 16,0 2-29-16,-1-2 11 0,2 1 40 0,-2 1-24 16,-2 0-16-16,6 7 14 0,-5 0 7 0,0-4 2 15,-2-8 7-15,0 9-7 0,0-4 3 16,0 2-8-16,0 0 15 0,0-1-23 15,0-6 1-15,0 7 7 0,0 2 0 0,-11 1 14 16,10-3-4-16,-2-3 7 0,-2 0 0 0,2 0 29 16,0 1-18-16,-1-2 23 0,-10 3-13 0,5-3 28 15,4 0 1-15,-3-3 5 0,4 0-1 16,4 0 3-16,0 0-6 0,-10 0-14 16,4 0 3-16,-12-19-10 0,7 9 14 0,4-2-26 15,-2-2-4-15,3 0 15 0,-4 1-18 0,4-2 3 16,4 0-10-16,-1 3-5 0,3 0-3 0,0 12 3 15,0-14 1-15,0-1-21 16,13-17 2-16,-4 16-34 0,-1 3-6 0,-1-1-45 16,1 0-32-16,1 3 12 0,5-4-135 0,-7 2 20 15,1 5-189-15,-8 0-6 0,1 2 26 0,-1 6 9 16</inkml:trace>
  <inkml:trace contextRef="#ctx0" brushRef="#br0" timeOffset="173525.6">17311 17152 312 0,'-6'0'158'0,"2"2"7"0,-2-2-56 0,4 0 16 16,-3 0-49-16,5 0 45 0,-2 2-12 0,4-2-8 15,-2 1 6-15,0 0-18 0,6 1-31 16,-2-1 13-16,3-1 5 0,0 0-19 16,17 0 20-16,-14 0-19 0,6 0 3 0,7 0-12 15,-2 0 2-15,2 0-28 0,-4 0 13 0,0 0-5 16,-4 0 3-16,-2 0-7 0,-3 0-6 16,-4 0-2-16,2 0-28 0,-8 0 18 0,9 0 5 15,-9 0-9-15,6 0-37 0,-6 0-13 0,7 0 3 16,-7 0-128-16,0 0-167 0,7-3 23 15,-9 5-35-15,-2-2 11 0,-1 0 16 0</inkml:trace>
  <inkml:trace contextRef="#ctx0" brushRef="#br0" timeOffset="174506.55">21243 16861 226 0,'19'-18'114'0,"-19"18"-42"0,40-35-6 0,-24 29-4 16,-3 0 5-16,0 4-10 0,-4-1-22 15,0 3 9-15,-9 0-15 0,0 0-18 0,11 0 29 16,-5 0-25-16,-6 0 16 0,15 14 7 0,-8-2-28 16,-4-2 2-16,2 1-4 0,-4-2 0 0,-1 0 28 15,0 4-26-15,0 1 2 0,-16 18-10 16,9-16 11-16,3 1-3 0,-5-2-5 16,3 0-23-16,-4 2 15 0,2-3 21 0,-5 0 8 15,4-3-25-15,0 0 14 0,-1 0 11 0,3-4-15 16,0 0 0-16,3-3 11 0,0 1-3 15,4-2-3-15,-1 1-27 0,-1-1 6 0,-3-1 21 16,3-2-23-16,1 3 18 0,1 0 6 0,0-3-1 16,0 0-3-16,0 0 0 0,17 4 15 15,-11-4 26-15,3 0-9 0,11-2-6 0,-12 2-30 16,9 0 29-16,2 0-9 0,20-12-11 0,-17 11 4 16,-1 0-3-16,-1-5-38 0,1 4-47 15,2-1 3-15,0-4-42 0,-3 2-132 0,-2 1 16 16,1-4 9-16,4 6-99 0</inkml:trace>
  <inkml:trace contextRef="#ctx0" brushRef="#br0" timeOffset="174699.6">21780 16915 290 0,'-3'-5'301'0,"2"1"-69"0,-1 0-32 0,1 1-12 15,1 2-27-15,0-2-23 0,0 3-19 16,0 0-20-16,1-2-24 0,1 2-58 0,-1 0-14 16,2 0-26-16,-3 2 2 0,2-2-104 0,-1 3-62 15,1-3 16-15,2 0-215 0,-3 0 8 16</inkml:trace>
  <inkml:trace contextRef="#ctx0" brushRef="#br0" timeOffset="175184.79">21901 16767 220 0,'-1'-2'177'0,"-3"2"1"0,4 0-26 16,0 2-28-16,0 0-21 0,-1 1 6 0,1 1-20 15,-2 1-21-15,0 0 21 0,3 0-46 0,-2 0-10 16,1 0 15-16,0 2 0 0,-2-2 1 15,2-5-31-15,0 7 29 0,0-2-18 0,0 2 6 16,0-1-27-16,0-6 16 0,0 9-14 16,0-2-9-16,0-7 23 0,0 8 3 0,0-8-22 15,13 12 11-15,-9-7-18 0,1-4 23 0,4 2 7 16,-4-3-35-16,3 1 17 0,-3-1-4 16,3 2-7-16,-2-2 17 0,1 1-18 15,0-1 7-15,-3 0-8 0,4 1-5 0,0-1 20 16,-1 0-16-16,0 2 27 0,8 3-32 15,-4-2 15-15,-3-1-10 0,1 4-14 0,-1-2 44 16,-3-2-41-16,1 1 14 0,-2 2-21 0,1-1 28 16,4 6 1-16,-4 0-12 0,0 0 0 15,-3-2 29-15,-2 0-23 0,1 0-12 0,-1 1 33 16,1-1-43-16,1 8 32 0,-2-8-24 0,0 2 35 16,0-1-7-16,0 2 9 0,-11 9-24 0,9-15 14 15,0 2-15-15,-3 6 16 0,-2-3 5 16,0-2 3-16,-1 3-25 0,1-4 36 0,0-2-41 15,0 0 24-15,0-1-10 0,1-3-24 0,-1 0-30 16,0-1-4-16,7 0 4 0,0 0-107 16,-13 0-101-16,-12-16-80 0,13 6 17 0,8 1 7 15</inkml:trace>
  <inkml:trace contextRef="#ctx0" brushRef="#br0" timeOffset="175391.79">21926 16836 247 0,'0'-5'292'0,"0"1"-71"0,3 0-30 0,0-1-22 16,8-2-13-16,1-2-38 0,-1 3-11 16,3 0-11-16,-1-2-5 0,0 2-15 0,2 1-58 15,-6-1-18-15,-1 4 0 0,1 0-96 0,-3 1-36 16,-1-3-100-16,2 1 19 0,-3 0-144 15,1 2 14-15</inkml:trace>
  <inkml:trace contextRef="#ctx0" brushRef="#br0" timeOffset="176008.6">22360 16765 280 0,'0'-2'213'0,"-2"0"-25"0,1-2-26 0,-4 2-35 16,3-3-9-16,-2 3 3 0,-2-1-30 0,2 0-12 16,-3 1-6-16,-4-4-4 0,-6 2-10 15,7 1-10-15,0 3-1 0,1-1-39 0,1-1 16 16,0 2 24-16,8 0-16 0,0 0-12 0,-9 0-13 15,2 0-3-15,-16 10 19 0,13-2 5 16,4-1-43-16,1-1 26 0,1-1 1 0,-1 0-5 16,4 1-23-16,1 0 33 0,0-1 10 15,0 2-22-15,0-7-6 0,0 8 21 0,17 15-39 16,-7-12 25-16,3 0-27 0,-2-1 0 16,2 0 32-16,2-1-18 0,-3 1 13 0,3-4 7 15,-1 5-3-15,-2-3-9 0,-1 1-19 0,0 0 15 16,0 0 12-16,-2 2 5 0,-2-6-4 15,1 4-16-15,-3-5-13 0,-1 1 28 0,0 1 0 16,0-1 10-16,-3 0-23 0,2-1 6 0,-1-1 2 16,-2 3-15-16,2-1 29 0,-2-5-16 15,0 0 15-15,0 8-18 0,0-1-12 16,0 3 47-16,-14 9-12 0,8-11-14 0,-4 2 12 16,1-2 7-16,2-2 17 0,-1-1-13 0,2-1 15 15,-7 1 3-15,2-2 12 0,1 0 7 0,0-1-4 16,4-2 6-16,6 0-2 0,-9 0 16 0,2 0-5 15,-11-13-11-15,8 8-10 0,4-6 24 16,-1 3-28-16,1-4-9 0,6 3-3 0,0 1 0 16,0-6-6-16,13-22 4 0,2 15-9 15,-1 0-5-15,1 2 8 0,1-1-31 0,0-2 0 16,1 0-29-16,0 2-13 0,-6 0-14 16,-2-4-46-16,3 4 9 0,-6 4-110 0,-6-4-101 15,0 10 24-15,0-2-138 0,-13-19 14 16,-1 11 25-16,-6 4 46 0,1 1 42 0</inkml:trace>
  <inkml:trace contextRef="#ctx0" brushRef="#br0" timeOffset="176864.78">19664 15709 329 0,'0'0'263'0,"0"0"-53"0,0-14-37 0,-13 14-11 15,-2-25-40-15,14 18 9 0,1 0-13 0,0-11-2 16,0 9-34-16,0-5 11 0,0-4-6 0,14-17-3 15,-11 13-21-15,2 1 10 0,3-1-7 16,-2 1-14-16,2 0 1 0,-1 2 3 0,-2 2 7 16,0-1-20-16,-2 5 11 0,2 0 3 15,-1 3-14-15,-2 2 6 0,1 2-11 0,-3 1-5 16,2 1 7-16,0 0-15 0,-2 3-2 0,0-3-8 16,2 2 8-16,1 1-6 0,-1 1-4 15,1 0 2-15,-3 0-8 0,0 0 2 0,0 0-4 16,24 21 3-16,-11-9 5 0,-2 4-11 15,1 0 0-15,3 4-6 0,-3-1 12 0,2 0-7 16,0 3-1-16,-4-1 11 0,4 2-3 16,-2-2-8-16,1 2-2 0,-1-2-11 0,1 0-9 15,-4-1-17-15,4-4-25 0,-3 1-25 0,-4-5-21 16,1 1 10-16,-1-1-67 0,3-4-2 16,-9-2-60-16,0-6-131 0,0 0 26 0,0 0 18 15,-6 6 12-15,2-9-78 0</inkml:trace>
  <inkml:trace contextRef="#ctx0" brushRef="#br0" timeOffset="177071.58">19686 15658 373 0,'1'-2'188'0,"3"0"-30"15,0-2-46-15,12-2 28 0,0-1-28 0,2-1-25 16,-2-1 3-16,5 0-34 0,2-2 18 0,-4 4-21 16,-1-1-42-16,-2 2-3 0,0-2-125 15,-7 0-112-15,-2 4-90 0,-3 0-8 0</inkml:trace>
  <inkml:trace contextRef="#ctx0" brushRef="#br0" timeOffset="177258.63">20051 15516 288 0,'2'-3'289'0,"1"1"-53"0,-1 1-38 16,2 0-32-16,-2-1-18 0,3-1-26 16,0 1-17-16,2 2-20 0,-3 0-59 0,3-2-30 15,0 2 2-15,0 0-111 0,0-1-70 0,-3 1-136 16,2-3-15-16,0 2 2 0</inkml:trace>
  <inkml:trace contextRef="#ctx0" brushRef="#br0" timeOffset="177952.31">20343 15402 357 0,'0'-1'201'0,"0"1"-63"0,0 3 1 0,-3-1-10 16,6 1-32-16,-3 1 12 0,1 3-21 0,3 11-14 16,-4-8-7-16,0 5 2 0,6 26-23 0,-3-20 17 15,0 4-16-15,0 0 9 0,0-3-31 16,0 0 34-16,1 0-25 0,3-1 2 0,-3 0 0 16,1-3-10-16,-1 0-15 0,-3-4 25 0,3-6-18 15,-3 0-18-15,-1-1 19 0,4-1-6 16,-4-2 28-16,2 0 30 0,-2 1 5 0,0-4 9 15,0-2-12-15,0 1-13 0,-2-5-1 16,2 0-17-16,-5-10 5 0,0-6-15 0,1-3-18 16,-5-5 9-16,6 2-5 0,1-2 7 0,-5 0-15 15,4 0 1-15,-2 3-2 0,3 0-18 0,2 15 7 16,0-7 7-16,0 0-12 0,0-1-23 16,11-16 17-16,-5 24-8 0,1-1-4 0,1 1-20 15,5 1 2-15,2 2 11 0,0 1 13 0,-4 2-35 16,0 2 20-16,-1 1 9 0,1 0-6 15,-2 1 0-15,-4 1 25 0,4 0-15 0,-9 0-3 16,0 0-24-16,9 0 52 0,-3 0-15 16,-6 0-18-16,17 10 27 0,-13-7-8 0,-3 1-18 15,3 0 23-15,-4 0-9 0,0 2 14 0,0-2 7 16,-2 3-28-16,2-7 24 0,-11 21-4 0,8-14-12 16,-2 1-7-16,0-2 7 0,-1-2 13 15,-5 5 7-15,-1 1-7 0,-1-4-10 16,-1-1 15-16,2 3-9 0,3-3-1 0,3-3 7 15,0 1 3-15,1 0 0 0,1-3-2 0,0 3-17 16,0-2 13-16,3-1-3 0,-2 2-5 0,2 0 17 16,-3-2-7-16,3 3-1 0,0 0-5 0,-1 1-13 15,2-2 23-15,0-2-16 0,0 0-3 16,0 8 14-16,0-3-19 0,0-5 5 0,18 21-3 16,-9-10 12-16,2-2 22 0,2 0-6 15,-1 1-5-15,3-2 26 0,-1 2-15 0,3-3-7 16,-2-1-25-16,3 2 34 0,0-3-3 0,4 2-7 15,-2-2-10-15,7 3-4 0,-4-4 21 16,1-1 5-16,-1 1-25 0,-1 1 22 0,0-2-18 16,-4 3-60-16,-3-3 5 0,-2-1-82 0,-4 1-23 15,-4-3-107-15,-1 0 24 0,-4 0 12 16,0 0-102-16</inkml:trace>
  <inkml:trace contextRef="#ctx0" brushRef="#br0" timeOffset="178751.48">22062 15906 534 0,'0'0'158'0,"0"0"-18"16,14 0 16-16,-14 0-12 0,0 0-10 0,0 0 0 15,14 0-21-15,12-6 17 0,-16-6-6 16,1-2-18-16,5-3-5 0,0-2-21 0,0-1 15 15,2-4-20-15,2-1-5 0,-2-3-11 16,4-1-4-16,-1-3-15 0,-1 2 1 0,3 3 1 16,-3-1-4-16,-1 3 4 0,-3 3-19 15,0 0-1-15,-2 3 8 0,-2 0-13 0,-1 4-13 16,-2 3-9-16,0-1-19 0,-2 5-13 0,-2 3-46 16,-3 2 7-16,1-2-80 0,-1 2-25 0,1 0-63 15,-2 1-127-15,-1-1 18 0,2-1 19 16,-2 4-35-16</inkml:trace>
  <inkml:trace contextRef="#ctx0" brushRef="#br0" timeOffset="179366.45">22575 15165 462 0,'1'-2'234'0,"-1"0"-51"16,1 0-37-16,-1 2-14 0,1 0-37 0,2 3 13 0,-1-2-30 16,2 3 14-16,-2 1-38 0,0-2-2 15,6 12 4-15,-2-1-18 0,0-2-3 0,2 2 17 16,-2-4-21-16,-3-2 3 0,1 1-14 16,1-4 14-16,-3 2-3 0,-1-2-6 0,2-3 15 15,-2 1-8-15,0 1 0 0,3 0 25 0,-4-3 16 16,0 1-15-16,0-2 0 0,0-2 2 15,-2 0-18-15,2-2 1 0,-4-2-19 0,-2-8 11 16,-2-3-5-16,2 1-11 0,-3-5 6 16,3-4-14-16,5 0-1 0,-4-4 7 0,2 0-17 15,3 4-2-15,0 9-3 0,0-3-1 0,0-4-18 16,15-20-1-16,-8 22 3 0,1 4-26 16,2 1 17-16,0 4-9 0,-1 1-1 0,2 4-20 15,3 0 25-15,-3 3 3 0,-2 2-6 0,-1 0 0 16,-8 2 5-16,7 0-1 0,-7 0 2 0,8 0-27 15,-8 0 32-15,15 13-8 0,-13-9 20 16,-2 1 10-16,0 2-28 0,0-2 23 0,0 2-9 16,0 5-13-16,-14 16 24 0,4-15 15 15,0 2-40-15,-3-2 31 0,0-1-19 0,-4 4-2 16,2-3 35-16,-2-2-15 0,2-1 2 0,-1 0-26 16,4 0 41-16,1-3-11 0,2-1-4 0,2-1-23 15,4 3 2-15,0-5 3 0,2-2-1 16,1-1 19-16,0 0 21 0,0 0-19 0,0 0 10 15,0 8 12-15,14 1-5 0,-8-9-1 16,1 3-23-16,8 2 22 0,-2-2-17 0,0 0-11 16,-3-2 4-16,-1 2 0 0,13-1 11 0,-5 2-8 15,3-4 8-15,1 4 19 0,4-3-47 0,-4 2 24 16,2-2 0-16,-2 2-49 0,-1 0-38 16,-2-2-29-16,-5-1-103 0,-5 0 17 0,2 0 14 15,0 0-128-15,2-11 17 0</inkml:trace>
  <inkml:trace contextRef="#ctx0" brushRef="#br0" timeOffset="179934.23">23008 14907 301 0,'0'-3'195'0,"1"0"-53"0,-1 2 9 0,0 1-14 15,1 1-26-15,-1 2-21 0,0 2-11 0,3 1 20 16,1 12-19-16,-1-3 6 0,0 4-39 15,0 0 7-15,0 0 6 0,2 1-4 0,-1 1-3 16,-2-4-13-16,4-5 14 0,-2 3-19 0,-3-5 0 16,-1-2-6-16,2-1 7 0,-1-2-4 15,-1 0 50-15,1-1 12 0,-1-1 32 0,0-3-40 16,-2 0-8-16,0-3-9 0,0 0-3 0,1-2-4 16,-7-7-14-16,4-4-4 0,-2-2-1 15,-1-3-9-15,6-3-11 0,1-3 0 16,0 14-6-16,0-8 5 0,0-3-15 0,16-25 2 15,-10 21 1-15,1 5-7 0,2 4-10 0,1-1-1 16,1 1 2-16,2 3-12 0,2 4 5 16,-1 2-8-16,1 2-11 0,-3 1 11 0,0 5 1 15,-3-2-1-15,-1 3 6 0,-8 1 0 16,7 0-2-16,-1 0-24 0,-6 0 29 0,21 19 3 16,-17-11-5-16,1 1-10 0,-3-1 12 15,-2-8 5-15,0 8-7 0,0 4-3 0,-14 13 3 16,5-12 24-16,-1 1-19 0,-2 1-2 0,-1-5 6 15,2 3-6-15,-3-3 9 0,-1 0-7 16,2-2-10-16,3 2 32 0,-3-3-17 0,6 0 0 16,2-4-11-16,0 1 10 0,2-2-1 0,-1 1-7 15,2-1 12-15,1 1 0 0,0 0 4 16,1-3 5-16,0 0-9 0,0 0 5 0,0 0-7 0,15 13 4 16,0-7-3-16,2-2-8 0,1-1 4 15,1 1-5-15,1-3 18 0,2 2-16 16,3-2 5-16,1-1 10 0,4 3 1 0,-3-3 2 15,-3 3-22-15,3-3 6 0,-8 0-40 16,-3 0-39-16,-4 0 8 0,-12 0-108 0,9 0-197 16,-9 0 25-16,8 0 22 0,-2-7 25 0,-11 4 6 15</inkml:trace>
  <inkml:trace contextRef="#ctx0" brushRef="#br0" timeOffset="180846.66">17760 16199 412 0,'0'0'168'0,"0"0"-12"16,0 0 18-16,0 0-1 0,0 0 4 0,-13 0-5 15,13 0 6-15,0 0-2 0,0 0 22 16,0 0-10-16,0 0-30 0,0 0-22 0,0 0 7 16,-26-13-5-16,22 7-27 0,-4-9-10 0,-1 0-14 15,-2 1-23-15,-1-1 18 0,-1-4-29 16,-2-1 23-16,0-1-42 0,0-5 13 0,-3 1-22 16,5-4-4-16,-4-4 6 0,3-2-5 0,-1-1-2 15,5-2-5-15,-3 1 7 0,-1 3-17 16,4 2 4-16,-2 4 4 0,3 0-12 0,-1 2 23 15,1 5-18-15,4 1-4 0,1 4-44 16,-1 2-13-16,0 3-22 0,2 2-28 0,2 5-1 16,-2 1-5-16,2 3 6 0,0-1-36 0,1 1 16 15,0 0 11-15,4 8-74 0,-3-4-36 16,0 1-94-16,-1 0-59 0,2-3 17 0,-1 3 32 16,1-2 0-16</inkml:trace>
  <inkml:trace contextRef="#ctx0" brushRef="#br0" timeOffset="181572.74">17288 15204 296 0,'0'-3'181'16,"0"3"-37"-16,0 1-10 0,0 1-37 16,0 1 4-16,3 1-8 0,0 1-12 0,1 8-9 15,6 2-39-15,-4 0 3 0,1 0 12 0,-1-3 24 16,3 3-26-16,-4-5-12 0,-1-1-3 16,-1-2 8-16,1 0-3 0,-2-1-18 0,1-1-20 15,-2-1 40-15,-1-1 20 0,3-1-1 16,-2 1-24-16,-1-3-7 0,0 0 14 0,-1-3-2 15,-2-1-8-15,0 0 8 0,-4-8 6 16,-1-3-35-16,-2 0 18 0,2-4-25 0,0-3 20 16,2 1-11-16,-3-5 21 0,3 1-23 15,-1-3-4-15,2 3-2 0,1-4 4 0,2 0-28 16,-3-1 23-16,2 0-18 0,2 4-8 0,0 0 10 16,-1 1 14-16,2 15-4 0,0-5-15 15,0-2 11-15,0-1-9 0,13-13 9 0,-9 20 1 16,2 2 3-16,2 1-12 0,0 1 2 0,1 2 1 15,-3 1-4-15,-2 2-9 0,2 0-5 16,-2 2-4-16,-4 0 6 0,0 0-2 0,9 0 45 16,-1 12-42-16,-3-7 25 0,-4 0-15 0,3 12 24 15,1-1-6-15,-5-8 4 0,0 2-20 16,0 0-13-16,0 0 28 0,0 0-1 16,0 2 0-16,-10 16 10 0,7-17-25 0,1-1 1 15,-2-2 3-15,0-2 26 0,2 0 0 0,-1 0-11 16,-6 5 1-16,3-3-21 0,-1-1 17 15,2-2 1-15,-1 1-1 0,2-3-10 0,1 1 13 16,-1 1-25-16,1-1 4 0,0 0 2 0,0-1 21 16,1 1 2-16,-2 1 16 0,0-2-33 15,2 2 16-15,1-1-6 0,-2 1 0 0,2-1 1 16,-1 0 0-16,1 1-1 0,0-1-7 0,1-1 10 16,0-3-16-16,0 0 13 0,0 0-3 15,0 9-2-15,14 3-19 0,-9-9 2 0,9 5 2 16,0-6 1-16,5 2 25 0,0-1 26 15,6 0-31-15,-6-1 5 0,1-1 23 0,3 2-2 16,-2-2-4-16,-2 0-40 0,-10-1 2 16,5 0-47-16,-2 0-17 0,1 0-35 0,-2 0-64 15,-3 0 14-15,0 0-189 0,-8 0-4 0</inkml:trace>
  <inkml:trace contextRef="#ctx0" brushRef="#br0" timeOffset="182250.45">17605 14918 328 0,'-2'-3'232'0,"2"-1"-40"0,0 1-15 0,0 2-33 15,-1 1-28-15,2 0-4 0,-1 0-2 16,3 2-37-16,-1 4-11 0,1-3-8 0,-2 5 22 15,6 7-31-15,-1 2 17 0,3-1-2 0,0-3-9 16,-1 1-30-16,-2 0 14 0,1-2 6 0,-4-2-33 16,4-1 19-16,-5-1-1 0,2-3-14 15,-3 1 18-15,2-2-6 0,-3-1 16 0,2 0 14 16,1-2-15-16,-3 3-4 0,0-4-13 16,0-3 15-16,0-1-6 0,-1 0-2 0,-1-2 2 15,-3-10-11-15,1-6-16 0,1 2 5 0,-1-3 4 16,0-1-9-16,2-4 14 0,2-1-10 0,0 16 3 15,0-8-12-15,0-3 12 0,0-2-30 16,0 1 9-16,15-25-31 0,-10 26-4 0,0 6 9 16,5-2 12-16,-1 4-10 0,0 2 11 0,0 0-3 15,1 4-10-15,1 0 9 0,-2 1 8 16,-3 6 1-16,-2 0 4 0,2 2 4 0,-2-1 5 16,-4 2 6-16,0 0-37 0,0 0 25 15,12 11 2-15,-10-4-4 0,-2-2 1 0,2 2 4 16,1 10 11-16,-3-8 9 0,0 4-19 0,0 2-1 15,-13 16 7-15,10-15 14 0,-3 1-18 16,0-2-2-16,-1-1 16 0,0-3-28 0,-3 1-10 16,1-2 27-16,-4 0 6 0,2-2-16 0,3-1 5 15,-2-2 11-15,2-2-6 0,3 1-15 16,-2 1 17-16,2-3 3 0,0 0-16 16,2 2 21-16,1-4-7 0,0 3 15 0,-2-2-44 15,1 0 33-15,0 1-10 0,1-1-2 16,1 0 12-16,1 0-24 0,-2 1 18 0,2-2-8 15,0 0 16-15,0 0-24 0,0 0 17 16,12 12 11-16,-7-10-16 0,-1 1-9 0,11 3 37 16,-2 1-14-16,6-3-22 0,-6 0-4 0,6 1 26 15,1-2 18-15,5-1-7 0,-2 0-19 0,2 0 6 16,0 1-3-16,0-1-4 0,-3-1-13 16,-2 1-23-16,2 1 3 0,-4 0-84 0,-4-1-38 15,-5-2-108-15,-9 0-58 0,0 0 16 0,8 0 7 16</inkml:trace>
  <inkml:trace contextRef="#ctx0" brushRef="#br0" timeOffset="182411.56">18074 14766 283 0,'1'-1'226'0,"2"-3"-28"16,-2 2-18-16,0 0-89 0,0 0-7 0,2 1-9 15,0-2-156-15,-3 3 7 0,0-1 7 0,-2 0-259 16,1-1 12-16</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3-10T10:19:33.177"/>
    </inkml:context>
    <inkml:brush xml:id="br0">
      <inkml:brushProperty name="width" value="0.05292" units="cm"/>
      <inkml:brushProperty name="height" value="0.05292" units="cm"/>
      <inkml:brushProperty name="color" value="#FF0000"/>
    </inkml:brush>
  </inkml:definitions>
  <inkml:trace contextRef="#ctx0" brushRef="#br0">4762 3878 340 0,'0'0'194'0,"0"0"-29"16,0 0 21-16,0 0-13 0,0 0-19 16,0 14 6-16,0-14-2 0,-13 0-8 0,13 0-10 15,0 0-5-15,0 0-20 0,0 0 17 0,0 0-11 16,0 0-30-16,0 0 4 0,0 0 14 16,0 0-20-16,0 0-12 0,0 0 9 0,0 0-16 15,0 0-10-15,0 0-15 0,0 0 29 16,0 0-38-16,0 0-9 0,0 0 2 0,0 0-1 15,0 0 3-15,0 0 6 0,0 0-24 0,0 0 3 16,13 23-3-16,-3-23 6 0,6 0-9 16,5 0-4-16,2 0 9 0,24-10-8 0,-20 7 9 15,1 1-13-15,-2-1 20 0,0 1-25 16,-3 0-6-16,3 1 4 0,-15 1 30 0,6 0-37 16,0 0 16-16,-1 0 24 0,-2 0-27 0,-4 0 5 15,0 0 5-15,-2 0 1 0,0 0 0 16,-8 0-20-16,7 0-1 0,-7 0 27 0,16-8-31 15,-14 8 26-15,-2 0-23 0,0 0 5 16,0 0 6-16,0 0 5 0,0 0-18 0,7 0 18 16,-7 0-20-16,0 0 11 0,0 0 12 0,7 0-10 15,-7 0-12-15,0 0 21 0,0 0-27 16,0 0 4-16,10 2 18 0,-12-1-14 0,-1 0-3 16,0 3 2-16,1 0 5 0,-4 0-13 15,-2 5 8-15,-6 2 6 0,5 0 4 0,-2 4-3 16,-1-4 19-16,-1 2-11 0,0-2-5 15,0 0 4-15,0 5 16 0,-1-4-23 16,1 2 2-16,0 2-7 0,0 0 1 0,-1-2 16 0,1-1-11 16,4 1 17-16,-4-1-21 0,2-1 14 15,-1-2-5-15,1 0 7 0,3 4-15 16,-3-6 1-16,1 3 5 0,0-1 11 0,1-1-10 16,-1-2-7-16,5-2 10 0,-2 0-6 0,2-1-2 15,-1 1-3-15,4-1-10 0,-1 0 21 16,-1-1 13-16,2-2-18 0,-1 2 14 0,0 1-1 15,0-3-23-15,-1 4 3 0,1-3 7 16,-1-1 1-16,1 1-13 0,3 1 12 0,-3-2 0 16,3 2-9-16,-3-3 7 0,2 0 1 15,0 1 20-15,0 1-11 0,1-2-12 0,0 0 9 16,0 0-14-16,0 0 21 0,0 0-10 0,0 0 20 16,0 0-24-16,0 0 5 0,9 8-17 15,-6-8 23-15,5 0-13 0,8-3 14 0,-9 3-21 16,8 0 20-16,22-8-14 0,-15 5 11 0,6 2-15 15,-4-2 14-15,7 0-8 0,-1 2 15 16,2-2 3-16,-2 0-15 0,5 3 8 0,-2-1-15 16,2-2-6-16,-2 2 28 0,-1-2-27 15,-2 2 6-15,4 1 23 0,-7-3-5 0,-2 3-22 16,-15 0 16-16,3 0 8 0,0 0-11 0,0 0-16 16,-4 0 19-16,-2 0-7 0,0 0 20 15,-7 0-14-15,9 0-15 0,-9 0 4 0,6 0-38 16,-6 0-25-16,0 0-9 0,6 0-30 15,-6 0 10-15,0 0-102 0,0 0-57 0,8-11-116 16,-10 9 25-16,2 0 23 0,-2-3-15 0,1 2 21 16,0-3 29-16,1 4-10 0</inkml:trace>
  <inkml:trace contextRef="#ctx0" brushRef="#br0" timeOffset="522.04">5686 3904 241 0,'-3'-3'313'0,"2"3"-61"0,-1 0-3 16,-1-1-28-16,3 1-20 0,0 0-22 0,0 0-13 15,-3 0-31-15,3 0-13 0,-2 0-5 16,2-1-9-16,0-1-28 0,-2 2-9 0,2 0-7 15,2 0-12-15,0 0 10 0,3 0-13 0,3 0-2 16,0 0-14-16,-1-1 15 0,6 1-13 16,4 0-9-16,4 0-6 0,2 0 3 0,3 0 8 15,-5 0-13-15,7 0-7 0,-4 0 12 0,1 0-4 16,1 0-19-16,-4 0 23 0,1 0-17 16,-2 0-1-16,-5 0 1 0,-2 0 1 0,-3-4 0 15,-1 4 9-15,-3 0-7 0,1 0 2 0,-8 0-5 16,6 0 7-16,-6 0-8 0,7 0-5 15,4-14-15-15,-11 11-4 0,1 3-23 0,0-1-27 16,-1-2-19-16,-1 2-49 0,0-1 13 16,-2 2-46-16,1-1-1 0,-2 0-59 0,0 1-109 15,2 0-20-15,-2 0 23 0,0-3 13 16,-1 3 12-16</inkml:trace>
  <inkml:trace contextRef="#ctx0" brushRef="#br0" timeOffset="960.31">5840 4054 368 0,'-2'1'220'16,"0"1"-3"-16,-1-2-26 0,3 2-33 0,-3-2-4 15,1 3-22-15,-1-3-10 0,1 0-21 16,2 3-16-16,0-3-3 0,0 0-8 0,3 1-9 16,-1-1-1-16,3 2-23 0,2 0 15 0,11-1-14 15,-4 1-7-15,5-1 3 0,-3-1-4 0,3 0-1 16,-7 0-6-16,4 0 2 0,3 0-16 16,2 0 11-16,24-12-5 0,-25 9-6 0,2 1 6 15,-6 0-13-15,3-1 12 0,-3 2 9 16,-6 1 0-16,-1-1 3 0,-4 1 15 0,0 0-1 15,1-1 11-15,-6 1 6 0,0 0 5 0,0 0 12 16,7 0-7-16,-7 0-36 0,6 0 24 16,-6 0-29-16,0 0 1 0,7 0 4 0,-7 0 13 15,0 0-11-15,6 0-14 0,-6 0-27 0,0 0 0 16,0 0-17-16,0 0-20 0,0 0-29 0,0 0-12 16,8 0-43-16,-8 0 11 0,0 0-47 15,0 0-15-15,0 0-25 0,9-2-71 0,-11 1-77 16,1 1-4-16,-1 1 22 0,2-2-1 15,-2 0 26-15</inkml:trace>
  <inkml:trace contextRef="#ctx0" brushRef="#br0" timeOffset="2136.01">609 3264 320 0,'0'0'180'16,"0"0"-37"-16,0-13 3 0,0 13-20 16,-16 0-13-16,16 0-11 0,0 0 10 0,0 0-35 15,0 0 7-15,0 0 6 0,0 0-29 0,0 0-9 16,0 0-22-16,23-27 18 0,-3 24-14 16,2-1-9-16,1-1 11 0,1 2 4 0,3-1-27 15,-4 1 23-15,9 1-3 0,0-5-4 0,1 2-30 16,-2 1 19-16,-3-2 22 0,4-1-20 0,-4 4-1 15,-2-3-18-15,-1 0-21 0,-6 5-17 16,0-1 3-16,-2-2-73 0,-6 3-6 16,-11 1 18-16,7 0-38 0,-7 0-59 0,0 0-128 15,8 0 16-15,-12-1-21 0</inkml:trace>
  <inkml:trace contextRef="#ctx0" brushRef="#br0" timeOffset="2381.08">892 3178 262 0,'-3'3'136'0,"-2"3"-31"0,5-1-9 15,-1 1-44-15,-3 9-3 0,3 3 64 16,-2 1-12-16,1 3-15 0,2 2 25 0,0-14-35 16,0 9 0-16,0 3-36 0,0 3 29 0,0-1-22 15,0 3 26-15,11 23-15 0,-6-23-17 16,-2-3-31-16,-1-2 38 0,2-4-25 0,-1 6 20 15,1-3-13-15,-2-4 0 0,2-1-31 0,1-3 1 16,0 0-101-16,-2-2-52 0,-3-6-87 16,2-1 16-16,1-1 16 0,-2-2-97 0,-1-1-16 15</inkml:trace>
  <inkml:trace contextRef="#ctx0" brushRef="#br0" timeOffset="3036.29">1116 3539 320 0,'4'-1'134'16,"3"0"-20"-16,-2-2-22 0,8-2-14 0,-3-4 15 16,-1-1-26-16,0 0-7 0,-2 2-15 15,1-2-3-15,-5 1 24 0,0 2 6 0,-3 0 1 16,1 0-28-16,-1 1-7 0,0 6-16 0,0 0 20 15,0-7 8-15,0 7-31 0,-20-19 20 16,10 12-12-16,0 3-6 0,3 4-19 0,-1-1 12 16,8 1 6-16,-8 0-3 0,1 0-1 15,-13 13-3-15,8-4 0 0,3 3 0 0,-2 0-4 16,6-4-31-16,-1 5 1 0,2 3 3 0,3-7 18 16,1 4 14-16,0-13-14 0,0 13 0 15,13 13 1-15,-8-14-15 0,2-1 14 0,6-1 17 16,-4-3-21-16,3 0-8 0,-1-2 8 0,-3-3-2 15,3-2 8-15,2 0 4 0,-4 0 11 16,5 0-9-16,22-14 19 0,-17 5-17 0,2-2 18 16,1-1-8-16,-5-2 0 0,0-2 17 0,0 0-26 15,-4 4 23-15,0-2 29 0,-1-3-7 16,-6 0-21-16,1-1 30 0,-4 3-16 0,-3-4-11 16,3 1 9-16,-3 13-14 0,0-4 0 15,0 0-2-15,0 0-13 0,-12-5-6 0,5 1 0 16,-1 5 4-16,0 3-12 0,3 2 8 0,0 0 3 15,0 3-20-15,5 0-11 0,0 0-9 16,0 0-24-16,-9 0 36 0,9 0-7 0,-11 15-19 16,8-11-25-16,3 2-1 0,-1 1 49 15,3 0-6-15,0-2-6 0,-2 4 29 0,9 13-11 16,-2-7-4-16,2-2-1 0,-2 1-1 0,0-1-4 16,-1-1 15-16,4 2-16 0,-3-3 14 15,1 1 13-15,-2-1-7 0,3 0-22 0,-2-1 16 16,-1 2-11-16,-2-2-12 0,1 2 30 0,3-3-4 15,-5-1 11-15,3-1-42 0,-4 1 41 16,0-2 11-16,1 1 9 0,-1-2-18 0,-2-1-2 16,0 0-16-16,1 3-1 0,-1-2 28 0,0 0-38 15,0-5-17-15,0 0 4 0,0 8-98 16,0-3-46-16,-16 11-105 0,5-8-31 0,5-4 6 16</inkml:trace>
  <inkml:trace contextRef="#ctx0" brushRef="#br0" timeOffset="3450.01">1472 3152 676 0,'2'-3'267'0,"-1"-1"-56"0,0 1-11 0,-1 2-32 16,0-2-6-16,0 2-34 0,4-2-30 0,-4 3 8 16,0 0-10-16,1 0-16 0,1 1-16 15,-2 2 6-15,1 0-14 0,0 1-5 0,0 3-9 16,6 9 1-16,-1 0-7 0,-1 0 1 0,0 1 0 16,2 0-13-16,0 2 6 0,-3 1-19 15,1-1 6-15,1-2 2 0,-1 0-19 0,2-1 21 16,-2 3-10-16,-1-8-4 0,1 5 10 0,1 1-21 15,-1-2 14-15,0-5 7 0,-3-1-8 0,1 0 7 16,1-1-16-16,-3-2 3 0,1 0 2 16,-2-1-3-16,2 0 15 0,0-1-14 0,0-1 1 15,2 1 0-15,-2-1 1 0,0 1-35 16,4-3 7-16,-1 2-36 0,-1-3-42 0,1 2 14 16,2-2 9-16,2 0-78 0,11-13-114 15,-1 7 22-15,-1-6 21 0,-2 7-119 0,-4-7 21 16,3 0 12-16,-3 0 15 0</inkml:trace>
  <inkml:trace contextRef="#ctx0" brushRef="#br0" timeOffset="3619.28">1566 3306 283 0,'2'-4'139'0,"2"0"-32"0,9-7-12 0,-3 6-59 16,-1-5-32-16,8 2-17 0,1 1-35 0,0-2-124 16</inkml:trace>
  <inkml:trace contextRef="#ctx0" brushRef="#br0" timeOffset="4076.28">1988 3052 285 0,'-3'0'170'0,"0"0"11"15,1 0-13-15,-3 0-42 0,0 3-1 0,-4 5-32 16,0-4-35-16,2 3 27 0,0-2-29 0,2 1 5 15,0 1-30-15,-2 5 23 0,4-2-25 0,1-1 23 16,-3 0-20-16,4-2-17 0,1 1-8 16,0-8 30-16,0 6-25 0,0 0 13 15,0-6-9-15,18 23 5 0,-8-14 6 0,0 2-11 16,0-4-9-16,2-4-5 0,-1 1-2 0,-1-1 30 16,-3-1-14-16,12 3-19 0,-8-3 14 0,0 0-35 15,-4-1 32-15,-7-1 8 0,0 0-6 16,8 0 15-16,-2 0-31 0,7 10 23 0,-10-8-14 15,1 1-37-15,-2 0 42 0,1 3-8 16,-1-2 0-16,5 10 4 0,-6-2 25 0,-1-12-29 16,0 9 17-16,0 1 13 0,0 0-15 15,-14 18-30-15,5-17 20 0,0 0 28 0,-1 1-8 16,-1-4-20-16,-1 3-1 0,0-4-11 16,2 0-7-16,-3-2-10 0,5-1 4 0,1-1-97 15,-3-2-20-15,3 0-66 0,1-1 20 0,6 0-184 16,0 0 8-16,-9 0 47 0</inkml:trace>
  <inkml:trace contextRef="#ctx0" brushRef="#br0" timeOffset="4334.31">2121 2939 331 0,'2'-5'334'0,"2"0"-54"0,-3 2-33 0,0-2-29 15,2 3-43-15,-3 0-22 0,2 1-19 16,0 1-11-16,-2 1-9 0,3 2-17 0,-1 1-10 16,0 1 1-16,6 10-16 0,0 3-23 0,-3 0-7 15,3 4 4-15,-6-3 1 0,5 7-7 16,-2-6-39-16,1 4-15 0,0-2 1 16,-2-1-29-16,1 1-30 0,2-3-7 0,-2 0 7 15,0-1-50-15,3-3-49 0,-3-7-59 0,7 3-103 16,-5-7-11-16,2 1 18 0,0-2 9 0</inkml:trace>
  <inkml:trace contextRef="#ctx0" brushRef="#br0" timeOffset="5244.13">2475 3085 448 0,'-17'-4'168'16,"3"2"-5"-16,2 4-59 0,3-2 16 15,-14 13-3-15,7-4-62 0,7 1 30 0,-4 0-13 16,7-1-19-16,-2 1-9 0,0 1 11 0,7-1-13 16,-5-4 16-16,6 1-35 0,0-7 16 0,0 7 3 15,0-1-42-15,0-6 6 0,0 7 1 16,15 2-17-16,-10-7 1 0,1-2 0 0,0-2 1 16,2 2 0-16,-1 0 1 0,17-12-7 15,-10 6-1-15,-2 4 27 0,2-7-2 0,-4 1 0 16,2 2-29-16,-6 0 9 0,2 2-5 0,-3 0 37 15,-1 3-37-15,1-2 20 0,-4 1 4 16,1 1 12-16,1-1-8 0,1 1-14 0,0-2-15 16,1 3 0-16,-1-1 3 0,3 1 32 15,-2-1-27-15,-5 1 1 0,0 0 1 0,9 0 10 16,-1 0 21-16,1 0-3 0,-3 0-3 16,1 0-21-16,-1 0 9 0,16-11 8 0,-10 7-27 15,-2 2 12-15,1-6 15 0,-3 1-30 16,2 2 13-16,-6-2 38 0,5-4-14 0,-5 0-6 15,1 3 32-15,0-7 30 0,-3-1-37 0,0 1 28 16,-2 6-14-16,0-3 25 0,0-5-5 0,-13-23-8 16,8 19 8-16,-4 1 5 0,2-3 11 0,-5-1 0 15,1 7-3-15,-1-3-4 0,3 0-2 16,-1 8-7-16,-3-2-4 0,4 5-5 0,5 1 5 16,-1 1-13-16,1 2-5 0,-1 1-28 15,4 3 0-15,-3 1 14 0,4 0-13 0,0 0-12 16,-8 12 1-16,6 5 15 0,0 3-18 0,2-9 8 15,0 5-12-15,0 5 23 0,12 25-30 16,-8-22 23-16,5 0-29 0,0-1-5 0,-2-2 6 16,3 1-15-16,2-3-23 0,-3-1-10 0,4-3 20 15,-3-4-2-15,0 1 0 0,2-5-11 16,-2-3 12-16,-1 0-12 0,1-2-5 0,-10-2-12 16,9 0 23-16,3 0-7 0,5 0-1 0,14-15 6 15,-18 8 8-15,-3 2-14 0,-1 1 6 16,-1 0 0-16,1 2 7 0,-3-2 5 0,-1 1-18 0,-2 2 8 15,3 0 2-15,-2 0-8 0,2 1-15 16,1-1-7-16,-2 1 16 0,1-2-4 16,0 2 23-16,-6 0 7 0,7 0-8 0,2 0-22 15,4 0 6-15,2 0 5 0,-2 0 10 16,1 0-14-16,14-8 5 0,-16 3 3 0,4-1 9 16,-4 2 4-16,0 0 1 0,1-6-2 0,-4 5 2 15,-1 0 0-15,5-2 1 0,-7 1-4 16,-2 2 3-16,1-1 26 0,-1 3 3 0,2-2-3 15,-3 1 7-15,1 3 5 0,-2-2-8 0,1 1-22 16,1-1 1-16,-1 2-18 0,0 0-5 0,1 0 25 16,-4 0 1-16,0 0 28 0,0 0-7 15,6 0-1-15,-6 0-44 0,13 11 4 0,-10-6 46 16,-1 0-2-16,2 0-5 0,-4 0 1 16,7 10-3-16,-1 2 1 0,-2-3-1 0,1-2 19 15,-1 1-4-15,-2-3 24 0,-2-1-7 16,4 1-30-16,-3-2 10 0,2-2 8 0,-3-1-22 15,0 2 26-15,0-7-50 0,0 0 1 0,0 14-15 16,-13 7-61-16,3-12-97 0,2-4-141 0,-6 2 13 16,2-7-1-16</inkml:trace>
  <inkml:trace contextRef="#ctx0" brushRef="#br0" timeOffset="5411.2">2688 2844 209 0,'3'-3'106'0,"0"-3"-15"16,11-4-67-16,-2 0-65 0,0 0-89 16</inkml:trace>
  <inkml:trace contextRef="#ctx0" brushRef="#br0" timeOffset="5621.08">2039 3038 251 0,'0'1'161'16,"5"-1"-29"-16,2-1-15 0,11-3-24 15,5-2-5-15,3-3-20 0,1 3-6 0,3-1-27 16,0-1-40-16,3 1-38 0,0-2-6 0,2-4-80 16,2 4-193-16</inkml:trace>
  <inkml:trace contextRef="#ctx0" brushRef="#br0" timeOffset="6090.2">3308 2648 290 0,'0'-5'309'0,"4"0"-37"0,-3-2-45 0,-1 4-22 15,1-4-27-15,-1 5-28 0,2-4-19 0,-2 3 0 16,2-2-20-16,-2 2-23 0,0 0-3 16,0 3-4-16,0 0-14 0,3-2-5 0,-3 3-5 15,1 1-15-15,-1 3 1 0,3-1-8 0,3 11-10 16,-4-3 18-16,4 5-17 0,1 3-6 15,0-4 10-15,-2 8 2 0,0 0-25 0,1-3 7 16,2 5 0-16,-3-2 4 0,0 1-8 16,3-2 3-16,-3 1 1 0,-1-2-5 0,2 3-11 15,-2-6 1-15,1-1 10 0,-1-2-6 16,0-1 5-16,2-1 7 0,-2-4-35 0,1-3-12 16,-3 1-13-16,1-4-15 0,1-2-9 0,-1 1-13 15,1-2 8-15,2-1-82 0,-6 0-84 16,0 0-90-16,19-11 22 0,-6 1 25 0,-7-3-38 15,-2 4 9-15</inkml:trace>
  <inkml:trace contextRef="#ctx0" brushRef="#br0" timeOffset="6456.08">3298 2927 314 0,'-1'-1'208'0,"1"-1"-19"0,1-1-26 0,1 1-21 16,11-5-8-16,1-3-25 0,3 0-49 0,2 0 24 15,8-1-19-15,-3 2-34 0,2-1-4 16,-2 0 16-16,-1-1 1 0,3 0 5 0,-2 1-25 16,-1 0 8-16,-4 2 1 0,0 1-10 0,-5 0-1 15,-1 1-7-15,-4 3 38 0,-3 1-31 0,1-1 3 16,-2 2-19-16,-2-2 11 0,0 3 17 15,1-1-25-15,-2 0-18 0,-2 1 7 0,0 0 10 16,0 0-25-16,0 0 41 0,17 13-34 0,-8 1 24 16,-2-3-1-16,3 6 0 0,-4-5-17 15,-1 2 13-15,2-1 3 0,-1-1 14 0,-3-2-32 16,7 3 6-16,-5 0 10 0,0-5 11 0,0 0-10 16,-1-1 2-16,0-3-32 0,-3-1-14 15,3 2 1-15,-3-2-75 0,-1 0-69 0,2-3-170 16,-2 0 23-16,0 0 14 0,0 0 7 0</inkml:trace>
  <inkml:trace contextRef="#ctx0" brushRef="#br0" timeOffset="6757.03">3718 2658 357 0,'-3'-2'241'0,"1"-1"-35"0,1 1-58 15,-2-1 14-15,3 1-36 0,-2 0-16 16,0 2-20-16,0-1 0 0,2-1-3 0,0 1-20 16,0 1-5-16,0-1-7 0,0 0-2 15,4-1 0-15,-3 2 15 0,0-2 9 0,-1-1-4 16,2 1 0-16,-1 1 3 0,0-3 3 0,-1 1-17 16,1-1 11-16,0 0-15 0,-1 0 5 0,0 4-14 15,0 0 4-15,0 0-24 0,0-7 8 0,0 7-17 16,0-8-16-16,0 8-8 0,-10-10-23 15,6 9-41-15,0 1 4 0,1 1 6 0,-2 2-85 16,1-2-17-16,1 1-64 0,1 2-156 16,-1 0 23-16,3-3 24 0,-2 2 22 0,2 1-8 15</inkml:trace>
  <inkml:trace contextRef="#ctx0" brushRef="#br0" timeOffset="7126.26">4076 2653 209 0,'-4'-2'233'16,"-2"-1"-37"-16,2 3-5 0,0 0-59 16,-1 0 34-16,1 3-39 0,-2-1-15 0,-8 8-39 15,1 1 21-15,3 0-26 0,-3 1-7 16,3 1 3-16,2 0-5 0,2 2-10 0,-1-1-8 15,1 1-15-15,6-3 16 0,0-1-4 0,0-11-5 16,0 9-31-16,0 0 21 0,0 3 10 16,14 13-36-16,-5-14 21 0,0 0-21 0,-1-4 19 15,3 2 5-15,6-5-13 0,-1-1 16 0,2 0 16 16,-4-2-49-16,-14-1 36 0,12 0 3 16,-2 0 24-16,4 0-8 0,14-14 0 0,-18 10 8 15,3-3-9-15,1 2 3 0,-5 0-2 16,0 0-16-16,-3 2-4 0,1-3 5 0,-4 2-38 15,2 1-42-15,-3-1-19 0,0 1 7 0,0-1-162 16,1 4-136-16,-3-4 23 0,0 4 24 16,0 0-11-16,0 0 8 0,0 0 2 0</inkml:trace>
  <inkml:trace contextRef="#ctx0" brushRef="#br0" timeOffset="8437.93">7248 3805 455 0,'0'0'281'0,"0"-16"-26"0,23-5-4 16,-25 15-7-16,4 1-39 0,-4-1-17 0,1 0-23 16,1 6-19-16,0 0 17 0,0-7-36 0,0 7-18 15,0-8 0-15,0 8-18 0,0-5-15 16,0 5 0-16,0 0-25 0,0 0-6 0,-1-9 0 15,0 10-9-15,2 3 17 0,0 0-26 16,-1 3 19-16,4 11-3 0,-4-9-18 0,8 20 12 16,-1-7-9-16,-3 2-6 0,1 0-9 15,-2-2-8-15,5 2 3 0,-3-2-1 0,1 5-4 16,-1-4 2-16,0 3-8 0,-2-3 0 0,1 2 6 16,0 0 12-16,-1-7 7 0,1 0-22 15,-1 1-10-15,0-3 11 0,0-3 11 0,1-5-8 16,-4 0-2-16,0-1 2 0,0-1 27 15,3-2-15-15,-2 0-22 0,0-1 30 0,-1-3 1 16,0 0-3-16,0 0-24 0,0 0-7 16,0 0 7-16,0 0 17 0,0 0-22 0,0 10-26 15,0-12-21-15,0-1-26 0,-5-2-11 0,5-2-19 16,-4-5-38-16,0-1 11 0,-1-2-93 0,-2 0-69 16,0-5-99-16,-1 6 22 0,3-1 50 15,-1 1 21-15,0-1-23 0,-2 6 20 0</inkml:trace>
  <inkml:trace contextRef="#ctx0" brushRef="#br0" timeOffset="10306.24">7339 3743 354 0,'0'0'179'0,"0"0"-20"16,0 0-21-16,0 0-14 0,0 0 7 15,0 0-34-15,0 0-1 0,0 0-13 0,0 0-18 16,0 0 12-16,0 0-16 0,10-11-2 0,-10 9-16 16,0-1 2-16,3 1-13 0,0-2-2 0,1 1 5 15,0 1-13-15,0-1 8 0,0 0 6 16,8-5-30-16,1 2 11 0,0 2 4 0,-6 0-8 15,4 3-21-15,-4-2 27 0,2 0 4 16,-2 2-15-16,-1 0-16 0,1-1 3 0,0 2 16 16,1-1 0-16,-2 1-13 0,-6 0-5 0,13 0 18 15,2 0-44-15,-2 0 37 0,-3 0 4 0,-1 0-4 16,6 12 21-16,-7-8-12 0,-3-3-2 0,-1 2-38 16,0 1 18-16,1-1 25 0,-1 1-38 15,5 7 6-15,-3-2-4 0,-2-2-4 0,-2 1 32 16,0-4-7-16,1 2-1 0,-2 1-9 15,-1-4 22-15,0 2-26 0,0-5 40 0,0 0-13 16,0 8 11-16,0-8-12 0,0 8-5 16,0-3-30-16,-12 7 40 0,3-3 7 0,-3-1-29 15,1 0 25-15,4-4-17 0,-9 4 13 16,5-4 6-16,1-2-4 0,1 1 2 0,-7 2 13 16,4-1-22-16,0-1 26 0,3-2-8 0,0 0-6 15,0 2 5-15,3-3 12 0,-1 0-18 0,0 3 3 16,2-3 7-16,-3 0 0 0,2 0-8 0,-2 0-18 15,2 1 8-15,0-1-2 0,1 0 2 16,-2 0 0-16,2 1-2 0,5-1 1 0,0 0-3 16,-7 0-22-16,7 0 0 0,-7 0-15 15,7 0 9-15,-7 0-44 0,7 0 6 0,0 0-37 16,0 0 10-16,-11-2-66 0,11 2-28 0,2-3-59 16,1 3-126-16,2-3 23 0,-1 2 13 15,1 0 6-15</inkml:trace>
  <inkml:trace contextRef="#ctx0" brushRef="#br0" timeOffset="10723.17">8070 3980 282 0,'-1'4'173'0,"1"-4"21"15,0 3-50-15,0 0-36 0,0-2 26 16,1 0-21-16,0 2-26 0,5-2 12 0,-2 1-22 16,1-1 0-16,1-1-44 0,2 0-2 0,0 1 25 15,0-2 9-15,-8 1-28 0,15 0-9 16,3 0-23-16,-3 0 15 0,3 0-20 16,-4 0 37-16,-1 0 0 0,-1 0-3 0,-1 0 1 15,-2 0-3-15,6-10-33 0,-8 10-14 0,-1-2 3 16,1 2-74-16,-1-3-22 0,-1 3-40 0,1-3-114 15,-2 1-39-15,-1-1-12 0,0 2-8 16</inkml:trace>
  <inkml:trace contextRef="#ctx0" brushRef="#br0" timeOffset="11258.23">8725 3635 431 0,'0'-18'273'0,"0"5"-18"0,-1 2-32 0,1 3-29 16,0 8-16-16,0-7 10 0,0 7-22 0,0-8-14 15,0 8-20-15,0-7-3 0,0 7-10 16,0-8-34-16,0 8-5 0,0-6-6 0,0 6 1 16,0 0-19-16,0 0 2 0,0-7-11 0,0 7 4 15,-1-8-6-15,2 11-19 0,0-3-13 16,1 5 1-16,0-1-2 0,3 13-4 0,1 3 20 16,-1-2-6-16,0 5-14 0,0-2-12 15,1 2 25-15,2 2-19 0,-2 0 0 0,3 3 9 16,-1-3-10-16,0 0 11 0,-1 1-16 15,1-2 1-15,0 0 21 0,-2-1-14 0,2 0-7 16,-3-4 4-16,1 3 5 0,1-2-12 0,-5 1 16 16,0-3-10-16,3-2 4 0,-2 1-7 15,1-4 1-15,-3-4 9 0,1 0-1 0,-1-1-7 16,-1-3 18-16,3 1-12 0,-2-2 11 0,0 0-3 16,0-1-6-16,1 0-8 0,-2 1 0 15,1-3-4-15,-1 1 3 0,0 2 2 0,1-3-9 16,-1 0-1-16,0-1-15 0,0 0 1 15,0 0-14-15,0 4-44 0,0-2 8 0,0-5-95 16,0 1-44-16,-1 0-51 0,0-2-118 0,-1 0-6 16,1-13 65-16,1 2 21 0,0 6 12 15,0-8-20-15</inkml:trace>
  <inkml:trace contextRef="#ctx0" brushRef="#br0" timeOffset="11764.23">8789 3568 301 0,'-4'-5'256'15,"2"-1"-39"-15,-1-9-33 0,1 4-47 0,-1 1 15 16,3 1-25-16,0 9-11 0,0-12-26 0,0 0 11 15,18-14-21-15,-11 12-2 0,1 2-10 16,-1 1-11-16,8 0-7 0,-2 2 12 0,-1-1-31 16,7 2-7-16,-5-2 8 0,3 4-8 15,2 1-7-15,-1 1 20 0,1 1-41 0,-1-1 26 16,2 4-8-16,-12 0-2 0,6 0-24 16,4 0 25-16,-2 0-14 0,20 12 11 0,-20-5-5 15,1 3 2-15,-5 2-19 0,-2 1 34 0,4 3-10 16,-5-3-2-16,-3 4-21 0,0-1 18 15,-1 1-4-15,-1 0-26 0,1 1 25 0,-5 1-10 16,1-5 25-16,-1-6-10 0,0 6 4 0,0 1-1 16,-12 19-9-16,9-18-1 0,-5 0 3 0,-2-2 18 15,1 1-20-15,-3-2 2 0,-2-1-12 16,-1 2 17-16,-4-2 2 0,0 1 5 0,-1-3-10 16,-3-1 22-16,0-2 20 0,-1 0-21 0,0-1 10 15,1-2 7-15,0 1 22 0,0-3-19 16,5 5-13-16,-5-7 21 0,9 0-27 0,1 1-3 15,4 0 9-15,2-1-20 0,0 0 4 16,7 0-55-16,0 0 5 0,-8 0-70 0,8 0 10 16,0 0-234-16,-11-15-69 0,13 10 22 0,3-10 30 15,-1-2 37-15,5 3 3 0</inkml:trace>
  <inkml:trace contextRef="#ctx0" brushRef="#br0" timeOffset="12646.22">7252 4634 465 0,'-13'0'196'0,"13"0"8"16,0 0-34-16,-14 0-18 0,-3 6-4 0,13-6-28 15,2 0-44-15,-1 0-7 0,2-1 23 16,1 2-2-16,1-2-21 0,4 2-3 0,4-2-22 16,14 1 12-16,-11 0-1 0,11 0-8 0,5 0-6 15,9 0-8-15,46-11 6 0,-32 8-22 16,3-2 3-16,7 2 14 0,8-3-9 0,5 0-9 15,11 1-4-15,3 1 3 0,0-2 4 16,8 0 16-16,1 1-18 0,3 1 0 0,5 0-11 16,-3 0 7-16,-1 1 11 0,-1-1 4 0,-2 1-11 15,-1 2 15-15,-3 0-16 0,-9 1 1 16,1-2 7-16,-11-1 12 0,-3 2 1 0,-12 1-11 16,-5-1 24-16,-5-1 6 0,-8 1 7 0,-25 1 4 15,7 0 20-15,4 0-10 0,1 0-10 16,-3 0-11-16,19-9 7 0,-27 7 23 0,-6-1-30 15,-3 2-14-15,-2-1-44 0,-2 0-36 16,-1 0-47-16,-4-1-60 0,2 3 13 0,-4-3-125 16,-1 3-156-16,-1-2 28 0,-1 1 28 15,-1 0 5-15,-1-2 24 0,-8-1 13 0,-5-1 2 16</inkml:trace>
  <inkml:trace contextRef="#ctx0" brushRef="#br0" timeOffset="14684.09">7434 5670 274 0,'-15'0'255'0,"15"0"-44"0,0 0-69 0,0 0 22 16,0 0-28-16,0 0-5 0,0 0-9 0,-20-16-3 15,17 15-2-15,3-1-22 0,-1 0-14 0,1 2-3 16,-2-3-2-16,4 3-38 0,-4 0 12 16,2 0 8-16,0-1-12 0,2 2-32 0,-1-1 12 15,2 3 7-15,1-3-9 0,-2 5-15 16,8 8 4-16,0 2 1 0,2-4 8 0,-2 7-13 15,0-2 9-15,-1 2-19 0,3 1 17 0,-2-1 10 16,8 2-25-16,-9-1 24 0,1 2-14 0,2-6-11 16,-2 6-12-16,-1-1 14 0,1 2-2 15,0-3 7-15,2 2 18 0,-2-3-23 0,0 1 5 16,-3-2 1-16,3-2 0 0,-5-2 2 16,1 0-27-16,-2-4 10 0,0-2 6 0,-1 1-6 15,-1-3 24-15,-2-2-10 0,4 2-1 16,-3-1 1-16,0-3 6 0,1 3 20 0,-2-2 0 15,1 0 13-15,0-1 4 0,0-1-5 16,-1 0 17-16,0 0-23 0,0 0 7 0,0 0 5 16,3-15-20-16,-2-4 3 0,3 2 7 0,-4-4-9 15,0 8-8-15,0-6 3 0,0-5-13 16,0-5-9-16,0 0-1 0,0-3 7 16,0-2 10-16,0-2 4 0,0 2-22 0,0-2 6 15,0-3 12-15,0 1-22 0,0-1 15 0,0 2-13 16,9-37-9-16,-2 37 19 0,-2 3-17 0,-3 0 2 15,2 1 2-15,-1 3 11 0,-1-5-5 16,1 5-8-16,1 1-3 0,-2 0 4 0,2 5 17 16,-3-3-17-16,3 3 0 0,-1 2-1 15,-1 3 3-15,0-3 3 0,0 7 9 16,-2 6-13-16,0-2 16 0,0 0-11 0,0 1-1 16,0 3 18-16,0 0-10 0,0 7-7 15,0-7 12-15,0 7-21 0,0-10 6 0,0 10 1 16,0-7 7-16,0 7-12 0,0 0 14 0,0-7-9 15,0 7 3-15,0-8-13 0,0 8 22 16,0 0-3-16,0-8 8 0,0 8-25 0,0 0 26 16,0-7-27-16,0 7 20 0,0 0-17 15,0-8 1-15,0 8-2 0,0-6 5 16,0 6 0-16,0 0 5 0,0 0 3 0,0-6-11 16,0 6 12-16,0 0-12 0,0 0 4 0,0 0-2 15,0-7 2-15,0 7-2 0,0 0 4 16,0 0-6-16,0 0 23 0,0 0-21 0,0 0 12 15,0-7 7-15,0 7-19 0,0 0 2 16,0 0 5-16,0 0-14 0,0 0 12 0,0-6-13 16,7 6 6-16,4-12 7 0,-7 12-5 0,2-2 6 15,12-1-2-15,0-1-14 0,6 0-4 16,4 0 12-16,2-1 4 0,3-2-2 0,5 4 16 16,7-4-20-16,3 3 4 0,3-3 9 0,3 0-1 15,7 0-20-15,-3-1 9 0,8 2 11 16,4 1-16-16,7-2 15 0,-1 0 2 15,4-1 4-15,-2 2-20 0,-1 0 7 0,2-1-1 16,-5 3 19-16,-3-1-10 0,-2 0-22 0,-2 0 11 16,-5 0 4-16,-3 0 2 0,-3 1-11 0,-2 2 7 15,-5-4 1-15,-3 4 17 0,-2-4-23 16,-3 4 3-16,-2-4 5 0,-6 3 13 0,1-2-13 16,1 0 6-16,-4 0-13 0,-1 2 6 0,-5-2 12 15,1 3-6-15,-2-2-4 0,-1 1 16 16,-3 1-17-16,2-1-4 0,-15 3 13 0,6 0-16 15,2 0 15-15,-3 0-12 0,-2 0 6 0,2 0-8 16,4-9-13-16,-9 9 28 0,-1-2-10 16,-3 2 12-16,1-1-18 0,-1 1 7 0,0-2-32 15,1 1-15-15,-3 1-24 0,4-2-34 16,-4 2 10-16,1-2-100 0,-4 2-54 0,1-1 20 16,-5 0-192-16,-11 0 32 0,-2-1 27 15,-7-1 43-15,1 2 11 0</inkml:trace>
  <inkml:trace contextRef="#ctx0" brushRef="#br0" timeOffset="15351.66">8114 5188 602 0,'-2'-4'162'0,"1"1"12"16,1-3-38-16,-3 3 8 0,-1-2-8 0,4 4 0 15,-1-3-8-15,1 0-22 0,-1 1-22 0,-1 2-8 16,2-1 2-16,-1 0-20 0,1 0-8 16,-1 2 13-16,1 2-21 0,1-2-14 0,-1 4-11 15,1 1 11-15,-1 2 7 0,0 0 7 16,3 12-18-16,-3-10-13 0,0 8 8 0,8 24 5 16,-7-19-12-16,1 1-17 0,2 2 5 0,0-2 11 15,1 0-15-15,-5-11 13 0,0 5-3 16,0 3 5-16,0 1-2 0,0-1 9 0,0 1-30 15,0-3 22-15,0-1 0 0,0-2 10 16,0-3-13-16,0-3-2 0,0 0 18 16,0-1-21-16,0-3 27 0,0-5-9 0,0 9 3 15,0-9-2-15,0 7-7 0,0-7 7 0,0 5-2 16,0-5-16-16,0 0 15 0,0 8 0 0,0-8-5 16,0 7-18-16,0-7 15 0,0 0-16 0,0 5-14 15,0-5-15-15,0 0-29 0,4 9-41 16,-5-11 10-16,1 1-74 0,-3-3-54 0,2 0-108 15,1-1 21-15,0-1 23 0,-4-10-27 16,4 8 14-16</inkml:trace>
  <inkml:trace contextRef="#ctx0" brushRef="#br0" timeOffset="15889.84">8174 5117 293 0,'4'-19'93'0,"0"4"37"15,3-2-17-15,-2 2-2 0,4 2-16 16,0-1-32-16,0 3-8 0,2-2-5 0,-3 2-5 16,2 0 15-16,-1 2-9 0,2 0 0 15,-2 5-3-15,1-3 3 0,3-1-38 0,4 5 25 16,-6-1 5-16,9 3-34 0,-8 1 15 0,-12 0-1 16,11 0-3-16,5 0 23 0,18 15-5 0,-13-7-68 15,-3 2 19-15,0-2 2 0,-3 2 10 16,3 3 22-16,-1-1-12 0,1 1 16 15,0-3 3-15,-6 2-20 0,1 1-2 0,0 1-2 16,-4-2-20-16,-2 2 25 0,1-1-2 0,-8-13 0 16,0 11-14-16,0 0 8 0,0-2 1 0,-10 17 23 15,1-9-34-15,1-2 23 0,-3 0-5 16,-2 0-4-16,-1-3-14 0,-5-1 42 0,5 1-10 16,-2-2 8-16,0 0-6 0,-2-3 16 0,-4 0-9 15,3 0-4-15,-7 0-10 0,5 1-7 16,-2-3-6-16,0 2 3 0,4-1 5 0,0-3-5 15,-4 2-15-15,5-5-13 0,0 3 28 16,6-1-40-16,1 0 21 0,4-2-25 0,3 0 2 16,4 0-61-16,0 0-67 0,0 0-189 15,0 0 30-15,-9-12 17 0,13 8 2 0</inkml:trace>
  <inkml:trace contextRef="#ctx0" brushRef="#br0" timeOffset="16736.03">9103 4899 323 0,'-7'-6'200'0,"1"2"-35"0,-3-1-49 16,1 3 14-16,2 2-42 0,-1 2-20 0,1-1 3 16,-13 7 3-16,5 3-21 0,-3 1-4 15,2 2-8-15,0 1-6 0,2 1-1 0,-1 4-20 16,2-1-3-16,2 1 2 0,4 2 21 15,-2-1-27-15,2-2-13 0,4 3 15 16,0-2 14-16,0 2-5 0,2-13-1 0,0 8-3 16,0 0 2-16,14 19-20 0,-6-20 25 0,2-1-14 15,1 0 9-15,0-4-2 0,3-2-1 16,2 0 17-16,1-5-28 0,4-1-21 0,1-3 8 16,-10 0 43-16,6 0-11 0,5 0-8 0,24-14 2 15,-24 9-36-15,-1-8 41 0,1 4-26 16,-2-3 4-16,-3-2 17 0,-1-1 7 0,-4-2 12 15,0 2-13-15,-3-1 31 0,-3-1 7 16,-1 0-12-16,-3-2-23 0,-3 9 38 0,0-5-7 16,0-2-3-16,0-1-10 0,0-3 2 15,-9-18 8-15,4 21-15 0,-6 0 3 0,-1 3-3 16,1 0-10-16,-4-1 3 0,2 2-15 0,-4 5 6 16,2-1-5-16,-1-1-11 0,0 6 11 0,0-1 0 15,5 4-6-15,1 0-18 0,-1 2 5 16,2 0-5-16,9 0 16 0,-9 0 0 0,-12 14-24 15,10-7 18-15,1 3-2 0,2-1-2 16,-1 1-6-16,4 4 4 0,-1-3-34 0,2-2 15 16,4 0 8-16,-2-2 1 0,2-7 10 0,0 8 0 15,0-1-8-15,0-1-4 0,0 1 9 16,12 15 15-16,-5-10-22 0,1 4-18 0,1-1 32 16,0-3 15-16,1 0-13 0,-2 0-6 15,5-2 3-15,-2-2-26 0,6 3 31 0,-6-1-12 16,3-2 25-16,2 3-5 0,2-3-17 0,-4 1-25 15,2 3 22-15,0-2 26 0,4 0-23 16,-4-2-4-16,-1 1-5 0,0 3 36 0,0-3-28 16,-2 1 0-16,3-1-8 0,-3 2 15 0,-3-1-4 15,-3-3 2-15,2 6-23 0,-1-3 28 0,-1-1 1 16,0 0 5-16,1 3-10 0,-2-3 6 16,-1 1-2-16,-1-3-4 0,4 5 9 0,-3-2-18 15,-1 4 13-15,1-4-6 0,-1-5 18 0,-3 2-21 16,3-1-45-16,-1-1 6 0,-1 1-44 15,-1-1-58-15,0-1-46 0,2-1-103 0,-3 0 21 16,0-1 20-16,1 1 14 0,0-3-98 0</inkml:trace>
  <inkml:trace contextRef="#ctx0" brushRef="#br0" timeOffset="17204.12">8497 5776 215 0,'-2'-1'182'16,"5"1"-29"-16,2 0-45 0,0-1 27 16,12-5-11-16,5 2-28 0,5 1-21 0,0-4-25 15,4 2 5-15,0-1 12 0,5-1-8 0,3 0-49 16,5 2 67-16,-3-4-44 0,7 1-2 0,0-2-10 15,1 1 6-15,1 0-8 0,-2 2 19 16,1-2-5-16,-3 0-2 0,-2 1-28 0,-1 2 32 16,-5 2 15-16,0-1-36 0,-6-1-14 15,-2-1 24-15,1 2 2 0,0 2-19 0,-8 0 10 16,-1 0-25-16,-2-1 24 0,-7 1-7 0,-1 2-26 16,-3 0-9-16,-2 1 14 0,-2-3-18 0,1 3 2 15,-3-1-78-15,-3 1-24 0,0 0-83 16,0 2 17-16,0 1-166 0,-3-3 0 0</inkml:trace>
  <inkml:trace contextRef="#ctx0" brushRef="#br0" timeOffset="17782.18">9081 5963 259 0,'-3'0'243'16,"0"3"-35"-16,1-1-11 0,0 1-40 15,2 0-26-15,0 1 8 0,-3-2-31 0,3 3-13 16,-2 0-9-16,0 0 2 0,1 2-6 0,1-2-22 16,-3 12 2-16,1 0 3 0,2-5 3 15,-2 2-38-15,2-3 7 0,0-3 16 0,0 2-22 16,0-3-5-16,0-1-7 0,0-2 20 0,0-4-15 15,0 0-11-15,0 7 9 0,0-7 36 16,0 8-1-16,0-8 28 0,0 5-7 0,0-5-9 16,0 0-7-16,0 0-13 0,0 12-9 15,-1-16-1-15,1 1 6 0,0-2 2 0,0 0-7 16,0 0-17-16,5-12-9 0,1 0 17 16,-1-1-27-16,3 0 1 0,1-2 6 0,2 2-21 15,-1 3 8-15,3 0-8 0,-2 0-2 0,2 1-14 16,-1 4 22-16,2 0-7 0,0 0-4 15,5 2 12-15,-9 4-2 0,-1 1-4 0,4-5-1 16,0 8-17-16,-1 0 15 0,-12 0 3 16,7 0-6-16,2 0 18 0,-3 0-3 0,16 11-7 15,-6-7-3-15,-5 5 13 0,0 0-21 0,1 1 18 16,-3 0-6-16,0 2-4 0,-1 0 14 0,-1 1-10 16,-1 1-4-16,-1 0 1 0,-1 3 10 15,-1-5-16-15,2 3-2 0,-1-2 23 0,-4-4-4 16,1 1 7-16,3-2-10 0,-4 0 2 15,1-1 5-15,-1-2-11 0,1 1 10 0,-1 0 0 16,0-2-1-16,2 1 9 0,-2-1-18 0,0 0 4 16,0-1-43-16,1 0-14 0,-1-3 5 0,0 1-198 15,0-1-138-15,1-4 17 0,1 1 32 16,-2-4 23-16,1 0 12 0,-2-1 50 0</inkml:trace>
  <inkml:trace contextRef="#ctx0" brushRef="#br0" timeOffset="21313.99">11231 4364 685 0,'0'0'220'0,"0"-14"-51"15,0 14-29-15,0 0-22 0,0 0-8 16,0 0 8-16,0 0-33 0,0 0-11 0,0 0 15 16,0 0-48-16,0 0 15 0,-17 4 10 0,22 9-17 15,-1 3-18-15,2-1 1 0,0 0 11 16,1 0-17-16,2-2 1 0,5-1-9 0,-3 1 6 16,4-4-13-16,4 0 12 0,3-1-9 0,1-4-16 15,-1-1 8-15,3 0 28 0,-13-3-18 16,6 0-8-16,3 0-4 0,23-13 8 0,-19 5-20 15,-7 0 6-15,-3-2 16 0,1-2-2 16,-3 1 7-16,-3 0-18 0,-2-1-5 0,1 1-5 16,-7 0 26-16,2 2 6 0,-3 2-6 0,-1 1 14 15,0 6 6-15,0 0-15 0,0-8 3 16,0 8 7-16,0-8-13 0,0 8-15 0,0-8 21 16,0 8-13-16,0 0-17 0,0-7 12 15,-12-2 0-15,11 9-14 0,1 0 7 0,-2 2 5 16,-1 0-1-16,3 0-1 0,0 1 12 0,0 0-21 15,0 1 1-15,0 0-15 0,2 0 21 16,-1 0-10-16,0 0 12 0,1-1-9 0,1 3 13 16,2-2 1-16,-2-1-32 0,2 0 5 0,1-1 22 15,1-2-23-15,-1 2-9 0,3-2 11 16,7 0 11-16,0 0 4 0,22-14-14 0,-17 6 8 16,1 2 9-16,-1-1-25 0,-3-1 27 0,2 1 3 15,-4 1-30-15,1-1 18 0,-3 5-1 16,-1-2 4-16,-6 1 6 0,2 3 5 0,-1 0-16 15,0 0 21-15,-5-3-40 0,-3 3 29 0,0 0 1 16,7 0-16-16,6 11 14 0,-11-7-6 16,2 0-10-16,0 1 6 0,-2 0 25 0,6 7-11 15,-2-5-23-15,-2 0 11 0,-1 0 17 16,-2-3-4-16,0 0-1 0,2-1 1 0,-1 2 11 16,-2-4-6-16,0 1 13 0,0 0-11 0,0 0 10 15,0-2-21-15,2 0 9 0,-4-2 9 0,2 1-8 16,0-2 5-16,-1 2-3 0,0-4-16 15,2 2 5-15,-1-2 5 0,1 0-18 0,-1-3 12 16,3 3 2-16,-2-1-5 0,5-9-10 16,2 7 2-16,-4 0 0 0,1 1 13 0,-2 0-7 15,2 2-19-15,-1 1 6 0,-1 2 8 16,1 0 2-16,2-2-1 0,-3 3-22 0,0 0 32 16,2 1 0-16,-2 0-26 0,1 0 13 15,-4 0 24-15,0 0-18 0,23 13 16 0,-14-7-3 16,-6 1-4-16,9 2-7 0,-7-2 6 0,1 0-13 15,0 3 13-15,4 0 11 0,-3-2-1 0,1 3-5 16,2-3-30-16,-3 1 0 0,-2-2-4 0,2-2-8 16,0-2 2-16,-1 1-25 0,2-1-1 15,7 2 4-15,-1 0-27 0,-1-5-14 0,-13 0 4 16,14 0-9-16,0 0-11 0,16-13-7 0,-17 2 34 16,0 2 7-16,-1-1 13 0,1 0-1 15,-3 0 21-15,0-3-19 0,2 1 40 0</inkml:trace>
  <inkml:trace contextRef="#ctx0" brushRef="#br0" timeOffset="22135.6">12373 4298 1074 0,'-4'-7'28'0,"4"2"-4"16,-6 1 21-16,2 1 14 0,-2 0-11 16,3 1-1-16,-5-1 0 0,0 3-19 0,3 0 10 15,-14-3-33-15,12 3 24 0,-4 0-8 0,-13 16-18 16,12-9 27-16,1 3-8 0,2 0-32 16,1-1 32-16,6 1 15 0,-1-1-41 0,0-1 40 15,1-1-27-15,2-7-13 0,0 7 20 0,0-1-13 16,0 1-7-16,13 10 25 0,-5-12-15 15,1 1 3-15,-1-5 3 0,0 1-10 0,-1-1 8 16,-7-1-8-16,7 0 14 0,5 0 11 16,13-15 10-16,-12 7 6 0,0-4-15 0,-7 1 23 15,0 0 4-15,3-5 0 0,-5 2-14 0,1-2-9 16,-2-3 7-16,1 2 3 0,-4-1 10 16,0-2 2-16,0 9-18 0,0-3 11 0,0-4-3 15,-13-17 18-15,7 18-5 0,-3 5 0 0,3 3 10 16,3 1-16-16,0-1 11 0,2 4-17 15,-4-2 0-15,2 3-19 0,3 0-1 0,-1 3 8 16,-3 1-19-16,1-1-3 0,3 1 20 16,0 0-13-16,0 0-11 0,-6 10 9 0,3-6-8 15,2 1 10-15,0 13-6 0,1 0-15 0,0-9 11 16,0 4-5-16,0 3 9 0,0 0-8 0,16 22-4 16,-10-21-7-16,3 0 10 0,2-2-7 15,0-1-15-15,1-2-1 0,-3-2 3 0,2 0-26 16,1-7 10-16,0-2 4 0,-2 2-7 0,-3-2 4 15,-7-1 17-15,0 0-13 0,10 0-2 16,13-14 14-16,-14 5-11 0,-1-1 16 0,-3 1 5 16,-3 2 15-16,0 0 2 0,0 1-4 0,-2 1 25 15,0 5-6-15,0 0-3 0,0 0-4 16,0-7-2-16,0 7-16 0,0 0 11 0,0 0-11 16,-9-8-2-16,7 9 4 0,0 4 2 0,0-3-10 15,1 3 5-15,2 0-9 0,1 2-4 16,-1-3-6-16,5 9-3 0,-2-1 12 0,3-5-7 15,1 3-15-15,4-3 17 0,-3-3 0 0,0 0 2 16,0-1-7-16,-1-3-6 0,1 0 19 16,-9 0 2-16,6 0-1 0,17-12 2 0,-8 4 5 15,-3-2-11-15,0 0 19 0,-2-2-5 0,-1 0-6 16,-4-2-14-16,0 3 29 0,-5 2 6 16,0 9-11-16,0-9-6 0,0 0 5 0,0 1 7 15,0-3-6-15,-14-10 1 0,11 16 6 16,-3 1-38-16,2-2-1 0,-2 4-23 0,0 0 18 15,4 1-18-15,-2 2-27 0,1 1 15 16,0-1 3-16,1 0-16 0,2-1-6 0,-1 8 19 16,2-5 7-16,1 1 4 0,1 2 5 0,8 5-2 15,-1-1 7-15,3-1-33 0,6 1 14 0,-2-2 2 16,0-1 5-16,0 0 5 0,-3 0 8 16,4 3 14-16,-4-3 3 0,0 0 15 0,0 3 5 15,-2-1 0-15,0 3-1 0,-1-1-14 16,-4-2 18-16,2 3 23 0,-2 0-20 0,-5-2-22 15,5 4 2-15,-2-6 2 0,-1 2 24 0,2-3 1 16,-4 0-27-16,0-4 23 0,-1 3-2 16,3 0-54-16,-3-4-93 0,0 1-125 0,1-1 16 15,-2-1-100-15</inkml:trace>
  <inkml:trace contextRef="#ctx0" brushRef="#br0" timeOffset="22700.15">13339 4181 389 0,'2'1'265'16,"-1"2"-18"-16,2 1-55 0,-1 0-17 0,-1 2-38 15,1-3-19-15,0 4 6 0,0-1-23 16,3 12-17-16,-2-5 9 0,-2-1-16 0,3-3-3 15,-1-1-5-15,-2-1-19 0,-1 0 3 0,2-4-8 16,-2 3 4-16,2-4-9 0,-2 1 11 16,1-1 16-16,0-1-3 0,-1-1-2 0,-2 0-8 15,2-2-18-15,0-2-4 0,0 2 5 0,-2-5-12 16,1 0-11-16,1 1-5 0,-1-4 5 16,1 4 9-16,0-10-18 0,0 1-12 0,13-16 16 15,-7 16-19-15,-3 4 15 0,-1 3 4 16,1 0-8-16,2-5 0 0,-3 6-2 0,5 1-3 15,-3 4-11-15,3 1 6 0,0-2 9 16,-2 3 7-16,-5 0-7 0,9 0-4 0,19 14 2 16,-9-8 0-16,1 4-3 0,0 0 6 0,-1 4-14 15,2-5 7-15,-1 4 3 0,4 0-7 16,-5-2 5-16,2 1-12 0,-2-4 26 0,0 1-18 16,-1-1 9-16,1-4-20 0,-5 1 7 0,-2-1 13 15,-4-1 5-15,2-2-8 0,-10-1 8 0,6 0-9 16,-6 0 25-16,9 0 5 0,2-13 12 15,-8 8-13-15,2-11-4 0,-2 3 17 16,-2-2-1-16,-1 6-6 0,0-1-7 0,0-7 1 0,-12-19 8 16,10 19 6-16,-2-2 2 0,0 4-23 15,-1 1-11-15,1 4 6 0,0 5-11 16,3-2-32-16,-1 2-17 0,2 1-26 0,-2-1-27 16,1 2 10-16,0 3-126 0,-1-5-75 0,0 4-103 15,2 0 27-15,0-2 23 0,0 3 21 16,0-2 10-16,2 0 14 0</inkml:trace>
  <inkml:trace contextRef="#ctx0" brushRef="#br0" timeOffset="22948.66">13945 4008 234 0,'4'1'339'0,"0"-1"-69"0,-2 0-36 15,1 0-22-15,-2 1-11 0,2-1-40 16,-1 0-21-16,2 3-10 0,-2 0-18 0,1-2-16 15,-1 3-4-15,1 0-26 0,0 1 10 0,4 8-14 16,3 3-6-16,-3-2-13 0,-2 1 2 16,4 0 0-16,-5 2-9 0,3-3 4 0,-2 3-1 15,1-2-13-15,0 1 3 0,-3-6-14 0,-1 0-37 16,1-1-4-16,-3 1-38 0,5-4-3 16,0 8-29-16,-2-5 7 0,-1 1-95 0,-1-3-36 15,1-4-134-15,-2 1 5 0,1-4 39 0,0 0 4 16,-1 0-18-16</inkml:trace>
  <inkml:trace contextRef="#ctx0" brushRef="#br0" timeOffset="23245.62">14254 3971 509 0,'0'-4'323'16,"1"1"-51"-16,2 0-37 0,-2 1-20 0,1-1-12 15,-1 0-53-15,-2 3-9 0,2-3 0 16,0 3-29-16,-1 0-23 0,2 0 3 0,-1 3-23 16,0-1 14-16,-1 2-17 0,9 8-10 15,-4 1-18-15,0 5 6 0,-2-2 4 0,-2 2-13 16,4 1 10-16,-4 1-2 0,8 0-9 0,-2 2-21 16,-1-2 21-16,1-2-25 0,-1 1 22 15,0-1-19-15,-1-3-23 0,3-1-14 0,-3 0-21 16,0-6-20-16,-1 2-28 0,-1-3-18 15,0 0 10-15,0-3-80 0,2-1-65 0,-3-2-93 16,-1-1 24-16,0 0 24 0,-1 0 19 0,0 0 14 16,0 0-16-16</inkml:trace>
  <inkml:trace contextRef="#ctx0" brushRef="#br0" timeOffset="23452.79">14115 4152 337 0,'-4'-1'199'0,"-2"1"-43"15,6 0-16-15,-2 1-2 0,2-1-14 16,2-1 9-16,4 1-33 0,-2 0-22 0,16-1-16 16,1 1 15-16,-11 0-52 0,9 0-36 15,25-10 2-15,-18 4-132 0,0 1-120 0,-1-3 16 16,1 0 12-16,-3-5-57 0</inkml:trace>
  <inkml:trace contextRef="#ctx0" brushRef="#br0" timeOffset="23656.79">14924 4043 541 0,'1'4'364'0,"1"-1"-74"0,-2-2-39 16,1 3-27-16,-1-2-33 0,0-2-25 0,0 0-69 16,3 2-56-16,-2-2-36 0,-1 0-76 15,1 0 6-15,0 0-240 0,-1-2-54 0,0-1 31 16,-2-1 10-16,-2-1 9 0</inkml:trace>
  <inkml:trace contextRef="#ctx0" brushRef="#br0" timeOffset="51789.64">7048 7639 217 0,'0'0'315'0,"0"0"-33"16,-15 0-22-16,15 0-27 0,0 0-18 0,0 0-7 16,-28-6-2-16,25 6-48 0,1 0-14 0,-1-1-27 15,3 0 12-15,-2 2-17 0,-1-2-28 16,2 1-19-16,-2 0-2 0,3 0-6 0,0 0-3 16,3 0-4-16,-2-3 8 0,4 3-6 15,2 0-25-15,-1 0 24 0,16 0-31 0,-13 0 7 16,8 0-6-16,22-7 5 0,-26 7 6 0,5 0 0 15,2 0-20-15,4 0 9 0,-2 0-32 16,1 0 6-16,-1 0-34 0,-3 0-24 0,-5 0-23 16,1 0-4-16,-6 0-27 0,2 0 12 0,-5 0-78 15,3 0-31-15,-9 0-22 0,6 0-66 0,-6 0 21 16,7 0 19-16,-7 0-56 0,0 0 9 16,0 0-12-16</inkml:trace>
  <inkml:trace contextRef="#ctx0" brushRef="#br0" timeOffset="52010.98">7125 7737 314 0,'-1'3'225'16,"-2"-2"-17"-16,3 0-18 0,-3 1 3 16,2-1-46-16,1 1-13 0,1-2 4 0,2 2 3 15,1-2-23-15,1 0-22 0,4 0-2 0,9 3-15 16,2-3 2-16,2 0-6 0,-8 0-14 15,7 0-20-15,4 0 8 0,0 0-39 0,3 0-30 16,-1 0-39-16,3 0 3 0,-3 0-122 16,23-12-196-16,-28 5 21 0,-2 1 26 0,-2-1 24 15,-3 0 38-15</inkml:trace>
  <inkml:trace contextRef="#ctx0" brushRef="#br0" timeOffset="52491.98">7941 7367 237 0,'-2'-1'277'0,"0"-1"-39"0,0 0-52 15,-3 3-20-15,1 2-20 0,1-2-12 16,-2 3-46-16,-4 8 16 0,-2 1-35 0,4 2 9 16,0 3-6-16,1 2-19 0,-2-3 4 0,4 2-4 15,4-2-21-15,0-8 13 0,0 4 15 0,0 3-25 16,12 14-6-16,-6-14-11 0,4-3 14 16,3-1-1-16,0 1-4 0,2-6 7 0,1-1 7 15,0 0-8-15,3-4 15 0,0 0-7 16,-4-2-13-16,-6 0 8 0,2 0 0 0,3 0 18 15,16-14-3-15,-16 6-11 0,0 0 17 0,-4-1 2 16,2 0-2-16,-1-5-8 0,-2 1 20 16,-1-2-6-16,-6-6-15 0,2 6 12 0,-3 1-15 15,-1 6 6-15,0-5-16 0,0-1 12 16,-17-14-24-16,10 13 9 0,-3 1-2 0,0 2-9 16,-3 0 12-16,0 3-31 0,0 1 16 0,-2-4-9 15,5 7-36-15,-7 1-11 0,7-1-20 16,1 2-30-16,1 3-20 0,1-2 9 0,7 2-98 15,0 0-42-15,0 0-67 0,0 0-64 0,-11 2 8 16,13 0 40-16,2 1 21 0,2-2-55 16,1 0 13-16</inkml:trace>
  <inkml:trace contextRef="#ctx0" brushRef="#br0" timeOffset="52750.84">8311 7444 283 0,'6'1'240'0,"-3"3"-33"15,-2-1-22-15,1-1 2 0,2 4-32 0,-3-1 0 16,1-2-9-16,6 11-11 0,-7-6-4 0,2-1-6 16,-2-1-16-16,2-1 8 0,1-1-14 15,-4 0-5-15,0-1-2 0,2-1 19 0,-2 1-13 16,1 0-18-16,-1-2 16 0,0-1 0 16,0 0-28-16,0 0 4 0,0 0-26 0,0 0-5 15,0 0 3-15,0 0-20 0,0 0 3 0,0 0-37 16,6 11-22-16,-6-14-36 0,0 3-38 15,0-1-37-15,0-2 16 0,0 0-109 0,0 1-88 16,0-1-52-16,2-1 34 0,-1 0-3 0,2-2 2 16,-2-1 38-16,2 3 1 0</inkml:trace>
  <inkml:trace contextRef="#ctx0" brushRef="#br0" timeOffset="53237.78">8509 7311 291 0,'2'-4'323'0,"-2"0"-54"15,2 3-3-15,-2-2-43 0,1 3-31 16,-1-4-30-16,0 3-12 0,0-1-8 0,0 2-16 16,0 0-26-16,0 2-17 0,0-2-10 0,0 2-7 15,0 1 1-15,0 1-10 0,0 0 0 16,0 0-11-16,-1 2-10 0,2-1 7 0,-1 1-9 16,0-1 0-16,0 0-3 0,0-5 3 0,0 0-1 15,0 7-5-15,0 1-18 0,0-1 7 16,12 12-2-16,-8-12-5 0,2-1 15 0,-2-2-17 15,3 0 4-15,-4-4 3 0,5 3 2 0,0 1-12 16,-3-3 1-16,2 1 1 0,0-2-1 16,2 0 3-16,7 2-8 0,-9-2 7 0,3 0 1 15,0 0-19-15,1 0 10 0,-1 0 11 16,-4 0-5-16,2 0-10 0,0 0-1 0,-1 0 7 16,-7 0-8-16,9 0 15 0,14 16-16 15,-14-9-6-15,-3-3 4 0,1 2 6 0,-1 1 6 16,-2-3-8-16,-1 0 6 0,0 2 4 0,-1-2-8 15,0 1 13-15,0-1-5 0,-2 3 1 16,1-1-7-16,-1-6 5 0,0 7-15 0,0 2 21 16,0 3 2-16,-10 8 17 0,3-10-11 15,-3 2 3-15,4-4 0 0,-3 4 1 0,1-7 21 16,-3 0-25-16,0 5 8 0,1-6 2 0,2-2-16 16,1 0 9-16,0-1-5 0,-2 3 16 0,2-3-10 15,2-1-41-15,5 0-12 0,-7 0-21 16,-4 0-41-16,-12-14-23 0,13 9-38 0,2 0 15 15,-1-5-137-15,4 3-143 0,-2-1 44 16,7 1 22-16,-3 0 26 0,3 0-2 0,-3 0 33 16</inkml:trace>
  <inkml:trace contextRef="#ctx0" brushRef="#br0" timeOffset="53512.78">8534 7310 524 0,'-4'-3'302'0,"3"-1"-24"0,-1 3-53 0,1-2-13 16,0 0-11-16,2-1-30 0,0 0-11 16,6 2-38-16,-4-1-2 0,12-6-25 0,-1 2-15 15,4 1-14-15,-3-2 1 0,2 4-12 0,0 0 13 16,0-1-23-16,1 3 17 0,-1-1-26 15,-3 0-3-15,2-1-27 0,-4 3-23 0,-2-2-46 16,-2 0-26-16,-8 3 8 0,7 0-128 0,-7 0-113 16,9 0 24-16,-1 0-88 0,-8 0 11 0,18-9 14 15,-12 7 1-15</inkml:trace>
  <inkml:trace contextRef="#ctx0" brushRef="#br0" timeOffset="53889.81">9043 7253 347 0,'-2'5'217'16,"0"0"-17"-16,2 2-16 0,-4 9-38 16,0 0-4-16,3-7-15 0,-4 9 0 0,-1 1-45 15,2-1 2-15,-2 1-13 0,4-1 5 0,-3-1-1 16,1 0-13-16,-1-2 3 0,5 0-12 15,-3-4-5-15,3-3-15 0,-1-1 16 0,1 0-8 16,0 0-3-16,0-2 6 0,0-5-2 16,0 0 6-16,0 8-12 0,0-8 2 0,10 15-15 15,2-8 17-15,0 1-8 0,0-5 1 0,7 0-11 16,0-2 6-16,-2-1-12 0,-7 0 8 16,9 0-1-16,3 0 4 0,0 0-21 0,28-12 6 15,-26 9-9-15,1 2 15 0,-1-4-16 0,0 5 7 16,-1-4-24-16,0-1-5 0,-4-1 1 15,-1 4-13-15,-5 0-4 0,2-5-26 0,-1 4-15 16,-3-1 9-16,-4 2-62 0,2 0-26 16,-5-4-72-16,-3 5-101 0,-1-3 24 0,3 2-63 15,-3-2 9-15,0 4 71 0</inkml:trace>
  <inkml:trace contextRef="#ctx0" brushRef="#br0" timeOffset="54171.97">9354 7389 470 0,'-6'-4'277'0,"4"2"-48"16,-2 1-22-16,1 1-30 0,1-1-14 0,2-2-27 15,-3 3-7-15,2 1-16 0,1 1-12 0,0 0-3 16,-2 1-7-16,2 2-21 0,0-1 8 16,0 4-21-16,3 7 6 0,-3-6-3 0,0 6 7 15,0 3-8-15,0 1-24 0,0 3 16 16,0 1-12-16,0 2 10 0,0 0-16 0,0-2 9 15,0 3-24-15,0-4 22 0,0 0-25 16,0 1 10-16,0-5-8 0,0 0 4 16,0-2-1-16,0-3-9 0,0-3-26 0,0-1-15 15,0-5-32-15,0-4-28 0,0 7 8 0,0-7-152 16,8 8-121-16,-8-11-18 0,2-1 16 0,0 0 54 16,6-11 19-16,-1 0-12 0</inkml:trace>
  <inkml:trace contextRef="#ctx0" brushRef="#br0" timeOffset="54609.55">9819 7203 651 0,'-6'0'245'15,"0"0"-32"-15,-6 8-22 0,1-3-32 0,-2 0-21 16,0 6-9-16,2 3-15 0,-1 2-13 16,1 3-8-16,-1-1-14 0,3 4-12 0,2 2 12 15,0 1-14-15,2 2-5 0,3 2-22 16,0-3-5-16,2-14 19 0,0 7-15 0,0 2 1 16,12 23 4-16,-6-24-21 0,1-1 8 0,2 0 0 15,1-4-1-15,3-1 5 0,1-4-11 16,0-1-4-16,5-3-12 0,-1-1 11 0,-4-5 9 15,-5 0-16-15,5 0-2 0,4 0 4 16,16-16 0-16,-17 4 0 0,-2 0 5 0,-2-2-1 16,-1 2-11-16,-5-4 4 0,-2 1 3 15,-2 3-3-15,-3-1 11 0,0 13 5 0,0-10-18 16,0-2 18-16,-18-14-10 0,9 17 6 16,-4 1 1-16,-1-2-14 0,-1 7-3 0,-2-1 0 15,3 3-5-15,0 1-12 0,6 0-36 0,8 0-48 16,-10 0-25-16,3 0 11 0,-1 0-77 0,8 0-65 15,-9 0-110-15,3 0 6 0,6 0 19 16,-8 0 19-16,8 0 27 0,0 0 1 0</inkml:trace>
  <inkml:trace contextRef="#ctx0" brushRef="#br0" timeOffset="55351.05">10731 7427 425 0,'-2'2'259'0,"-1"-2"-52"16,2 3-21-16,-2-2-3 0,3 1-38 15,0-2-2-15,3 1-45 0,-2 0 10 0,4-1 1 16,2 1-24-16,12 0-5 0,-1-1-4 16,-7 0-15-16,5 0 8 0,5 0-11 0,1 0 2 15,2 0-14-15,-1 0-1 0,2 0-3 0,-1 0-8 16,0 0-1-16,-2 0 11 0,-3 0-5 15,-4 0-2-15,-2 0 17 0,-4 0-5 0,1 0-1 16,-2 0 13-16,-8 0 35 0,8 0 2 16,-8 0-21-16,7 0-8 0,-7 0 5 0,8 0 1 15,-8 0-8-15,0 0-24 0,8 0 25 0,-8 0-45 16,0 0-18-16,0 0-3 0,0 0 7 16,0 0-18-16,10-12-22 0,-11 12-39 0,-1 0-11 15,0-1-48-15,-1 1 14 0,1-1-100 16,-1 1-46-16,-2-1-123 0,5-3 29 0,-4 2 23 15,4-1 5-15,0-1-12 0,0 0 10 0,4 0-2 16</inkml:trace>
  <inkml:trace contextRef="#ctx0" brushRef="#br0" timeOffset="55755.42">11453 7195 413 0,'-5'0'270'16,"4"-2"-61"-16,-5 1-12 0,-1-1-27 0,2 2-22 16,0 2-20-16,-10 3-20 0,4 5-8 15,-4 2-4-15,5 1-22 0,1 4 12 0,0-1-20 16,0 2-24-16,4 1 12 0,2 1-3 0,3-2-17 16,-1 2 7-16,1-10-6 0,10 18-9 15,3-11 16-15,0-4-15 0,2 0-14 0,-1-2 21 16,5-2-14-16,-1 0 3 0,3-4 10 15,2-2-11-15,-4-3 5 0,-8 0 12 0,1 0-4 16,5 0 20-16,14-17 20 0,-19 8-15 0,2-2 25 16,-4-2-8-16,-1-4-25 0,-2 3 19 15,0-1-26-15,-4-1-3 0,-2 2-2 0,-1 14 2 16,0-14 0-16,0 1-16 0,-18-18-2 16,9 15 9-16,-2 6-18 0,-2-1-16 0,3 0-10 15,-2 1-9-15,-2 1-20 0,0 2-24 16,4 3-23-16,1 0 5 0,-2 2-45 0,3-1 13 15,0 2 10-15,2-1-61 0,-1 2-36 0,0-1-62 16,0 0 22-16,0 0 19 0,3 1 17 16,-1-2 17-16,0 0-97 0,1 0 14 0,1 0 9 15</inkml:trace>
  <inkml:trace contextRef="#ctx0" brushRef="#br0" timeOffset="56110.95">11876 7246 219 0,'0'3'293'0,"0"-2"-61"0,0 2-33 15,0 1-22-15,-1-1-27 0,0-1-28 0,0 1 14 16,2 2-28-16,-1-2-8 0,0 1-28 0,1 1 2 15,-2-2 0-15,3 1-9 0,-2 1-26 16,0-4 21-16,0-1 13 0,0 0-4 0,0 0 24 16,0 7 11-16,0-7 11 0,0 0 18 15,0 0-2-15,0 6-10 0,0-6-21 0,0 0-2 16,0 0-17-16,0 0 23 0,0 7-42 0,0-11 3 16,0 4 1-16,0-1-44 0,0-3-36 15,0 0-18-15,-1 1-31 0,0-1-26 16,0 1-32-16,1-1-48 0,0 3 15 0,-2-1-178 15,4-1-60-15,-2 0 16 0,1 0 24 0,1 0 25 16,-1 0 25-16,2 0 9 0</inkml:trace>
  <inkml:trace contextRef="#ctx0" brushRef="#br0" timeOffset="56467.85">12205 7088 673 0,'1'-2'224'0,"0"2"-36"0,-1-2-32 0,0 4-12 16,0-2-19-16,0 4-13 0,-1 1-14 0,0-1-8 15,-1 1-7-15,0 3-4 0,-5 8-9 0,0 2-23 16,-2 1 9-16,4 1-4 0,-3-4-10 16,5 3 3-16,-6-1 1 0,3 0-32 0,-1-1 18 15,3-1-2-15,2-3 7 0,0-4-17 16,0 0 9-16,2-1-21 0,0-3 6 0,0 0-13 15,0-5 20-15,0 0-3 0,0 7-6 0,17 8-3 16,-1-9-17-16,3-3 27 0,2-2-6 0,2-1 0 16,2 0-15-16,-8 0 10 0,3 0 12 15,4 0-15-15,5 0 4 0,28-16 11 0,-31 14-31 16,-1 0 18-16,0-3-29 0,-2 5 12 16,-4-3 1-16,-6 1-11 0,0 2 1 0,-4 0-5 15,-2-2-25-15,1 0-36 0,-4 1 4 0,2-1-75 16,-4 1-42-16,0 0-73 0,-2-1-86 15,0 1 64-15,1-2-17 0,-2 3 13 0</inkml:trace>
  <inkml:trace contextRef="#ctx0" brushRef="#br0" timeOffset="56721.95">12484 7221 312 0,'-6'-4'320'0,"2"0"-42"15,1 1-13-15,0 0-18 0,0 0-43 16,0 0-10-16,2 0-1 0,-4 0-51 0,5 3-10 15,-2-2-13-15,1 2-19 0,0 0-2 16,-2 0-24-16,0 2 0 0,1 2-1 0,0 1 0 16,2 2-25-16,-3 1 2 0,2 9-19 15,-2 9 7-15,1-3-7 0,-2 2 7 0,4 0 0 16,0-13-3-16,0 8-17 0,0 2-9 0,0 1 1 16,13 25 14-16,-12-25-9 0,5 1-22 0,-3-7-20 15,1 0-50-15,-3-5-50 0,7 3 12 16,-8-15-248-16,0 8-52 0,0-8 45 0,-4 9 23 15,4-11 26-15,-4 1 52 0,3-4-20 16</inkml:trace>
  <inkml:trace contextRef="#ctx0" brushRef="#br0" timeOffset="57547.84">7935 8314 610 0,'0'0'203'0,"-37"-4"0"0,29 4-13 16,-3 0-24-16,1 0-11 0,1 0-22 16,3 0-14-16,6 0-8 0,-9 0-16 0,9 0-8 15,0 0-15-15,-8-4 4 0,12 6-11 16,20 0-1-16,-11-2 6 0,37 5-18 0,-7-5-5 15,-15 0 9-15,20 0-8 0,13 0-21 0,11 0 13 16,100-12-13-16,-66 8 13 0,16-2-14 0,8-1-4 16,15-3-13-16,11 3 1 0,3 0 9 15,105-7 1-15,-10 1-4 0,-57 6 4 0,-27 0-14 16,-22 2 18-16,7 0-15 0,-1 0-12 16,1-1 5-16,-7 3 4 0,-2-1-4 0,-5 1 5 15,-3-2 9-15,-10 2-5 0,-8-6 0 16,-9 6-10-16,-9-2 19 0,-10-1-3 0,-6 3 21 15,-13-5-7-15,-9 1 18 0,-8 2 1 0,-4 0-18 16,-8-2 22-16,-6 5-28 0,-6-4-8 0,-2 0-4 16,-2-1-21-16,-12-1-53 0,0 2-49 15,-9-1-48-15,-7 0 13 0,0 7 14 0,-14-4 13 16,0 1-305-16,-7-4 52 0,-5 3 25 16,-3 0-35-16,-2 0 14 0,0-4 83 0</inkml:trace>
  <inkml:trace contextRef="#ctx0" brushRef="#br0" timeOffset="58665.91">8370 9404 470 0,'-1'0'237'0,"0"0"-30"0,1-1-19 16,-2 1-34-16,1 0-13 0,1 0-17 0,-2 0-16 15,1 1-21-15,1 1-10 0,1 2-5 16,2 0 11-16,-1 1-20 0,1 12 6 0,6-2-2 16,-1 3-19-16,0 2-3 0,1 3-10 15,2 0 13-15,-1-1-15 0,-1 2 13 0,3 2-7 16,-1-2-12-16,2 1 8 0,-1 1-17 0,-2-2 7 15,4-2-5-15,-3 0-4 0,5-3-4 0,-2 1 10 16,-3 1-11-16,1-6 8 0,-2-3 12 0,-3-2-22 16,1-1 11-16,-3-4 11 0,1-5 15 15,-3 1 1-15,-3-1-23 0,0 0 11 16,13-23-9-16,-10 4 6 0,-2-5-7 0,2-5 1 16,-1 0 6-16,-1-5-8 0,2-2-7 0,-3-2-10 15,3-3 17-15,0-1-14 0,-1-6 1 16,5 1-3-16,0-3 8 0,-5 1-10 0,2 1 0 15,1 2 3-15,-1 2-5 0,-1 1 18 16,-1 6-22-16,0-1 6 0,-1 2 20 0,-1 3-16 16,0-1-5-16,0 4 11 0,0 3-5 0,0 13 4 15,0-3 9-15,0-5-19 0,0 2 1 16,0 3 14-16,0 1-19 0,0 4-2 16,0 1 3-16,0 2-6 0,0 2 17 0,0 0-13 15,0 7 23-15,0-10-6 0,0 5-14 0,0 5-8 16,0-7-2-16,0 7 7 0,0-7 2 0,0 7 4 15,0-8-12-15,0 8 20 0,0-8-25 16,0 8 32-16,0 0-22 0,0-6-5 0,0 6 6 16,0 0 2-16,0-6-6 0,0 6 24 0,0 0-27 15,10-13 6-15,7 10 17 0,4-2-27 16,9 3 3-16,3-4-8 0,8 2 15 16,6-1 1-16,7-2 0 0,8 2-5 0,4 0 7 15,9-2 6-15,8 2-4 0,5 0-5 0,6-4 16 16,1 1-15-16,13 0 4 0,1-1-11 15,11 0 23-15,3-3-19 0,2 1-3 0,1 0 15 16,3 0-19-16,2-1 10 0,2-1-4 16,-2 1-5-16,-3-3 11 0,4 0-3 0,-6 3 12 15,-5-2-20-15,-7 4 1 0,-6-4 18 0,-9 3-11 16,-10 0-1-16,-6-1 12 0,-10 2-4 16,-5-1 22-16,-12 3-7 0,-5 1 46 0,-5-1-24 15,-5 0-8-15,-6 1 17 0,-3 4-30 16,-3-2 5-16,-4 2 28 0,2-1-27 0,-6-2-30 15,-9 4 10-15,0-1 0 0,-4 3-26 0,1 0 18 16,-4-2-52-16,0 1-25 0,-2 0-34 0,3 1-26 16,-5-1 12-16,0-1-191 0,-1-1 28 15,0 3 23-15,0 0 21 0,-12-19 21 16,-1 7-105-16,-2 1 26 0,-1-1-2 0,0 1 58 16,-3-3-53-16</inkml:trace>
  <inkml:trace contextRef="#ctx0" brushRef="#br0" timeOffset="61029.73">9256 9226 386 0,'0'-13'200'0,"0"13"-54"15,0 0-43-15,-14 0 49 0,14 0-30 16,0 0-22-16,-27-16-6 0,15 23-6 16,-1 2-17-16,2 1 20 0,1 4-24 0,1 3-4 15,-1-2-16-15,2 3 4 0,1 0-3 0,3-1-14 16,-1 0 3-16,5 4-30 0,0-13 22 15,0 4-3-15,0 2 10 0,15 15-18 0,-7-15 22 16,4-4-1-16,1 0-15 0,3-5-18 0,1-1 14 16,2-1-7-16,3-3-6 0,-3 0 9 15,-8 0 5-15,17-9-27 0,-10 2 22 0,-5-2 21 16,4 0-9-16,-6-3 21 0,-4 0-10 16,1-5 14-16,-2 3-3 0,-3-4 1 0,-3 10-3 15,0-4-2-15,0-3-13 0,-15-17 3 0,6 16-1 16,-4 3-10-16,1-1-7 0,-2 1 10 0,0 5 3 15,1-1-17-15,0 2-3 0,0 3-7 0,2 0-25 16,3 3-12-16,0-1-39 0,1 2-24 16,7 0-11-16,0 0 9 0,0 0-107 15,0 0-53-15,-13 9-84 0,13-7 29 0,4 1-4 16,0-2 10-16,1 2-4 0</inkml:trace>
  <inkml:trace contextRef="#ctx0" brushRef="#br0" timeOffset="61308.73">9536 9282 310 0,'2'3'246'0,"0"-2"-25"0,-1 0-45 15,2 2-15-15,-2 0-17 0,-1-1-4 0,0 1-28 16,0 1-9-16,0-1-13 0,0 2 2 0,0-2-12 16,2 0-9-16,-1 2 0 0,-1-2-36 0,3 1 34 15,-3-4-26-15,0 0 5 0,0 0 6 16,0 0 19-16,4 14-5 0,-4-12-4 0,1 1 9 15,-1-1 1-15,1-1-14 0,-1 2 20 16,0-3-14-16,0 0-16 0,0 0 0 0,0 0-20 16,0 0 17-16,0-2-28 0,-1 0-26 0,0 0-4 15,1-1-21-15,-1 0-18 0,1 1-44 0,1-1 10 16,-1-1-84-16,0 1-51 0,0-2-110 16,0 3-20-16,1-3 4 0,0 1 18 0,-1-3 9 15,13-9 17-15</inkml:trace>
  <inkml:trace contextRef="#ctx0" brushRef="#br0" timeOffset="62095.88">9758 9024 529 0,'0'-3'272'16,"2"-1"-48"-16,-2 1-35 0,-2 1-10 15,4 0-20-15,-1-1-21 0,-1 3-20 0,0 3-4 16,0 0-27-16,-1 1-4 0,1 3-15 0,-2 0-1 15,4 10-15-15,-2-9-6 0,0 8-4 16,0 0 16-16,0 2-17 0,0-1-2 0,0 0-1 16,0 3-11-16,0-6-13 0,0 1 10 0,0-3 9 15,0-2-19-15,0-2-4 0,0 1 7 16,0-2-7-16,0-7 9 0,0 9-16 0,0-4 11 16,0-5 9-16,0 7-13 0,0-7 7 15,0 8-3-15,0-8-8 0,0 5 5 0,0-5-1 16,0 0 1-16,0 6-14 0,0-6 9 0,0 0 0 15,4 12 0-15,0-12-6 0,2 0-4 0,1-1 17 16,10 0-11-16,-8 1-8 0,5 0-1 0,4 0 10 16,0 0 6-16,19-9-3 0,-19 7-2 15,6 0-2-15,-5 1-1 0,3 1-6 0,-3-2-1 16,-1 1 1-16,-2 1 7 0,-2-2 0 16,2 0 12-16,-3 2-13 0,-2-3 1 0,0 2-2 15,-5 0 5-15,-2-1 6 0,1 1-11 0,0-1 7 16,-2 1 5-16,-1-1-7 0,2 0 0 0,-3-1-3 15,1 1 9-15,-1-1-8 0,-1 0-10 16,0 0 4-16,0-1 7 0,1 0-14 0,-1 4 5 16,0 0 9-16,0-7-15 0,0 7 11 15,0-7 11-15,0 1-9 0,0 6 4 0,0-7 0 16,0 0-7-16,0 7-2 0,0-7 6 0,0 7-5 16,0-9 9-16,-11-5 8 0,8 9-2 0,2 0 16 15,-1 0-14-15,0 1-1 0,2 0 17 16,-3 0-15-16,1-1 2 0,2 2 10 0,0 0-6 15,-1-1 14-15,1 0-16 0,-3 1-5 16,3 0 20-16,-3 3-26 0,1-4-6 0,2 3 13 16,0 1-6-16,-1 0-7 0,1 0 5 15,-3 3-9-15,4 2 14 0,1-2-16 0,-1 2 8 16,-1 2-6-16,2 11 17 0,-2-9-27 0,0 4 4 16,6 16 8-16,-4-12 5 0,2 1-16 0,-4 0 21 15,4-1-12-15,-3-4 7 0,-1-13-17 16,0 12 0-16,0-3 12 0,0-1-1 0,0 1-1 15,0-2 20-15,0-1-19 0,0 1-10 16,0-2 17-16,0-5-10 0,0 9 6 0,12 3 4 16,-12-7 10-16,1 0-6 0,-1-2-13 0,0 1 13 15,0-1-14-15,0-1-2 0,1 1 13 0,-1-3-6 16,0 0-8-16,0 0 18 0,0 0-25 16,0 0-3-16,0 7-22 0,0-7-21 0,0 0-20 15,0 0-49-15,0 0 13 0,0 0-108 16,0 0-112-16,-1 7-45 0,1-8 15 0,1-1 24 15,0-2 21-15,1 1 22 0,-1-1 4 0</inkml:trace>
  <inkml:trace contextRef="#ctx0" brushRef="#br0" timeOffset="62641.88">10642 8999 448 0,'-3'-1'276'0,"2"0"-27"16,0-1-34-16,-1-1-17 0,-1 1-32 0,2 2-13 16,0-2-36-16,1 1-12 0,-1 0-3 0,1 2-11 15,0-1-25-15,1 1-4 0,3-1 3 0,-1 2-14 16,-1 2-11-16,10 5 16 0,-1-2-11 16,2 5-6-16,2-3-14 0,-3 0 10 0,6 2-3 15,-7 0 0-15,8-3-17 0,-3 4 5 16,0 0 3-16,0-2-5 0,1 0-7 0,0-2 7 15,-3-1-18-15,-1 1-29 0,-3-2 2 0,-1-2-26 16,-4-3-22-16,-1 2-31 0,1-2 9 0,-2 0-76 16,-2-1-30-16,-1 0-91 0,0 0 18 15,0-8 24-15,0 3-65 0,-2 2 16 0</inkml:trace>
  <inkml:trace contextRef="#ctx0" brushRef="#br0" timeOffset="62860.59">10845 8950 470 0,'0'-3'228'0,"-3"0"-44"16,3 1-40-16,0 0-43 0,-5 2 20 0,3 2-37 15,-1 0-1-15,1 3-8 0,-6 10 15 0,-2 0-4 16,0 0-22-16,2 3-4 0,0 1 1 16,-3-2-12-16,0 3-1 0,5-3 13 0,-3 2-42 15,-2-1 18-15,-1 0 0 0,1-1-39 16,0 0-27-16,1-2 8 0,5-1 1 0,-5-2-77 15,5-1-50-15,-1-6-59 0,4-1 16 0,-2-1 15 16,3-2-151-16,1-1 10 0</inkml:trace>
  <inkml:trace contextRef="#ctx0" brushRef="#br0" timeOffset="63243.9">11138 8881 494 0,'-3'5'168'0,"-1"-1"5"16,-1 9-23-16,0 3-13 0,-2 3-43 0,5 0 22 16,-2 0-9-16,4-1-58 0,0-9 27 15,0 3-26-15,14 20 12 0,-9-16-20 0,3 1 9 16,1-7 17-16,3 2-30 0,-1-3 4 0,-1-3 1 15,1-2 4-15,-1-3-2 0,0 0 7 16,-10-1 13-16,8 0-7 0,5 0-12 0,16-12 17 16,-13 3-6-16,-3-5-2 0,5 4-15 0,-5-5 7 15,-2-1 7-15,-5 1-10 0,1 0 5 16,-3-3-15-16,-3 6 1 0,-1 12 7 0,0-13-5 16,0 0-4-16,-12-13 3 0,6 14-27 0,-5 2 6 15,-1 0-8-15,-2-3-15 0,2 7-9 16,-3-3-5-16,0 3-36 0,2 2-41 0,2 4 14 15,2 0 6-15,9 0-109 0,-8 0-46 0,8 0-140 16,-6 0 26-16,6 0 22 0,0 0 15 16,-10 2 10-16</inkml:trace>
  <inkml:trace contextRef="#ctx0" brushRef="#br0" timeOffset="63478.91">11522 8912 675 0,'2'3'237'16,"-2"2"-19"-16,0 0-21 0,0 2-26 0,-2 0-26 16,2 11-14-16,0-11-23 0,0 2-9 0,0-1 2 15,0 1-14-15,0 0-19 0,0-2 13 16,0 0-24-16,0-7 5 0,0 8-1 0,0-2-10 16,0-6-7-16,0 0-8 0,0 6-2 15,0-6-34-15,0 0-13 0,0 0-14 0,-7 6-71 16,7-6 7-16,0-3-61 0,0-2-58 0,0 1-161 15,1-2 50-15,0-1 23 0,1 3 15 0,4-9 8 16</inkml:trace>
  <inkml:trace contextRef="#ctx0" brushRef="#br0" timeOffset="63889.54">11866 8706 640 0,'-2'0'205'0,"-1"1"-35"0,-1-1-21 16,-1 3-26-16,0 1-7 0,-8 8-5 0,3 2-13 16,-2 2-5-16,1 3-23 0,2 5 2 0,1-1-9 15,0 0-16-15,2 1 7 0,1 1-11 16,3 1 1-16,0 0-7 0,1 0 6 0,1-17 8 15,0 8-23-15,12 24 2 0,-8-24-24 16,6 1 29-16,-1-3-12 0,2-1-19 0,2-3-2 16,0-3 16-16,1-2 3 0,3-3 1 0,-1 1 4 15,-16-4-4-15,12 0-18 0,3 0 11 0,13-14 9 16,-13 7 9-16,-2-4 3 0,-5-5 8 0,1 2 21 16,-1 2-5-16,-6-5-1 0,-1-3 17 15,-1 8-8-15,0 6-15 0,-13-17 2 16,3 11-17-16,0-1-2 0,-1 4 11 0,-5-1-8 15,-2 3-19-15,-1 2-28 0,5 2-26 16,-4 2-47-16,8 1-55 0,-7 0 13 0,-15 15-99 16,13-9-99-16,0 0 25 0,1 4-100 15,1-2 25-15,-2 0 19 0,1 2 8 0</inkml:trace>
  <inkml:trace contextRef="#ctx0" brushRef="#br0" timeOffset="64473.52">9536 9668 288 0,'-4'-3'226'0,"2"3"-21"0,-1-1-39 0,6 0-14 15,-1 1-47-15,2 0 1 0,14-5 14 16,6 0-22-16,6-2-14 0,3 0 6 0,6 0-28 16,9-3 15-16,5 0-25 0,10 0 16 15,9 1-26-15,8-3-2 0,7-3 0 0,9 0 7 16,10-1-3-16,5-4-11 0,5 3 0 15,14-4 5-15,-1-1 5 0,1-4-31 0,-1 3 10 16,-5-1 12-16,-2 2-19 0,-3-2-2 16,-4 1 2-16,-11 3-1 0,-12-1-10 0,-7 2 18 15,-8-1 11-15,-8 2-1 0,-9 6-12 0,-6-2 22 16,-7-1 7-16,-5 5-15 0,-5 2-9 16,-7-1 6-16,1 2-15 0,-5-2-1 0,-4 4 2 15,-2 1-49-15,-5-4-15 0,-4 8-22 0,-5 0-17 16,-6 0 8-16,0 0-137 0,3 0-151 15,-6 1 25-15,0 1-3 0,0-2 19 0,-5 2 6 16</inkml:trace>
  <inkml:trace contextRef="#ctx0" brushRef="#br0" timeOffset="65537.53">10800 9779 651 0,'0'0'223'15,"0"-12"-18"-15,0 12-7 0,0 0-29 0,0 0 11 16,0 0-13-16,0 0-36 0,13-27-11 16,-11 27-23-16,-2-2-11 0,2 3-5 0,-4-1 10 15,2 1-24-15,0 2-10 0,2 0 1 16,-2 4-11-16,1-3 7 0,-1 3-5 0,4 10-7 16,-4-9-11-16,0 4-12 0,0 2 2 0,0 3-11 15,0 0 7-15,0 2 6 0,10 17 1 0,-7-21-1 16,2 2-2-16,-3-7-7 0,-1 0-10 0,1 2 16 15,-2-5-11-15,1-1-2 0,2 2-16 16,-3-3 11-16,1 1-11 0,-1-2-29 0,0 1-18 16,3-2-12-16,-3-1-14 0,0 2-39 15,2-2 12-15,-1-2-114 0,2-1-100 0,0-2 24 16,-1-1 21-16,7-8-72 0,-1-1 48 16,2-3 50-16</inkml:trace>
  <inkml:trace contextRef="#ctx0" brushRef="#br0" timeOffset="66007.86">11052 9714 265 0,'-2'-2'244'0,"0"0"-49"0,1-1 2 16,-3 2-34-16,3 1-27 0,-2 1-15 0,1 2-42 16,-1-1 19-16,-1 0-11 0,2 2-7 0,-2 1-24 15,-4 7 2-15,4-4 14 0,1 2-18 16,1-5-9-16,2 4-17 0,-1-2 32 0,1-7-24 15,0 6-17-15,0-6 17 0,0 7-35 0,0 1 27 16,0-8-9-16,10 18 3 0,-7-13-1 16,8 4-7-16,-3-3-5 0,2 5 5 0,0-8 20 15,-1 1-4-15,0-1-26 0,8 2 7 0,-5-5 0 16,0 2-5-16,0-2-5 0,3 3 11 16,-3-3-2-16,-12 0 12 0,10 0-26 0,0 0-8 15,-2 0 20-15,-1 0-5 0,0 0-12 0,0 0-1 16,-7 0 15-16,9 0-24 0,-4 0 23 15,-5 0 8-15,16 9-5 0,-11-6 5 0,-1-1-20 16,-2 1 15-16,2-1 6 0,-3 3 13 0,2 0-17 16,-3-2 8-16,4 3 1 0,-3-3 12 15,-1 2-24-15,0-5 21 0,0 0-5 0,0 6 9 16,0-6-20-16,0 6 19 0,0-6 1 16,-10 17 0-16,7-11-11 0,-8 2-1 0,0 2-8 15,0-2 13-15,-3 0-24 0,1 0 7 0,0-1-6 16,-2-1 9-16,6-1-5 0,-2-1-11 0,3-1-15 15,-1-1-24-15,1 0-21 0,1 0-28 16,0-2-12-16,2 1 9 0,5-1-103 0,0 0-86 16,-10 0-45-16,10 0 0 0,-8 0 14 0,-8-22 4 15</inkml:trace>
  <inkml:trace contextRef="#ctx0" brushRef="#br0" timeOffset="66251.02">10975 9764 640 0,'2'-6'173'15,"-1"2"14"-15,9-7-30 0,0-1-18 16,1 1-7-16,-1 1-2 0,3-1-15 0,1 6-24 16,2-3-3-16,0 1-2 0,0-1-23 0,3 5 9 15,-1-4-6-15,4 2-12 0,-1-2-10 0,-1 4-10 16,4 0 10-16,-2-3-44 0,-3 3 3 15,4 1-8-15,-1 0-63 0,1-1 7 0,-3 3-78 16,1-5-53-16,0 0-102 0,-5-2-18 16,3 2 18-16,-4-2 13 0,-1 2-15 0</inkml:trace>
  <inkml:trace contextRef="#ctx0" brushRef="#br0" timeOffset="66637.61">11558 9624 237 0,'-6'13'228'0,"-3"3"-27"0,1-1-24 16,2-1-37-16,1 3-10 0,0 1-1 16,1 0-11-16,1 0-36 0,2-2 18 0,1-6-28 15,0 5 11-15,0-1-11 0,0 3 4 16,14 15-24-16,-8-16 15 0,5-1-28 0,-4-3 10 15,2 0-15-15,6 0-12 0,-3 0 19 0,-2-3-1 16,7-1-16-16,-1-2 4 0,-3-2 20 16,-1-4-12-16,-1 1 10 0,-2-1-7 0,3 0-4 15,4 0 6-15,15-13 22 0,-17 6 2 16,1-3 10-16,-2 0 9 0,-1 0 23 0,-5 0-39 16,1-4 4-16,1 0 22 0,-7 0 6 0,0-4-25 15,-2 9-39-15,0-6 18 0,-18-19 7 16,10 12-16-16,-4-2-18 0,1 5-3 0,-2-1 10 15,-3 4-18-15,0 2-51 0,-3-1-33 0,0 1-31 16,1 3-73-16,0 6 16 0,-6-2-149 0,5 0-111 16,0 2 15-16,0 2 25 0,3-3 26 15,0 1 17-15,0 1 11 0</inkml:trace>
  <inkml:trace contextRef="#ctx0" brushRef="#br0" timeOffset="67591.32">14333 7949 623 0,'0'0'228'0,"0"0"-36"0,0 0 1 16,0 0-26-16,0 0-18 0,0 0-4 0,0 0-22 15,0 0-27-15,0 0-9 0,0 0-18 0,0 0-2 16,0 0 1-16,0 0-19 0,8-25 15 15,11 24-26-15,-1-2 9 0,3 0-13 0,-1 1-1 16,3 1 8-16,2-2-2 0,-1 0-10 0,-1 3-3 16,-3-2-2-16,-1 0-17 0,-2-3 6 15,-7 5 3-15,4 0 6 0,3 0-4 0,-1 0-3 16,2 0 5-16,-3 0-5 0,12-9-17 0,-14 8-7 16,-13 1-11-16,7 0-6 0,-1 0-14 0,2 0-35 15,-8 0-28-15,7 0 8 0,-7 0-86 16,8 0-85-16,-8 0-60 0,7 0 22 0,-7 0 20 15,0 0-15-15,0 0 3 0</inkml:trace>
  <inkml:trace contextRef="#ctx0" brushRef="#br0" timeOffset="67820.75">14534 8073 362 0,'0'2'195'0,"0"-1"-38"0,2 1-14 0,-1 1 22 16,6-2-22-16,-4 0-22 0,6-1 11 0,1 0-14 16,11 2-13-16,0-1-13 0,-8-1-10 0,6 0-6 15,3 0-29-15,2 0 17 0,2 0-18 16,0 0 5-16,0 0-32 0,27-11-4 0,-30 10-30 16,0 1-33-16,2-4 5 0,-2-2-105 0,-6-1-117 15,3-1-68-15,1 3 11 0,-5-4 3 16,-2-1 58-16</inkml:trace>
  <inkml:trace contextRef="#ctx0" brushRef="#br0" timeOffset="68581.7">15664 7602 232 0,'5'-6'258'0,"3"-7"-24"0,0 2-27 0,-2 0-46 16,8 3-19-16,-4-3 2 0,2 4-26 15,2 0-10-15,-3 3-4 0,-1 0-23 0,0 1-4 16,-3 2-13-16,2 0-13 0,-3-1 1 16,-6 2-6-16,7 0-16 0,-1 0 18 0,7 0-14 15,-1 0-2-15,8 14 3 0,-8-6-23 0,-6-1-1 16,-1 1-4-16,0 0 1 0,-2-1 23 0,-3-2-12 15,2 1-17-15,-2 0 8 0,0 1 3 16,0-2-5-16,0 3 0 0,-13 13-2 0,7-13 12 16,-2-2-42-16,1 7 37 0,-2-6-23 0,-1 3-8 15,4-3 10-15,2-4 2 0,-1 1 6 16,0 0-2-16,3-3-59 0,-2 4 37 0,2-4 5 16,-1 3-12-16,2-1 1 0,-1-2 23 15,2-1-33-15,0 3 43 0,0-3-33 0,0 0 18 16,0 0-14-16,0 0 8 0,11 12 8 0,-8-9 4 15,4-1 2-15,6 5-32 0,-4-1 33 0,-1-2-4 16,-2 1-1-16,-1 2 20 0,5 2-10 16,1 0-29-16,-5-1 20 0,-1-1-27 15,0 1 41-15,-3-3 9 0,1 1-27 0,4 8-21 16,-5-2 36-16,-1-4-2 0,0 0 19 0,-1-1-27 16,0-7 2-16,0 7 17 0,0 0 1 0,0-7 1 15,0 6 15-15,0 0 28 0,0-6 4 16,-14 15 4-16,11-11 2 0,-3 0-3 15,-6 4-12-15,-2-4 6 0,-1 1 1 0,-2-1 1 16,-4 0-24-16,1-4 7 0,1 4 12 0,-6-1-16 16,1-3-7-16,2 0 0 0,1 0-9 0,-1 0-2 15,2 1 11-15,7-1-10 0,13 0-2 16,-12 0-15-16,2 0-8 0,1 0-13 0,2 0-46 16,7 0-29-16,-9 0 9 0,9 0-138 0,-10 0-42 15,10 0 23-15,-9-16 17 0,11 14-124 16,0-4-2-16,1 2 31 0,8-6 25 15</inkml:trace>
  <inkml:trace contextRef="#ctx0" brushRef="#br0" timeOffset="68808.63">16154 7785 558 0,'0'0'336'0,"4"0"-8"0,-2 0-46 15,2 0-61-15,-1-2-31 0,-1 2-12 16,1 0-21-16,-2 0-27 0,2 0-15 0,-2 0 11 16,1 0-40-16,-2 2-26 0,3-4-18 0,-2 2-26 15,2 0-11-15,-3 0-31 0,2 0-16 16,-1-1-30-16,-1 2 8 0,0-1-109 0,-1-1-86 16,-1 0-120-16,2 1 25 0,-3-6 23 15,-2 5 58-15,5-4 9 0</inkml:trace>
  <inkml:trace contextRef="#ctx0" brushRef="#br0" timeOffset="69247.25">16443 7490 517 0,'-4'-3'185'0,"0"2"-44"15,3 1 31-15,-3 1-41 0,1 2-12 0,-2-1-6 16,-3 9-20-16,2 3-41 0,0 0 32 16,-2 4-14-16,2-2-14 0,1 4-16 15,1-1 14-15,1 2 12 0,1 1-9 0,2 0-32 16,0-13 19-16,0 6-12 0,0 5-11 0,15 19 15 16,-6-24-7-16,-1 3 6 0,2-2 4 15,4-1-27-15,0-2 14 0,4 0-21 0,-1 1 7 16,2-6 16-16,2-4 3 0,-1 3-19 15,-1-3 6-15,0-1-25 0,-12-3 16 0,4 0 9 16,-1 0 17-16,18-14-20 0,-15 4 13 16,-4 2 11-16,0-3-6 0,0-4-1 0,-7 6 18 15,1 1-4-15,-3-3 6 0,0 4 4 0,0 7-13 16,0-8 8-16,-13-12-11 0,5 8-9 0,1 3-8 16,-2 1 19-16,3 2-20 0,-2 2 9 15,1 2-28-15,0 0 11 0,-2-1-15 0,2 3-14 16,1 0-13-16,-2 0-15 0,-4 0-20 15,-15 11-30-15,13-5-19 0,3-1 10 0,1 2-102 0,1-2-75 16,4-2-80-16,1-1 32 0,2 1 6 16,0-2 13-16,2-1 11 0</inkml:trace>
  <inkml:trace contextRef="#ctx0" brushRef="#br0" timeOffset="69855.83">16825 7568 676 0,'0'-3'263'0,"0"0"-44"0,0 1-32 0,0-1-10 15,0-1-20-15,0 4-38 0,1-3-7 0,-1 3-9 16,-1 0-13-16,1 0-20 0,0 3 16 15,0 1-18-15,-3 0-19 0,2 0-8 0,1 1 9 16,0 2-4-16,0-1 7 0,-1 3-31 0,-2-2 25 16,3-7-16-16,0 5 2 0,0 2-14 15,0 0 4-15,0-7-9 0,0 10-9 0,0-5 12 16,0-5-1-16,0 10-2 0,0-4 0 0,0-6 4 16,14 12-7-16,-11-8-3 0,1-3 2 15,1 0-5-15,-2 1 5 0,5-1-18 0,-1-1 2 16,-2 0 8-16,-5 0 0 0,15 0 0 15,0 0-2-15,2 0-6 0,0 0 6 0,-1 0 3 16,-4 0-6-16,-2 0 3 0,-1 0-2 0,1 0-2 16,-2 0-3-16,-2 0 0 0,2 0 4 15,-2 0-6-15,-6 0 5 0,26 4 5 0,-16-1-3 16,-2 2 3-16,6 3-8 0,-8-3 16 16,1 0-14-16,1 6-12 0,-1-1 10 0,-3-5 2 15,-2 2-10-15,2-1 12 0,-1 0 8 0,-3-2 2 16,0 3-8-16,2-3 0 0,-2 1 3 15,0-1 8-15,0 2-13 0,0 0 7 0,0-6 3 16,0 0 0-16,0 8-8 0,0-2 15 0,0 0 9 16,-11 7-9-16,8-10 0 0,-2 4 24 15,0 2-12-15,-10 0-11 0,7-1 16 0,-2-2-5 16,3-4-24-16,0 3 11 0,-6 0-5 0,-2-1-10 16,-3 0 14-16,4 2-24 0,1-6-9 15,1 1-21-15,1-1-27 0,1 2-16 0,1-2-25 16,0 0 10-16,9 0-99 0,-13 0-42 15,3 0-128-15,1 0 9 0,-6-14 10 0,9 11 50 16,1-4 9-16</inkml:trace>
  <inkml:trace contextRef="#ctx0" brushRef="#br0" timeOffset="70118.86">16870 7558 209 0,'-4'-4'305'0,"4"3"-67"0,-3-2-39 0,3-1-9 16,0 0-40-16,3 2-7 0,1-2-36 0,10-4 8 15,-4 4-28-15,4-1-12 0,4 1 0 16,-2-1-4-16,2 2 1 0,3-2-26 0,-3-2-8 15,0-1-42-15,-1 4-62 0,3 3 6 16,-1-3-98-16,-9 1-175 0,1-2 25 0,-1 2 17 16,2-3-6-16</inkml:trace>
  <inkml:trace contextRef="#ctx0" brushRef="#br0" timeOffset="70490.75">17750 7737 1066 0,'0'5'368'15,"3"-3"-47"-15,-3 0-6 0,0 1-21 0,0-3-42 16,0 3-30-16,1-1-64 0,1-1-18 16,-2 0 35-16,0 0-46 0,0 0-14 0,2 1-48 15,-2-1-59-15,0-1-15 0,0 2-31 0,0-1-48 16,-2-1-38-16,2 0 11 0,-3-1-166 15,2-1-148-15,-2 1 46 0,-1-1 1 0,-1 1 31 16,3-2 23-16,-12-9 16 0,-1-2 34 16</inkml:trace>
  <inkml:trace contextRef="#ctx0" brushRef="#br0" timeOffset="90210.71">6996 11160 367 0,'0'0'268'0,"0"0"-51"0,0 0-22 15,0 0-19-15,0 0-34 0,0 0-31 0,0 0 8 16,0 0-32-16,0 0 11 0,0 0-16 0,0 0-4 16,0 0-13-16,0 0-17 0,0 0 8 15,0 0 2-15,0 0 0 0,0 0 4 0,0 0 11 16,0 0 6-16,0 0 3 0,0 0 8 0,0 0 15 16,0 0 4-16,0 0 4 0,0 0-13 15,0 0 22-15,13 0-27 0,-13 0-14 0,0 0-8 16,0 0 4-16,0 0-4 0,0 0-3 0,0 0-21 15,0 0-6-15,0 0-21 0,0 0 45 16,0 0-21-16,0 0-1 0,0 0-18 0,0 0-16 16,0 0-6-16,0 0 18 0,0 0-26 15,14 0 0-15,-14 0 5 0,0 0-6 0,0 0 3 16,0 0 28-16,15-16-6 0,-12 19-18 0,-2 0-2 16,-1-2 5-16,4 2-6 0,-4-1 14 15,1-1-20-15,0 2 3 0,-1-2 0 0,2 0-2 16,-1 0 17-16,-1 1-13 0,1-2 29 0,-1 3-19 15,0-3-23-15,0 1 15 0,1 1 22 16,-1-1-39-16,2-1 29 0,-2 0 11 0,1 0-13 16,-1 0-13-16,0 0 5 0,0 0-5 15,0-3 5-15,0 2-34 0,0 1 15 0,0 0-33 0,0 0-6 16,0-3-20-16,0 3-15 0,0-2-28 16,0 0-33-16,0 1 15 0,0-1-110 15,0 2-26-15,0-1-114 0,2 1 27 0,-2 0-55 16,3 0 26-16,0 1 92 0,-2 1-35 0,4-2 22 15</inkml:trace>
  <inkml:trace contextRef="#ctx0" brushRef="#br0" timeOffset="90683.3">7680 11229 445 0,'7'0'263'0,"-4"-3"-19"0,-2 3-39 16,3-1-30-16,-4-1-9 0,3 2-21 0,-1 0-16 15,1 0-15-15,-2 0-19 0,2 0-3 0,-1 2-12 16,-2-1-9-16,4 2-19 0,-3-3 2 15,-1 3 10-15,2-2-17 0,0 2-8 0,-1-3 2 16,-1 3 3-16,2-2 14 0,0-1 9 16,-2 0 26-16,2 3-21 0,-1-3 13 0,0 0 0 15,0 0 39-15,-1 1-33 0,2-2 8 0,-2 1 8 16,0-3-22-16,2 3-9 0,-2-3-28 0,3 1 14 16,-2-2 12-16,-1-1-15 0,3 1-25 15,-2-1 15-15,-1-1-6 0,0 2-3 0,0-2-5 16,0 2 27-16,0 4-23 0,0 0-5 15,0 0-3-15,0-7 13 0,0 7-5 0,0 0-50 16,0-8 30-16,0 8-50 0,5-6-15 16,-6 6-26-16,-3 1-3 0,4 2-26 0,0 0-28 15,0-1-49-15,-1 4 15 0,-1 0-80 16,1-1-35-16,0 0 21 0,0 2 24 0,-1-3-170 16,2 3 28-16,0-3 50 0,-2 3 32 0,2 0-14 15,0 1 34-15</inkml:trace>
  <inkml:trace contextRef="#ctx0" brushRef="#br0" timeOffset="91168.43">7625 11594 494 0,'-4'3'225'0,"0"0"-4"0,3 1-25 0,0 0-20 16,-2 1-25-16,-1 0-9 0,3-1-11 0,0 2 1 15,-6 7-21-15,3-4-12 0,-2 0-22 16,5-1 6-16,-2-4-11 0,3 1-11 0,0 0 3 16,0-3-9-16,-2 3-3 0,-1-3-10 0,3 1 28 15,0 0-8-15,0-1 11 0,0 0 4 16,-1-1 18-16,1 2 40 0,-1-2-31 0,1 2-5 15,-2-3 13-15,2 0-21 0,0 0-9 0,0-3-10 16,0 3 2-16,0-4-28 0,0 1-4 16,0 1-4-16,0-1-4 0,0-1 44 0,3 0-8 15,-4 1-2-15,1 1-15 0,1-2-9 16,-1 3 2-16,-1-2-10 0,1 2 16 0,0 1-26 16,0-2 9-16,0 0-15 0,0 2 3 0,-2 0-16 15,2 0-2-15,0 0-8 0,0 0 1 16,0 0 13-16,0 0 6 0,0 0-8 0,0 0 6 15,0 0-13-15,0 0 30 0,0 0-2 0,0 0-51 16,0 0-38-16,0 2 3 0,0-2-22 16,0 0-34-16,0 0-37 0,-2 0-42 0,-2 0-24 15,4 0 20-15,0 0-250 0,-1 0 14 0,-1-2 31 16,0 2 27-16,0-3-2 0,-2-1 25 16,4 0 16-16,4-1 48 0</inkml:trace>
  <inkml:trace contextRef="#ctx0" brushRef="#br0" timeOffset="97291.64">9466 11015 326 0,'0'0'241'0,"0"-14"-27"16,0 14-50-16,0 0-11 0,0 0-12 0,-25-25-41 16,23 21-7-16,0 3 10 0,1-2-9 15,0 2-20-15,1 1-20 0,-1 0 13 0,-1 1-7 16,1 3-5-16,0 1-11 0,1 3-9 15,-5 8-8-15,1 5 25 0,0 1-19 0,4 2 3 16,0 1-14-16,-1 4 6 0,-2-1 11 0,2-2-2 16,1 2-3-16,-2 0 4 0,-1-2-5 0,3 1 9 15,0-12-11-15,0 3 13 0,0 6-11 16,0 1 5-16,0 1-8 0,0-4 9 0,0 2-2 16,0-2-2-16,0 0-3 0,0-4 9 15,0-1-17-15,0 0 1 0,0-4 0 0,0-1 3 16,0-3 0-16,0-1 0 0,0-1-9 0,0-7 7 15,0 8-20-15,0-8 3 0,0 5 9 16,0-5-1-16,0 0-15 0,0 0 4 0,0 7-8 16,0-7-8-16,0 0-34 0,0 0-40 0,0 9-25 15,-1-9 12-15,1-3-84 0,-2-1-78 16,2-1-125-16,0 0 22 0,0-2 38 0,3-9 35 16,-3 8-13-16</inkml:trace>
  <inkml:trace contextRef="#ctx0" brushRef="#br0" timeOffset="98209.52">9802 11168 696 0,'0'-3'267'0,"1"3"-24"0,1-3-29 15,-4 3-33-15,4-2 2 0,-2 2-30 0,2-2-14 16,-2 1-16-16,0 0-15 0,0 1 3 0,0-3-31 16,1 1 10-16,0 2-3 0,2-1-20 15,0-1-8-15,1-2-20 0,10-1 21 0,1-2-12 16,3 0-11-16,5 0-5 0,0-1-14 15,1 0 25-15,3 0-7 0,-3 2-20 0,2 0-7 16,0 0 4-16,-1 2-4 0,-2 0 9 16,0 0 10-16,-3 1-26 0,0 1 4 0,1-1 0 15,-8 0-4-15,-1 2 13 0,-2 0-15 16,-4 0 4-16,1-2-6 0,-4 3-2 0,1 0 6 16,0 0 9-16,1 0 1 0,-4 0 4 0,2-3-1 15,2 3-16-15,-4-1-5 0,2 1 4 16,-2 0-3-16,2 0 1 0,-2 0 24 0,0 0-23 15,1 0-7-15,-1 0 8 0,-1 0 19 0,0 0-4 16,0 1-9-16,0 2-8 0,0-3 2 16,-1 3-3-16,-2-1 7 0,2 0-7 0,-1 3 5 15,-1-3 14-15,-1 4-12 0,-5 3-11 0,-1 5 1 16,-1-2 2-16,1 1 8 0,1-1-7 0,0 3-6 16,-1-6 16-16,-1 8-14 0,-3-3 9 15,3 1 15-15,0-1-30 0,1 1 23 0,2 2-9 16,-2-2 3-16,-3 0 9 0,-1-2 0 15,5 1-17-15,0-2 16 0,0 1-19 0,1-3 16 16,0-3-6-16,1 4 3 0,-1-2 13 16,-1 0-28-16,6-4 10 0,-3 0 11 0,4-1-18 15,-3-3 8-15,5 3-13 0,-4-1 5 16,3-3 5-16,-1 3 4 0,1-1 3 0,1 1 5 16,-1-2-4-16,-1 1-4 0,2-1 12 0,-2-1-18 15,2 2 2-15,0-2-7 0,0 1 1 16,0-1 0-16,0 0 3 0,0 2 7 0,-1-2 13 15,1 0-2-15,0 0-3 0,0 2-14 16,1 0-5-16,1-2 17 0,0 0-14 0,2 0 6 16,1 1 7-16,1-2 0 0,2 1-17 0,0 0 13 15,2 0-1-15,5 0-11 0,2 0 13 16,1 0-5-16,3 0-9 0,1 0 6 0,-3 0 23 16,3 0-21-16,0 0 5 0,-3 0-15 15,0 0 7-15,1 0 13 0,-4 0-8 0,-1 0 10 16,-3 0 2-16,-3 0-11 0,1 0-3 0,-4 0-1 15,-6 0 9-15,8 0-6 0,-8 0 6 0,8 0 7 16,-8 0-4-16,8 0-10 0,-8 0-2 16,0 0 4-16,8 0-8 0,-8 0 4 15,0 0 18-15,7 0-31 0,-7 0 16 0,0 0-1 16,6 0-9-16,-6 0-19 0,0 0-9 0,0 0-25 16,0 0-42-16,0 0-32 0,8 0-1 15,-8 0 11-15,0 0-99 0,0 0-91 0,6 0-53 16,-6 0 22-16,6 0 52 0,-6 0-23 0,13-9 6 15</inkml:trace>
  <inkml:trace contextRef="#ctx0" brushRef="#br0" timeOffset="98557.67">10678 11260 301 0,'-2'-2'180'0,"1"-1"-30"0,-3-1-22 15,3 1-22-15,-3 2 24 0,-1-2-32 0,1 2 12 16,-2 1-37-16,-1 0-18 0,2 0 17 16,-2 1-16-16,1 2-2 0,-8 2 3 0,0 3-6 15,1-1-21-15,3 2 9 0,1 1-10 16,-2 0 24-16,4 0-60 0,1 2 35 0,2-4-2 15,1 1 0-15,3-2-6 0,0 1 18 16,0-8-1-16,0 6-22 0,11 13-2 0,-1-11 6 16,1 2-10-16,1-2-10 0,5-4-7 0,1 1 23 15,0 0 15-15,-2-4-17 0,6 0-13 0,-2 0-55 16,-2 0 37-16,0 2 3 0,-4-3-99 16,-4 0-54-16,1 0-96 0,0 0-36 0,19-15-11 15,-11 10 5-15</inkml:trace>
  <inkml:trace contextRef="#ctx0" brushRef="#br0" timeOffset="99419.63">11099 11311 397 0,'-1'-1'166'0,"0"-1"-10"16,-2 0-2-16,1-3-39 0,-2 5-5 0,0-3-34 15,-1 2 19-15,-1-3 2 0,2 3-2 0,-9-5-17 16,-1 5-10-16,14 1 2 0,-9 0-4 0,-2 0-35 16,2 0 19-16,2 0-10 0,-1 0 4 15,-13 8-3-15,10-1-21 0,3-1 6 16,0-2 1-16,-3 4 3 0,5 1-5 0,0-1-23 15,2-2 30-15,1 1-28 0,2 0 14 0,1-3-10 16,0-4 17-16,0 0-21 0,0 0 10 16,0 8-34-16,19 7 37 0,-11-8-12 0,1-3 7 15,1-3-29-15,-2 2 20 0,-2-2 1 0,-6-1 21 16,9 0-22-16,-1 0-17 0,3 0 35 16,12-10-11-16,-14 5-7 0,2-2 7 0,-1 2-27 15,-4 1 43-15,1 1-44 0,-2-2 23 16,0 1 15-16,-4 0-23 0,4 1 18 0,-2 2-28 15,-2-4-5-15,0 4-6 0,2-1 29 0,-1-2-32 16,0 4 21-16,-1 0 7 0,2-2 0 16,-3 2-5-16,0 0 12 0,0 0 15 15,0 0-16-15,8 0-11 0,-8 0-17 0,7 0 23 16,6 14 3-16,-8-11-2 0,9 4 12 16,-3 0-15-16,0-4-22 0,-1 1 25 0,-1 0 5 15,1-3 3-15,5 4 0 0,-1-4 2 16,0-1-7-16,-3 1 10 0,-1-1-24 0,1 0 15 15,2 0-5-15,18-15 1 0,-15 11-22 0,-4-1 11 16,2-6 8-16,-4 2 3 0,-2-3-13 0,-3 3 23 16,1-3-3-16,-4 3-3 0,1-2 25 15,-3 2-2-15,0 9-1 0,0-9 7 0,0-4-1 16,-10-13-3-16,1 11-9 0,0 1 20 16,3-1-7-16,-1 3-8 0,-1-1 12 0,1 3-10 15,0-1 10-15,4-1 17 0,0 4 1 16,-3 4-19-16,2-1 15 0,2-2-15 0,-1 4 4 15,1 0-10-15,0-1-16 0,2 4 3 0,-1-3-3 16,-2 1-7-16,3 0-3 0,-2 1 6 16,2 1-1-16,0 0-13 0,0 0 16 0,0 0-11 15,-9 13 6-15,6-8-14 0,1 10 3 0,2 1 15 16,-3-6-9-16,2 11-11 0,-1-1 8 16,2-7-15-16,0 6 17 0,0 0-2 0,0 0 0 15,0-9-6-15,0 2-13 0,0 5 9 0,15 17 0 16,-11-19 0-16,-1 2 22 0,0-5-16 15,-2-1 3-15,3-4-1 0,1 8 4 0,-2-5 6 16,-2-6-17-16,5 3 1 0,-6-2 7 16,3-2-27-16,-2 0-30 0,-1-1-13 0,1 1-9 15,2-2 5-15,-2 2-105 0,-1-3-46 0,0-1-174 16,0-2 24-16,0 0 24 0,0 0 58 16,3-1-11-16,3-10-5 0</inkml:trace>
  <inkml:trace contextRef="#ctx0" brushRef="#br0" timeOffset="99917.33">11681 10918 317 0,'-1'-7'278'0,"1"0"-18"0,0 0-41 0,0 2-10 16,-2-2-3-16,2 2-10 0,0 1-19 0,0-1-35 16,0 5-16-16,0 0 11 0,0-7-36 15,0 7-7-15,0 0-24 0,0-8 5 16,0 8-17-16,0 0 12 0,3-5-24 0,-3 7-9 15,1 3-1-15,-1 1 11 0,2 1-13 0,1 14-5 16,4-2-7-16,-2 3 9 0,-3 2-7 16,2 1-15-16,-1 1 1 0,-1 1 8 0,0-1-5 15,0 0 6-15,7 3-6 0,-6-2-2 0,-3 2 11 16,6 1-20-16,-5-1 18 0,6 0 16 16,-5-3-24-16,1 3-3 0,-2-2-1 0,-1-1 8 15,2 0 16-15,0 2-13 0,-1-4-11 16,0-2 24-16,-1 0-20 0,2-3-3 0,-1-8-2 15,-1-1-3-15,1 0 15 0,-1-4 10 0,0-6-26 16,0 0 5-16,0 8 12 0,0-8-4 16,0 6-29-16,0-6-18 0,0 0-23 0,0 0-47 15,4 9-71-15,-3-12 14 0,-1-1-254 0,0 0 2 16,2-4 28-16,-1-9 23 0,-1 9 25 16,0-7 14-16,0-2 78 0</inkml:trace>
  <inkml:trace contextRef="#ctx0" brushRef="#br0" timeOffset="100895.48">12557 11035 264 0,'-6'0'256'0,"1"-3"-14"0,-1 1-1 0,0 0-29 16,1 1-5-16,1-1-5 0,-2 0-37 15,4 1-20-15,-2-2-19 0,0 2 11 0,-1 1-17 16,3 0-33-16,-1 0-13 0,2-3-5 15,1 3-5-15,1 0-5 0,-1-1-7 0,5 2-8 16,1-1 11-16,0 3-20 0,14-3-1 16,-8 0 13-16,4 0-30 0,28 9 7 0,-19-6 7 15,5-1-15-15,0 1-5 0,0-3-3 0,0 2 14 16,0-1 0-16,2 0 2 0,-2 2-12 16,0-3 10-16,-5 1-19 0,4 0 1 15,-5 2 0-15,-1-3 6 0,-3 4 1 0,-8-3 5 16,-2-1-12-16,0 0-4 0,-3 0 2 15,-1 0 2-15,-1 1-14 0,-1-1 8 0,-1 0 17 16,3 0-11-16,-5 1-4 0,2 1 6 0,-1-1-2 16,0 1-4-16,-2-1 13 0,-2 0-5 15,2-1-14-15,0 0 7 0,-12 11 7 0,3 0-8 16,-4 0-12-16,-1 3 15 0,0 0-13 16,-3 0 0-16,0 1 7 0,-2 2-3 0,-1-2-6 15,1 3 0-15,1-2 13 0,-5 2-5 16,4-3 2-16,-4 1 9 0,0 2 0 0,2-4-1 15,-1 3-10-15,3-5 22 0,-1 4 1 16,-1-2 17-16,2-3-31 0,4-3 2 0,0 5 20 16,2-6-19-16,0 1-1 0,5-2 14 0,3-2-10 15,1-2 20-15,-1 0-14 0,2 2-14 16,-1-4 4-16,2 4-9 0,0-4 16 0,0 3 6 16,1-2-15-16,-1 0 19 0,2-1-9 15,-2 1-12-15,1-1-12 0,1 0 37 0,0 0-5 16,0 0-5-16,0 0-22 0,0 0 6 0,0 0-34 15,0 0-13-15,-4 2-2 0,5-2-28 16,1-2-23-16,0 0-61 0,0 2 13 0,4-3-75 16,-3 1-114-16,3-1-51 0,11-2 23 15,2-2 31-15,-5 1 15 0,2-5 45 0,-1 6-17 16</inkml:trace>
  <inkml:trace contextRef="#ctx0" brushRef="#br0" timeOffset="102699">14007 10858 320 0,'0'0'190'0,"0"0"-69"0,0 0 4 0,0 0 15 16,-13 0-23-16,13 0-14 0,0 0-25 15,0 0 8-15,0 0 0 0,0 0-34 0,0 0 11 16,0 0 6-16,0 0-14 0,0 0-19 16,0 0 11-16,0 0 23 0,4-22-23 0,3 21-32 15,17-1 18-15,-11 2 7 0,6 0 0 0,31-6-23 16,-20 5 30-16,1-3-17 0,0 0-35 0,1 1 19 15,-2 1-8-15,-1-1 17 0,-2 0-9 16,0 1-22-16,-5-1 37 0,0 0-36 0,-1 1 27 16,-2-1-4-16,-5 3-23 0,-1 0-7 15,-6-2 35-15,1 2 11 0,0 0 12 0,-5 0-29 16,1-3 10-16,0 3 9 0,0 0 8 0,0 0-6 16,-1-1 13-16,-1 0-11 0,1 1 8 15,0 0-23-15,-1 0 1 0,0 0-2 0,-1-1 2 16,2 1-12-16,-2 0-11 0,-1 0 21 0,0 0 3 15,0 0-13-15,0 0 3 0,4 1-5 0,-4-1 5 16,0 0-7-16,-1 0-10 0,-2 0 13 16,2 0 3-16,-3 0-11 0,4 0 15 15,-2 0-14-15,-5 2 1 0,2-1-7 0,3 1-12 16,-4 0 8-16,3 0 18 0,-10 5-13 0,5 0-12 16,-6 1 1-16,0 3 21 0,4-1-12 0,-3 0-7 15,3 2 12-15,0 4-7 0,-3-3 14 16,1-1-19-16,1 3 9 0,-2-1 8 0,3 2 0 15,-2-3-23-15,0 3 6 0,1 0 16 16,0-1-5-16,-2-1-9 0,3 3 3 0,-3-3 15 16,3 1-12-16,1-6 14 0,-1 5-12 0,2-6-1 15,1 4-10-15,1-4 23 0,-1 0-5 0,0-2-12 16,5-2 10-16,-2 2-7 0,1-4 4 0,1 4-4 16,-1-5 0-16,-2 1-7 0,5 1 13 15,-3-1 3-15,2 0-19 0,0-1 13 0,0 0 6 16,-1 2 1-16,1-3-8 0,1 3 30 15,-1-3-16-15,-1 1 0 0,2-1-14 0,0 0 19 16,0 0 0-16,0 0-2 0,0 0-9 0,0 0 5 16,0 0 2-16,0 0-21 0,-1 7 4 15,0-6 12-15,1 0-6 0,0-1-1 0,1 2 3 16,0-2-1-16,1 0 0 0,0 0 5 0,2-2-5 16,0 1 4-16,1 1-19 0,0 0 13 15,14-1 2-15,-19 1-1 0,12 0-9 0,21-7 12 16,-15 6-7-16,1-2 2 0,-7 3 1 0,6 0 6 15,3 0-11-15,2 0-6 0,-2 0-1 16,2 0 10-16,2 0-5 0,-1 0 3 0,1 0-9 16,-1 0 13-16,-1 0 1 0,-1 0-14 0,1 0-1 15,-1 0 16-15,-2 0-7 0,-3 0-9 0,-3 0 17 16,-4 0 2-16,-1 0-8 0,1 0 11 16,-4 0 1-16,-6 0 5 0,8 0 1 15,-8 0 5-15,5 0-5 0,-5 0-13 0,9 0 11 0,-9 0-6 16,0 0 21-16,7 0-3 0,-7 0-11 15,0 0 10-15,6 0-20 0,-6 0-10 16,0 0 4-16,0 0 5 0,0 0 4 0,7 0-9 16,-7 0-1-16,0 0 13 0,0 0 5 0,0 0-10 15,0 0-22-15,0 0-24 0,7 0-6 16,-2-2-1-16,-5 2-32 0,0 2-2 0,0-2-55 16,0 0 12-16,-2 3-63 0,0-6-102 0,2 3 23 15,-2 0 20-15,-2 0-92 0,4-2 51 0,0-1-13 16,0 1 13-16</inkml:trace>
  <inkml:trace contextRef="#ctx0" brushRef="#br0" timeOffset="104039.33">15008 11015 317 0,'0'-14'232'0,"0"14"-57"16,0 0-14-16,0 0 9 0,0 0-25 15,0-12-8-15,0 12-17 0,-14-17-8 0,14 14-13 16,-1 2-12-16,1 0 2 0,0 0-22 0,0-1-6 16,0 1-15-16,0 0 1 0,0-1-6 15,0 2-6-15,0 0 1 0,0 0-15 0,0 0 10 16,0 2-5-16,1 2-14 0,1-2 2 15,0 1 8-15,-1 1-9 0,-1-2-2 0,2 5-3 16,-1-2 16-16,-1 0-19 0,0 4 21 16,0 2 1-16,7 18-5 0,-7-16-4 0,0 6 5 15,0-11 3-15,0 6-15 0,0-1 22 16,0 3-10-16,0 0-3 0,0-4 12 0,0 2-5 16,0-5-31-16,0 2 19 0,0-2-10 0,0-2 10 15,0 0-6-15,0 1 4 0,0-1-2 0,0 2-5 16,0-4 6-16,0 2-9 0,17 13 18 15,-12-10-9-15,-2-1-5 0,2-3-15 0,-1-1 5 16,0-1-9-16,8 5 21 0,-4-4-1 16,1-2-15-16,0 1-8 0,9-1-18 0,-8-2-65 15,12-1-13-15,-3 1 10 0,-11-1-127 0,3 0-105 16,2 0-21-16,16-16 26 0,-18 6 17 16,0 2 9-16</inkml:trace>
  <inkml:trace contextRef="#ctx0" brushRef="#br0" timeOffset="104250.63">14956 11102 301 0,'0'-1'179'16,"1"0"-31"-16,-1-2-26 0,4 0-30 0,2 2-27 15,-2 1 44-15,17-7-42 0,-4 3-23 16,8-2-5-16,-4 5-46 0,0-3-88 0,1-3-103 16,-3 3-110-16,5 0-9 0</inkml:trace>
  <inkml:trace contextRef="#ctx0" brushRef="#br0" timeOffset="105310.98">15454 11072 299 0,'0'0'181'0,"-4"-3"8"15,4 3-88-15,-3-1 25 0,0 0 11 0,1 1-51 16,-2-3 9-16,-1 0 16 0,-2 3-51 0,1-1 34 15,0 1-9-15,-2-1 7 0,1 1-27 0,-2-2-3 16,2 2-12-16,2 0-15 0,-3 0 7 16,-5 0-12-16,-14 15-18 0,16-8 17 0,-1 2-6 15,0 1-18-15,5-3 13 0,-3 4 6 16,4-2-7-16,2-2-9 0,1 0 14 0,1 0-4 16,2-2-11-16,0-5 14 0,0 0-3 15,0 7-5-15,15 10-29 0,-6-12 17 0,-1 0 20 0,2-3-9 16,-5 1-28-16,5-1 5 0,-2-2 10 15,-8 0 4-15,12 0 1 0,0 0-4 0,4 0-12 16,6-15 26-16,-9 10-6 0,-4-2-20 16,-2 0 23-16,-1 0-29 0,2-2 24 0,-3 1-3 15,-3 0-8-15,1 4 29 0,-2-2-17 0,2 0-10 16,-2 4-5-16,1-1 19 0,-2-1 0 16,4 1 1-16,-4 1-27 0,0-1 26 0,3 0-30 15,-3 1 18-15,1 0 8 0,1 1-16 16,-2 1 8-16,0 0 3 0,1 0-7 0,-1 0 8 15,0 0-7-15,0 0-17 0,0 0-1 16,0 0 26-16,10 13 0 0,-5-10 22 0,-1 1-55 16,11 1 32-16,-3 3-3 0,5 0-4 0,-2-5 16 15,3 0 5-15,1 0-8 0,-1-2-2 16,-2 2 1-16,-9-3-1 0,2 0-14 0,3 0 16 16,1 0-1-16,16-14-8 0,-19 8-8 0,0 2 6 15,-1-6 11-15,-1-2-11 0,-4 4-4 16,3-1 21-16,-4 1-8 0,0-8-2 0,-3 3 0 15,2 1-6-15,-2 12 13 0,0-12-6 0,0-2 26 16,0-1-16-16,0-3 4 0,-15-17 15 0,15 17 3 16,-6 2 1-16,6 6 3 0,-4-1-3 15,3 2 13-15,0 4-12 0,0 1-9 0,1-2 8 16,-3 3-13-16,3 0-3 0,-3 1-2 16,3-1 0-16,0 2-4 0,0 2-19 0,0 2 14 15,0-1 0-15,2 4 1 0,-1 1-3 0,3 9-11 16,-4-8 10-16,5 18-1 0,0-9-7 15,0 3-3-15,-1-1 9 0,0 0-2 0,1-4 0 16,0 6-1-16,-5-6-15 0,5 1 14 16,-2-2-1-16,2-1-5 0,-3-3 8 0,0 0-1 15,-1-3-2-15,1-1 1 0,-2-2-11 0,3 0 13 16,-2 0-2-16,-1-2 3 0,2 2 4 0,0-3 7 16,0 2-12-16,0-3-16 0,1 0 3 15,-3 0 8-15,0 0 0 0,0 0-9 16,27-13 3-16,-19 7-9 0,6-3-2 0,1 0-6 15,-1 1-6-15,-2 0 12 0,4 2-13 0,-3-2 8 16,0 1-12-16,3 5 24 0,-7-4-31 16,4 4 18-16,-7 1 0 0,3-2 7 15,-1 3-2-15,1 0-11 0,-6 0 29 0,-3 0 2 16,0 0-41-16,8 0 30 0,13 14-3 0,-15-6 13 16,-1-1-37-16,-2 0 31 0,2 0 13 0,0 6-39 15,-3-3 24-15,0-2-2 0,-2-8 10 16,0 7 18-16,0 0-13 0,0 0-7 0,0-7 15 15,0 8 17-15,-14 4-9 0,7 1-8 16,0-10 11-16,-4 7-8 0,1-5 18 0,-1-4-11 16,2 2-1-16,-11 0-17 0,7-2 18 0,0 0-12 15,1-1 0-15,-1 0-26 0,1 0 4 16,-3 0-28-16,-12-11-11 0,14 5 5 0,3 4-84 16,2-8-58-16,-1 0-158 0,4 1-4 15,5-1 24-15,0 10-39 0,0-13 3 0</inkml:trace>
  <inkml:trace contextRef="#ctx0" brushRef="#br0" timeOffset="106023.15">16417 10669 244 0,'0'0'165'0,"-3"0"33"0,3 0-49 16,0 0-47-16,0 0 47 0,-1 0-46 15,1 0-36-15,0 0 34 0,0 0-27 0,0 0-4 16,0 0-11-16,0 0-26 0,0 0 28 16,0 0-29-16,0 0 14 0,0 0 25 0,0 0-16 15,26 3-16-15,-21-3 5 0,3 2-17 0,0-2 23 16,-8 0-28-16,8 0-9 0,9 0 22 0,-4 0-46 15,-2 0 28-15,2 0-24 0,-4 0 18 16,-1 0 15-16,0 0-24 0,-8 0-22 0,8 0 19 16,0 0 0-16,-8 0-91 0,8 0 9 0,0 0-48 15,-2 0-80-15,-6 0-115 0,10 0 1 16,-1 0 8-16</inkml:trace>
  <inkml:trace contextRef="#ctx0" brushRef="#br0" timeOffset="106941.57">16638 10814 269 0,'0'0'196'0,"0"0"-77"16,-14 0 56-16,14 0-41 0,0 0-21 16,0 0-34-16,0 0 8 0,0 0 4 0,0 13-15 15,0-13 25-15,0 0-33 0,0 0 8 0,0 0-12 16,0 0-3-16,0 0 19 0,14 17-15 15,-6-15-16-15,1-2-19 0,5 0 11 16,-3 0 11-16,0 0-30 0,3 0 25 0,2 0-48 16,3 0 28-16,-1 0-3 0,-2 0-19 0,-3 0 4 15,-2 0 5-15,-1 0-3 0,7-10 15 0,-13 10-47 16,2 0 1-16,-1-1-11 0,-5 1 3 16,0 0-95-16,0 0-5 0,6 0-54 0,-6 0-119 15,0 0-35-15,8 0 28 0,-8 0-18 16</inkml:trace>
  <inkml:trace contextRef="#ctx0" brushRef="#br0" timeOffset="107501.57">17150 10684 269 0,'11'-10'179'0,"-6"1"-11"0,3 1-42 0,-5 3-33 15,8-4 1-15,-2 3 17 0,1-3-38 16,1 3 9-16,-3 3-9 0,0-1-9 0,2 3-20 16,-2-2-7-16,-2 2-2 0,2 0 0 0,-3 0-25 15,4 1 17-15,-3 0-2 0,2 0-3 16,-8 0-2-16,5 0-12 0,4 0-14 0,-4 0 32 15,2 0-2-15,13 11-45 0,-10-6 2 0,-2-3 2 16,-3 2 2-16,3 2 2 0,-5 0 12 16,1-3 1-16,-1 4-1 0,1-2 1 0,1 9-24 15,-2-3 7-15,-2-3-1 0,-1 0 15 0,0-8-2 16,0 6-9-16,0 2 2 0,0 3 29 0,-13 10-2 16,6-7-53-16,1-1 31 0,-4-1-20 15,0-3 3-15,-1 1 49 0,0 0-3 0,-1 0-23 16,0 1 0-16,-2-1 21 0,2-2-3 15,-1 1-19-15,3-1 35 0,1-4-21 0,2 2 14 16,1-1-3-16,3-3-2 0,0 2-31 0,-1-1 31 16,1-1-1-16,1 1-1 0,-2-1-25 15,3 1 19-15,0-2 12 0,1 2 9 0,0-3 1 16,0 0 18-16,0 0-13 0,0 0 12 0,12 8 6 16,-6-7-57-16,1-1 24 0,0 0 8 15,1 0 12-15,12 2-14 0,-2-1-21 0,-8-1 4 16,6 0 20-16,2 0-52 0,3 0 18 0,-1 0 1 15,3 0 0-15,-1 0-7 0,29-9 0 16,-21 6-98-16,-5 0-49 0,-3-1-120 0,0-1-61 16,-1 1 8-16,-2-3 31 0,-2 0-3 0</inkml:trace>
  <inkml:trace contextRef="#ctx0" brushRef="#br0" timeOffset="107704.37">17785 10744 272 0,'-1'0'289'0,"1"-2"-46"0,0 2-26 0,0-3-57 15,-2 3 1-15,4-2-18 0,-4 2-26 0,4 0-31 16,-2-2 14-16,-2 2-36 0,2 0 20 16,3 0-34-16,-3 0-30 0,0 0-19 0,0 0-1 15,0 0-107-15,1 0-22 0,-2-3-106 0,1 1-93 16,3-1 46-16,-3-1-19 0</inkml:trace>
  <inkml:trace contextRef="#ctx0" brushRef="#br0" timeOffset="108241.56">17915 10549 560 0,'-2'-3'176'15,"2"1"-27"-15,0 2-21 0,-3 0-9 0,2 0-3 16,1 2-24-16,-1 0-7 0,-1 1 1 0,2 0-24 16,0 1-4-16,0 0-14 0,0 1 14 15,-1-2-8-15,1 2-5 0,1 0-32 0,1 0 27 16,-4 0-32-16,2-1 22 0,0-4 12 16,0 0-14-16,0 6-10 0,0-6-10 0,0 0-2 15,0 7 19-15,0-7-5 0,0 0-15 0,0 7 27 16,0-7-23-16,0 0-12 0,13 8-4 0,-8-8 2 15,-1 0-10-15,4-1 26 0,7-2-20 16,-15 3-17-16,12 0 4 0,0 0 0 0,13-8 7 16,-11 6 37-16,-4 1-16 0,0 0 9 15,-1-1-25-15,-2 1 6 0,0 1 11 0,-2 0-31 16,3-2 9-16,-8 2 21 0,0 0 6 0,9 0-21 16,-3 0-16-16,3 0 39 0,-9 0 18 15,17 13-23-15,-7-4 2 0,-2-3-3 0,-2 2-8 16,0-2 6-16,0-1-10 0,2 7-4 15,-2-4 23-15,-2-1-14 0,-2 0 14 0,1-3-20 16,-2 3-1-16,-1-1 11 0,0-1 4 0,0 2 2 16,0-1-9-16,0-6 32 0,0 6-16 15,0-1 1-15,0-5-4 0,-10 25-12 16,6-10 25-16,-2-7 10 0,-1 1-31 0,3-4 5 16,-1 1-24-16,1-1 32 0,-1-1-8 0,-6 5 14 15,2-2-17-15,2-1 6 0,-5 0-14 0,-1 0-1 16,1-1-11-16,3-2-16 0,2 1-34 15,0-4 6-15,1 2 4 0,0 0-127 0,6-2-87 16,0 0-95-16,-8 0 46 0,0 0 42 16,8 0 7-16</inkml:trace>
  <inkml:trace contextRef="#ctx0" brushRef="#br0" timeOffset="108495.31">17983 10577 527 0,'5'-4'111'16,"5"-6"39"-16,3 2-31 0,3 0-55 0,0 0 23 15,1 1-2-15,1-1-6 0,-2-2-29 16,1 6 32-16,3-3-63 0,-3 1 39 0,2 2-21 15,-3 0 17-15,0 0-58 0,1-1-1 16,-1 1-60-16,-2-1-61 0,-1-2-189 0,-3 3 12 16,0 3 3-16</inkml:trace>
  <inkml:trace contextRef="#ctx0" brushRef="#br0" timeOffset="109322.55">18653 10553 411 0,'-3'-4'191'16,"3"-1"-29"-16,-2 0-20 0,0 0-16 0,0-2-12 16,-1 2-20-16,-6-5-12 0,2-2 7 0,-2 0-41 15,1 5 11-15,-3-1-21 0,2 2 18 16,-4-4-3-16,1 4 0 0,-2 2-7 0,0 1-15 16,4 2-1-16,-1 0 13 0,-5-3-15 15,16 4-7-15,-14 0-8 0,4 0-4 0,-3 0 13 16,-15 14 8-16,17-9-30 0,0 2 2 15,2-2 14-15,2 2-7 0,0-2-20 0,-2 6 36 16,5-3-21-16,1-1 2 0,-4 3-1 0,4-5-6 16,3 2-24-16,0-1 34 0,0-6-11 0,0 7 26 15,0 2-19-15,13 13 7 0,-6-10 3 16,2 0-6-16,2 0-34 0,-1-2 34 0,2 0-2 16,3-1-17-16,-2 1 36 0,1-3-23 15,0 0-3-15,3 0 23 0,-2 1-39 0,-2-2 21 16,0 0-1-16,1 1 3 0,-4-4-13 15,-2 1 6-15,-2 2 11 0,3-3-6 0,4 4 17 16,-3-1-22-16,-1-1-7 0,-1 0 11 0,-2-3-15 16,-1 3 8-16,0-1 5 0,0 0 10 0,8 4-10 15,-6-1-1-15,-1-1-4 0,-2-1-27 16,0 2 29-16,-2-3 2 0,2 2-8 0,-3-3 2 16,1 2-22-16,0-1 36 0,0-2-1 15,-2 3-32-15,0 1 24 0,2-3 4 0,-1 3-3 16,-1-1-24-16,0-5 10 0,0 0 26 0,0 7-23 15,0 0-1-15,-11 2 34 0,7-3-12 0,1-2 11 16,-2 0 15-16,-7 5-47 0,1-2 36 0,5-2 2 16,0-1-1-16,-2 1 3 0,1-2 5 15,2-2-3-15,-10 6-13 0,1-6 23 16,1-1 10-16,4 3-3 0,2-3 11 0,7 0-7 16,-8 0 11-16,0 0 9 0,1 0-16 0,-4 0 10 15,-12-12 30-15,13 9-29 0,4-3-10 0,1 0-5 16,1 1 8-16,-3-8-1 0,5-2-8 15,-1-3 9-15,3 10 4 0,0-5-30 0,0-4 11 16,18-21-20-16,-9 15 9 0,1 1-20 16,3 1 5-16,-3 1-3 0,3 1 22 0,5 0-32 15,-3 0 29-15,1-1-33 0,-2 3-10 0,2 1-26 16,-3 1-36-16,1 0-39 0,-4-1-49 16,-2 3 16-16,2-2-262 0,-5 3-33 0,-2-5 44 15,-2 7 37-15,-1 10 25 0,0-12 21 16,-19-14 42-16,14 11-26 0</inkml:trace>
  <inkml:trace contextRef="#ctx0" brushRef="#br0" timeOffset="110481.27">20012 10725 265 0,'-8'-11'159'0,"-2"-2"-25"0,1 5-16 16,-5-1-18-16,1 3-31 0,3 2 38 16,-3 1-48-16,3 1-6 0,1 2 30 0,0 0-27 15,-15 10-11-15,9 0-3 0,3 2-5 16,-1 0 4-16,3 2-2 0,1 2-5 0,-1 1-3 16,2-1-2-16,3 2-2 0,2-2-29 15,3-2 6-15,0-14 3 0,0 11-8 16,0-3 1-16,0 0 0 0,16 9 16 0,-6-11 16 15,-4-3-6-15,2-2-4 0,2-1-11 16,-10 0 17-16,14 0-45 0,17-10 37 0,-14 3-3 16,0-3-1-16,-2 2-37 0,0 1 33 0,-6-1-36 15,1 2 58-15,-1-2-8 0,-1 4-22 0,-3-1 3 16,0 3-16-16,1 1 14 0,-3 0-5 16,-1-1 1-16,-2 2 9 0,0 0-32 0,0 0 1 15,0 0 19-15,7 0 2 0,2 11 21 16,-7-7-19-16,10 8 1 0,-7-5-2 0,8 3 1 15,-1-2 0-15,0 2-6 0,6-3 3 0,-3-2 14 16,2-1-21-16,1 1-4 0,2-5 16 16,-4 0 2-16,3 0-1 0,-12 0 44 0,7 0-19 15,17-11 5-15,-14 3 0 0,1-1 16 0,-4-2-5 16,-4 0-3-16,0-3 4 0,-2-1 17 16,-3-1-16-16,0-2 0 0,-3-1-11 0,-2 9 10 15,0-3 6-15,0-5-8 0,0-1 5 0,-12-19-6 16,7 15-7-16,-2 3 11 0,1 1 2 0,-4-3-16 15,5 3 0-15,-3-1 12 0,3 4-11 16,-3 0 3-16,2 0-5 0,1 0-1 16,-1 2 19-16,4 5-16 0,-1 2-8 0,3 0-2 15,-2 2 28-15,2 0-28 0,-2 4 3 0,1-3-8 16,0 1 0-16,-1 2-12 0,2 0-4 0,-1 1 13 16,1 0-17-16,0 0 6 0,0 7 13 15,0-4-8-15,0 4 3 0,0 0-19 0,4 11 3 16,-4-8 24-16,0 6-5 0,9 18-17 15,-6-11 7-15,2-3-13 0,-3 4-2 0,2 0 6 16,1-1 3-16,-1 1 17 0,-1 0-10 0,2-2-7 16,-1 1 6-16,5 0-15 0,-4-3 3 0,0-4-1 15,2 1 13-15,-1 0 8 0,4-5-11 16,-4 2-12-16,2-3 5 0,-2-3-1 0,-2-1 7 16,4-1-5-16,-1-3-11 0,6 2-9 15,1-4-24-15,2 4-35 0,-10-5-26 0,7 0 3 16,1 0 10-16,23-11-142 0,-20 2-111 0,0-2-7 15,-1 3 3-15,-1-3 24 0,-3-4 19 16,-4 0 18-16,-4 3-4 0</inkml:trace>
  <inkml:trace contextRef="#ctx0" brushRef="#br0" timeOffset="110640.36">20292 10660 374 0,'1'-3'189'0,"4"3"-25"0,2-2-56 16,10-3-33-16,6 0-9 0,0 0-94 0,2-1-42 15,-2-2-198-15,1 0-3 0</inkml:trace>
  <inkml:trace contextRef="#ctx0" brushRef="#br0" timeOffset="111011.58">20979 10389 470 0,'3'-3'249'0,"-1"3"-43"0,1 3-29 0,-2-3-43 15,3 2 15-15,0 2-23 0,-1 2-3 16,3 7-7-16,2 1-18 0,-3 2-7 0,-1-1-1 15,-1 2-4-15,3 0-24 0,-5 2 9 16,-1 0-19-16,0-11 5 0,0 4 0 0,0 1-15 16,0 3-8-16,0 1-5 0,0 0 10 0,0-3 0 15,0-2 6-15,0-2-17 0,0 0 0 16,0-2-16-16,0-1 4 0,0 0 6 0,0-7-16 16,0 7 8-16,14 5 0 0,-12-8 5 15,2 0-14-15,10 2 3 0,-1-2 11 0,-5-4-3 16,1 0-1-16,-9 0-6 0,14 0 14 0,0 0-28 15,20-8 11-15,-13 3-27 0,-5 2-10 16,1-2-23-16,0 0-59 0,1-2 11 0,-4 0-192 16,2 0-88-16,1 2 23 0,-3-2 26 15,-1 0 26-15,-1-1 34 0</inkml:trace>
  <inkml:trace contextRef="#ctx0" brushRef="#br0" timeOffset="111214.11">21446 10575 687 0,'-4'-5'324'0,"3"3"-11"0,-3-3-55 16,3 2-37-16,-2 2-7 0,3-2-29 0,-4 0-31 15,3 1-8-15,0-2-5 0,0 1-37 16,1 3-21-16,-2-2-15 0,4 0-20 0,-2 1-25 16,0 1-42-16,2-3-31 0,-2 2-32 15,1 0-43-15,3 1 13 0,-3-1-139 0,2 0-129 16,0-4 6-16,1 4 28 0,6-6 67 0,1 1-21 15,-2-2 6-15</inkml:trace>
  <inkml:trace contextRef="#ctx0" brushRef="#br0" timeOffset="111573.4">21647 10352 303 0,'-8'-2'172'0,"4"5"-37"0,-7 5-33 16,-2 0 0-16,5 2-27 0,-1 5-7 0,4-6-7 16,-1 6-7-16,2-3 1 0,4-2-5 0,0 1-6 15,0-11 18-15,0 13-13 0,13 12-1 16,-6-11-4-16,2-3 8 0,0-4 17 0,4 3-24 16,4-2 25-16,-3-3-5 0,2-1 17 15,1-1-18-15,-2-1 11 0,-2-2-20 0,-13 0 14 16,13 0 4-16,3 0-10 0,15-13 0 15,-18 7-9-15,0-1 21 0,-2 1-9 0,-5-2 14 16,2-2-27-16,-3 0 8 0,-2 2-25 0,-2-1 10 16,-1 9-9-16,0-8-23 0,-11-13 10 15,1 9 7-15,-2-1-21 0,-6 2-3 0,4 1-24 16,-2 0-8-16,0 2-37 0,2 0-21 0,1 2-29 16,4 5 10-16,0 1-81 0,3-3-78 15,2 3-102-15,-1 0 2 0,5 0 67 0,0 0 1 16,0 0 28-16</inkml:trace>
  <inkml:trace contextRef="#ctx0" brushRef="#br0" timeOffset="111770.28">22085 10459 363 0,'3'-1'347'0,"-1"0"-55"0,-2 0-28 0,0-1-22 16,0 0-32-16,3 2-42 0,-3-1 0 0,1 1-49 15,-1 0-14-15,2-1-30 0,1 1-34 16,0-1-27-16,-2 1-23 0,0-2-24 0,-1 4-30 16,3-2 5-16,-3 1-118 0,2-1-98 15,1-1-81-15,-2 1 53 0,3-2-4 0,-1-1 27 16</inkml:trace>
  <inkml:trace contextRef="#ctx0" brushRef="#br0" timeOffset="112219.43">22251 10199 547 0,'-7'-3'136'0,"0"3"-23"0,0 0 3 0,0 3-8 16,0-2-38-16,0 1-19 0,3 0-9 0,0 4-2 15,-5 3-3-15,-1 1 19 0,1 1-28 16,3-3 4-16,5-3-5 0,-3 2-11 16,1 0 20-16,2-3-3 0,1-4-10 0,0 0-1 15,0 8-3-15,15 12-21 0,-4-8-4 0,0-3-3 16,1-1 0-16,3 4-2 0,-1-5-4 0,1 0 3 16,1 0 30-16,1 0 27 0,-4-3-32 15,-1 1 16-15,-1-1-32 0,-3-1 25 16,-2 2-5-16,1-3 0 0,-1 1-3 0,-1 0-24 15,0 1-9-15,4 5 14 0,-3-1 15 16,-3 2-10-16,0-2-2 0,-3 0 1 0,0-2 18 16,0-6-28-16,0 8 49 0,0-2-19 15,0 4 8-15,-17 11-14 0,13-11 20 0,-2-2-1 16,-3-2-2-16,-2 0-20 0,0 2-8 0,-2-2 28 16,-2-2-8-16,0 0 9 0,3-2-5 15,1 0-7-15,-1-2-18 0,3 0-44 0,0 0 6 16,9 0-79-16,-8 0-19 0,8 0-103 0,-9 0 20 15,9 0 14-15,-13-11 12 0</inkml:trace>
  <inkml:trace contextRef="#ctx0" brushRef="#br0" timeOffset="112725.3">23083 10162 455 0,'2'0'147'0,"-2"2"7"0,-2 0-34 0,2 1 12 16,-3 2-21-16,-4 7-24 0,-3 4 13 15,1 0 6-15,0 0-46 0,-1 3-6 0,1 2-23 16,-7-6 34-16,6 4-12 0,0-7 13 0,-2 2-12 15,1-3-31-15,-4 1 20 0,1-2-17 16,5-5 22-16,-5 2 6 0,2-3-5 0,-1 2-16 16,1-2-17-16,1-3 4 0,1 0 20 15,0 1-25-15,3-2 11 0,7 0-15 0,-7 0 14 16,7 0-24-16,-9 0-14 0,-4-13 20 0,5 1-12 16,1 4 20-16,4 1-12 0,3 0-2 0,0 0-5 15,0 0-28-15,0-1 30 0,14-5 1 16,-9 8 4-16,-1-1 2 0,2 3-11 0,-3-1-3 15,4 1-24-15,-4 2 31 0,2 0 1 16,1-1-21-16,-6 2 2 0,0 0 21 0,7 0-7 16,5 0-3-16,8 12 8 0,-6-4-23 0,-1 2 24 15,1 3-12-15,-2-3 22 0,2 4-27 16,0-2-4-16,-1 2 2 0,1-2 38 0,0 1-7 16,-1-3-28-16,1 4 23 0,0-3 13 15,-3-3-6-15,0 1-18 0,0 0 0 0,-2-2-3 16,0-5-46-16,0 1 6 0,-2-1-136 15,2-2 14-15,-9 0 15 0,6 0-175 0,1 0 47 16,12-12-14-16</inkml:trace>
  <inkml:trace contextRef="#ctx0" brushRef="#br0" timeOffset="112980.19">23337 10286 607 0,'0'-1'242'16,"0"1"-10"-16,0-3-45 0,-2 1-20 0,4 1-10 16,-2 1-38-16,0-1 0 0,4 0-25 15,-4-1 0-15,6 1-14 0,-2 0 4 0,1-1-18 16,1 1-2-16,1 1-4 0,12-3-9 16,-6 1-20-16,-2-2 18 0,1 4-5 0,-3-2-15 15,0 1-11-15,-3-1-27 0,0-1-29 16,1 3-27-16,0 0 5 0,-3-2-95 0,4 2-32 15,-4 0-59-15,-1-2-124 0,2 2 27 0,3-1 15 16,-6 1 31-16</inkml:trace>
  <inkml:trace contextRef="#ctx0" brushRef="#br0" timeOffset="113229.03">23377 10397 428 0,'0'1'163'0,"2"0"2"0,-2 1 17 16,2-2-11-16,1 0-6 0,1 2-11 15,0-2-20-15,1 0 4 0,-1 0-40 0,3 0 3 16,0 0-8-16,2 0-13 0,-2 0-11 16,4 0-8-16,1 0-4 0,5 0-3 0,16-9-1 15,-21 9-23-15,-3-1-16 0,1 1-50 0,-1-2-3 16,-2 1-32-16,0 0 5 0,0 1-92 15,-1-3-77-15,-1 3-108 0,-5 0 18 0,0 0 50 16,9 0-43-16</inkml:trace>
  <inkml:trace contextRef="#ctx0" brushRef="#br0" timeOffset="113729.53">23889 10101 285 0,'-4'-3'92'0,"-2"3"-13"0,0 0 14 0,1 3-15 16,0-3 6-16,-9 7-36 0,-1-2-5 15,4 7-5-15,3-8-4 0,0 4-3 0,3-1-5 16,-4 7 0-16,6-4-5 0,-2 3 43 0,-1-1-13 16,6-5 15-16,0 0-4 0,0 4-7 15,0 1-5-15,10 14-5 0,-3-17 5 16,-1-3 6-16,0 1 23 0,6 1-23 0,2 0-13 15,-5-5 7-15,0-1-17 0,1-1 37 0,-2 0 4 16,-8-1-12-16,7 0 10 0,1 0-19 0,14-11 13 16,-7 3-8-16,-3 0 2 0,-2-1 9 15,0-3-13-15,-2 5-2 0,-8 1-14 16,5-1 10-16,0-7-19 0,-4 5 12 0,0-1-19 16,1 3 9-16,-2 7 5 0,0 0-21 0,0-9-20 15,0 3-9-15,-14-4-28 0,11 6 3 0,-2 1-52 16,1 1 8-16,-2 1-78 0,1-3-36 15,2 2-96-15,-1 1-62 0,2 0 25 16,-1-2 31-16,2 3 7 0</inkml:trace>
  <inkml:trace contextRef="#ctx0" brushRef="#br0" timeOffset="113936.53">24199 10171 491 0,'3'3'201'0,"0"-3"-27"0,-1 2-25 16,-1 0-42-16,2-2 6 0,-2 3-6 0,2 0-21 16,-3-1-10-16,2 2 0 0,0-1-13 15,-1 0-26-15,0 3 40 0,-1-4-19 0,0 4-29 16,2-5-29-16,-4 6 0 0,2-7-68 16,0 0-33-16,0 0-81 0,0 7-102 0,0-7 18 15,0 7 11-15,0-7-66 0</inkml:trace>
  <inkml:trace contextRef="#ctx0" brushRef="#br0" timeOffset="114713.52">24467 10055 350 0,'-4'5'115'16,"1"-4"-9"-16,-6 10-31 0,3-3-7 0,-4-1 19 15,3 7-13-15,3 2-9 0,-2-5-7 16,3 0-5-16,1-1-7 0,-1-1-5 0,2-1-4 16,1 2-1-16,0-3-1 0,0-7-5 0,0 10-7 15,10 11 28-15,-5-13-13 0,1-1-6 16,-1-2 23-16,6 4-40 0,2-3 3 0,1-2 30 15,-1 1 8-15,3-2-14 0,-4-3-10 16,-12 0 18-16,10 0-15 0,0 0 6 0,-2 0 5 16,0 0 11-16,12-13-5 0,-10 8-1 15,-2-2-4-15,1 3-23 0,-5-1 9 0,1 2 0 16,-1-2-16-16,-3 1 27 0,3 0-10 16,-4 0-1-16,0 1-17 0,0 3 9 15,0 0-14-15,0 0 19 0,0-9-3 0,0 9-7 16,0-7 0-16,0 7-13 0,0-7 8 0,0 7-14 15,0-7 26-15,0 7-11 0,0 0-19 0,0-8-6 16,0 8 17-16,-9-12-10 0,9 10 3 16,-3 0-6-16,1-1-8 0,2 0 26 0,-1 3 6 15,1-1-4-15,-3-2-33 0,3 3 19 0,0-3-14 16,0 2-3-16,0 1 27 0,-1-1-10 16,1 1 8-16,0 0-6 0,-2-3-6 15,2 3-1-15,0 0 1 0,0 0 7 0,0 0 7 16,0 0-27-16,0 0 22 0,0 0-8 15,0 0 11-15,0 0 2 0,0 0-1 0,0 0-5 16,0 0 8-16,0 0-5 0,0 0-3 0,0 0 6 16,0 0-5-16,0 0 9 0,0 0-12 15,0 0 1-15,0-7-1 0,0 7-16 0,0 0-1 16,0 0 27-16,0 0-17 0,0 0 11 0,0 0-16 16,0-7 22-16,0 7-1 0,0 0-8 15,0 0-4-15,0-7 2 0,0 7 7 0,0 0-24 16,0 0 23-16,0-5-5 0,0 5 1 0,0 0-2 15,0-8-6-15,0 8 16 0,0 0-22 16,0-7 12-16,0 7 3 0,0 0-13 0,0-7-4 16,0 7 15-16,0 0-8 0,-8-15-13 15,6 15 28-15,-2-1-1 0,2 0-7 0,0-2-3 16,-1 1 2-16,-1 2-8 0,3-1 1 0,-2 1-17 16,-1-1-21-16,1 1-10 0,-1 0-5 15,1 0-33-15,0 1 9 0,1-1-23 0,2 3-66 16,0-3-36-16,0 1-137 0,0-1 22 0,0 0 20 15,-3 2 5-15</inkml:trace>
  <inkml:trace contextRef="#ctx0" brushRef="#br0" timeOffset="115097.43">24896 9990 304 0,'1'-3'247'0,"2"3"-60"0,-3-1 6 16,2 0-67-16,1 1 35 0,-2 0-35 0,1 0-23 15,-2 0-7-15,0 1-32 0,4 2 20 16,-2 2-18-16,-1 0-18 0,1 10 2 0,5-1-4 15,-6 1 2-15,2 4-17 0,0 2 24 16,-2-1-22-16,0-1-15 0,-1 3 28 0,3 0-4 16,-2 0 0-16,2 0-1 0,-3-3-27 15,0 1 27-15,1-1-18 0,1-1 8 16,1-2 5-16,-3-4-8 0,3-2-21 0,-2 0 18 16,-1-2-1-16,4-3-12 0,-3 1 1 0,0-4-3 15,0 3 7-15,2-4-27 0,-3 2-79 16,5 1 10-16,-2-3-154 0,1-1-137 0,-4 0 51 15,0 0 22-15,6 0 16 0,11-17-26 0</inkml:trace>
  <inkml:trace contextRef="#ctx0" brushRef="#br0" timeOffset="117259.05">6780 12980 301 0,'-4'0'153'16,"0"3"-30"-16,-2-1 15 0,5 3-19 0,-10 3-16 16,4 3-19-16,-1-4-18 0,2 6-7 0,1-2 9 15,-2 4-35-15,3-7-4 0,3 4 11 16,1-1-2-16,-3 4-2 0,3-8-4 15,0 4-4-15,0 0-6 0,17 14-15 0,-8-13 40 16,4 0-21-16,1-5-6 0,1 0-15 0,2-6 27 16,1 2 6-16,-9-3-10 0,5 0-38 0,0 0 15 15,0 0 33-15,15-15-23 0,-15 9 32 0,-3 1 36 16,3-4-7-16,-5 0-6 0,1-2 2 16,-8-1 4-16,0 3-10 0,-2 9 0 0,0-10 1 15,0 0-11-15,0-4-19 0,-17-15-1 16,4 11 2-16,-1 4-3 0,-1 2-8 0,0 1-1 15,2 3-21-15,-4-3-26 0,3 5-16 16,0-1-30-16,1 2 6 0,13 5-60 0,-9 0-66 16,-1 0-87-16,10 0-83 0,-7 0 18 0,7 0 18 15,0 0 14-15</inkml:trace>
  <inkml:trace contextRef="#ctx0" brushRef="#br0" timeOffset="117453.92">7303 13275 272 0,'4'8'218'0,"-2"1"-31"0,2-1-41 16,-3 1-26-16,1-2 1 0,1 10-3 16,-3-3-37-16,0-6 3 0,0 0-13 0,0 1-51 15,0 3-2-15,0 4-229 0,-15 13 14 0,9-22 13 16,-1 1-129-16,-2-5-4 0</inkml:trace>
  <inkml:trace contextRef="#ctx0" brushRef="#br0" timeOffset="118975.07">9683 12801 212 0,'5'-4'230'16,"-4"1"-72"-16,2 2-66 0,-1-1-8 15,1 2-59-15,1 1-56 0,0 0-78 0,1-3-172 16</inkml:trace>
  <inkml:trace contextRef="#ctx0" brushRef="#br0" timeOffset="120138.51">10823 12991 543 0,'-5'-1'261'16,"2"-2"-33"-16,3 0-13 0,2-1-33 15,2 4-30-15,1-3-12 0,11-6-13 0,-3 6-22 16,8-6-35-16,-2 4-88 0,5 0 2 16,0-2-128-16,-1-2-208 0,-7 4 23 0,5-3 17 15,-3-4 9-15</inkml:trace>
  <inkml:trace contextRef="#ctx0" brushRef="#br0" timeOffset="122039.35">13249 13222 448 0,'0'1'255'0,"2"1"-69"0,-1 0 8 0,-1 0-31 16,3-1-6-16,-2 0-31 0,0 2 2 0,-1-3 1 16,3 2-16-16,-3-2 7 0,2 1-4 15,0 1 13-15,-1-2-11 0,0 0 23 0,1 0-11 16,0 2 4-16,-2-2-12 0,0 0-21 0,1 1 10 15,0-2-29-15,-1 1-11 0,0-2-16 16,0-1-36-16,0 1-10 0,0-1-59 0,0-1-28 16,0-1-29-16,-1 3-17 0,0-2 12 15,3 1-118-15,-2 0-103 0,2 2-75 0,-1-3 47 16,-1 2 51-16,1 0 18 0,1-2-50 0,-1 3-6 16</inkml:trace>
  <inkml:trace contextRef="#ctx0" brushRef="#br0" timeOffset="122340.16">13476 13041 389 0,'0'-5'264'16,"1"0"-17"-16,-1 0-23 0,0 1-36 15,1 1-29-15,-1-2-10 0,0 3-33 0,0-1-4 16,3 1-10-16,-2 1-16 0,-1-1-3 0,0 2-19 15,1 2 4-15,-1 3-3 0,2-2-13 16,-1 4-21-16,3 9 9 0,-3 2 2 0,0 2-7 16,2 2-14-16,1 2 9 0,-2 0-6 15,5-2 12-15,-1 0-18 0,-5-2-4 0,3 3 12 16,0-1-17-16,2-3-2 0,0 0 16 0,0 1-25 16,-1-3-4-16,-3-3-18 0,2-2-35 15,-1 0-45-15,0-2 8 0,2-3-94 16,-5-4-64-16,4 1 20 0,-3-3 16 0,4-1-108 15,-5 0 8-15,0 0 18 0</inkml:trace>
  <inkml:trace contextRef="#ctx0" brushRef="#br0" timeOffset="122637.98">13788 12990 777 0,'2'-3'238'0,"-1"-1"-33"15,1 1-14-15,-1 1-38 0,-1 0-10 0,0 1-18 16,0 2-5-16,3 0-30 0,-2 2 4 16,-1 0-20-16,0 1 6 0,1 2-4 0,0 1-19 15,2 11-5-15,0 1-2 0,-2-3-12 0,4 4-2 16,-2 0-9-16,-1 1 12 0,0 0-4 16,1 0-20-16,1 2-8 0,-3-5 19 0,3 5-2 15,-3-4-8-15,1-2-5 0,2 4 7 0,-1-3-21 16,1-1 16-16,-1-7 13 0,-1 7-17 15,1-5-9-15,-2-5-22 0,0-2-19 0,1 0-47 16,-1 0 9-16,-1-1-46 0,1-1-40 0,-1-1-61 16,-1-2-142-16,1-1 23 0,0-1 26 0,-1-2-9 15,-2 1 28-15</inkml:trace>
  <inkml:trace contextRef="#ctx0" brushRef="#br0" timeOffset="122827.86">13423 13168 416 0,'-1'0'183'0,"-5"0"-51"0,6 0 13 0,3 1-10 16,1-2-44-16,5 1 22 0,15-1-9 0,-11 1-20 16,10 0-16-16,31-11-58 0,-22 7-2 15,1-1-51-15,0 0-40 0,2-3-111 16,0 1-123-16,0-2 39 0,-4-1 0 0</inkml:trace>
  <inkml:trace contextRef="#ctx0" brushRef="#br0" timeOffset="123072.71">14429 13040 459 0,'2'3'384'0,"0"-3"-56"16,1 3-59-16,-2-2-35 0,3 0-19 16,-3 2-31-16,0-2-34 0,1-1-24 0,-1 1 11 15,5 1-41-15,-3 1 7 0,1-3-54 16,0 1-61-16,-2 0-67 0,-1-2 5 0,0 0 9 16,-1-2 4-16,0 0 8 0,-2-2-367 0,-6-8 26 15,-8 5 68-15,-1-7 18 0,-3 2 12 16,-3 0 17-16</inkml:trace>
  <inkml:trace contextRef="#ctx0" brushRef="#br0" timeOffset="134554.91">6505 12855 210 0,'0'0'193'0,"0"0"-19"16,0-10-7-16,0 10-40 0,0 0 9 16,0 0 18-16,0 0-22 0,0 0-5 0,0 0-10 15,0 0 0-15,0 0-19 0,0 0-16 0,0 0 11 16,0 0-13-16,0 0-23 0,0 0-16 0,0 0 12 16,0 0-14-16,0 0-9 0,0 0-16 15,0 0 16-15,0 0 2 0,0 0-9 0,-1-15 11 16,-8 15-22-16,3 0-10 0,-1 3-2 15,-2-3 16-15,-5 0-4 0,-15 9 1 0,12-5-9 16,3 2 7-16,-1-1 8 0,1 2-1 16,2-4-16-16,0 5 9 0,1-4-3 0,6 0 2 15,-7 6-6-15,5-5 13 0,0 0-19 0,4 0-8 16,0-1 5-16,-1 1 10 0,2-2-10 16,-1 0-4-16,2 1-16 0,-3-1 19 0,4 1 10 15,0 1-9-15,0-3-13 0,0-2 20 16,0 0-6-16,0 0-3 0,0 8 16 0,0-8-15 15,13 16 11-15,-9-13-5 0,-1 0 1 0,3 2 4 16,0-1-29-16,3 3 16 0,1-2 27 16,-2-2-19-16,6 2 12 0,-4 1-4 0,-2-3-32 15,2 0 24-15,-2-1-5 0,-3-2 3 0,0 2-22 16,2 0 28-16,0 1 2 0,-2-2-23 16,0 2 19-16,12 3-3 0,-8-3 3 0,0 1 0 15,1-4 0-15,-3 3-27 0,0-1 38 0,-2-1-11 16,3 2-1-16,-2-2-32 0,8 4 4 0,-5-3-1 15,1 1 8-15,-2-2 35 0,-2 2-20 16,1-3 3-16,-5 3 17 0,2-2-23 0,0 1 4 16,1 0-23-16,-3 0 1 0,3-2 26 15,-2 3 15-15,0 0-9 0,2 0 4 0,-1-2-23 16,0 1 3-16,-3 1 9 0,3-1-12 0,-3 1 10 16,2-2 12-16,-2 2-39 0,2-2 9 15,-1 1 38-15,-1 0-13 0,1 3-9 0,-2-3 5 16,2 2 0-16,-2-1 1 0,0-3-13 15,0 0 16-15,0 0-3 0,0 8 2 0,0-1-10 16,-14 13 11-16,8-11-32 0,-3 1 26 0,-1 0 21 16,-1 1-13-16,1 0-20 0,-1-2 13 0,-2 3 0 15,0-3 17-15,-1-1-3 0,-1 0-7 16,3 1 30-16,-5 0-5 0,5-3-21 16,-3 0 18-16,0 0 17 0,5-1-7 0,-1-2-7 15,3-1 10-15,-1 0 12 0,2 0-8 0,0-2 15 16,1 1-22-16,2 1 14 0,0-2-19 15,-1 2 16-15,1 0-12 0,-1-2-13 0,1 0 1 16,-1 0 5-16,1 1-24 0,3-1 12 16,-3 0-14-16,2 0-19 0,0 0 0 0,-2 0-16 15,4 0-7-15,0 0-28 0,0 0-6 0,0 0-30 16,0 0 8-16,0 0-98 0,0 0-117 16,0 0-56-16,0 0 26 0,0 0 15 0,-12-1 12 15,14 1 4-15</inkml:trace>
  <inkml:trace contextRef="#ctx0" brushRef="#br0" timeOffset="136377.27">8509 13019 265 0,'0'0'199'0,"0"0"-43"0,0 0-20 15,0 0-9-15,0 0-15 0,0 0-14 16,0 0-30-16,0 0-30 0,0 0 17 0,0 0-6 0,-6 21-5 16,6-14-4-16,5 24-29 0,-2-13 31 15,0 4-15-15,1-2-2 0,-1 3-3 16,-1-3 14-16,2 0-28 0,-1-4-4 0,1-2 43 15,-4-6-23-15,2 2-3 0,-2-5 24 16,0 2-6-16,1-2 21 0,-1 0 18 0,0-5-14 16,0 0 24-16,0 0-11 0,0 0-1 0,0 0-7 15,-1 6-23-15,-1-11 15 0,2 1-10 0,-4-1-18 16,-3-12-5-16,2-4 10 0,0-1-10 16,0-5-10-16,0-1-14 0,4-2 7 0,-3-1-23 15,1-1-13-15,3 1 26 0,0 16 0 16,0-10-19-16,0-2 3 0,0 0 3 0,0 2-24 15,0-1 31-15,14-19-20 0,-11 25 31 0,2 3-33 16,1 2 20-16,5 3 10 0,-1-1-19 16,2 4 15-16,1 0-11 0,-1 3-12 0,1 2 14 15,-3 4 11-15,2-3-11 0,-12 3 5 0,7 0 2 16,0 0-5-16,13 17 0 0,-10-8-4 0,-1 2 13 16,-2 1 13-16,-3 2-26 0,-2-5-9 15,1-1 11-15,2 9 13 0,-4-3-6 0,-1-14-6 16,0 10 17-16,0 0-4 0,0 2-27 0,-15 15 7 15,8-13 25-15,0-1-16 0,-4-4 7 16,2 2-13-16,3-3 26 0,0-1-5 0,0-2-25 16,0 0 16-16,2-2-19 0,-1 1 9 15,0-1 3-15,2-1-19 0,1 3 20 0,1-2-22 16,-1 1 6-16,0 0 12 0,-1 0-15 0,3 0-10 16,0 1 11-16,0-5 1 0,0 0 3 15,0 7-1-15,0-1 13 0,0-6 2 0,13 14-1 16,-1-6-31-16,0-1 29 0,-1 0 1 0,0-3-45 15,3 2 6-15,4-1 40 0,-1 0 1 16,2 1 2-16,0-4 21 0,1 1-1 0,2 0-3 16,-1-2-9-16,0-1-22 0,1 1-2 0,-12-1 4 15,6 0 21-15,0 0-11 0,2 0 0 16,-2 0 2-16,12-13 0 0,-21 10 1 0,1-2-17 16,-3 3 4-16,0-1 3 0,-3 0-1 15,-1 0 3-15,-1-1 1 0,-1 1 3 0,1-1 5 16,-2 0 0-16,2 4 1 0,-8-4 0 0,3 1-3 15,-1 1-5-15,0 1 3 0,-1 1 0 16,1 0 1-16,1 0 0 0,-5 0 1 0,-12 11 1 16,10-1-31-16,1 0 3 0,1 0 2 0,3 4 37 15,2-2-6-15,1 2 1 0,4-2-13 16,0 0 3-16,0-4 12 0,0 1 0 0,11 14-2 16,-6-14 0-16,2-2 28 0,3 3-4 0,2-3-39 15,5 0-2-15,-6-4 1 0,0-1 34 16,-11-2-5-16,15 0 0 0,5 0-38 0,21-14 7 15,-21 6-25-15,1-1 32 0,-1-3-14 0,-4 0 2 16,2-1 48-16,1 1-18 0,-6-5-6 0,3 5 2 16,-3-2-5-16,1 4 0 0,-4 0-33 15,-3 1 3-15,3-1 4 0,-4 4 3 16,-1 2 40-16,-3 2-1 0,3 1-14 0,-3 1-3 0,-2 0-16 16,0 0 13-16,0 0-1 0,12 14 11 15,-10-8-10-15,5 6 16 0,2 1-19 0,-2-1 1 16,0 0 1-16,4-3 1 0,1-1 1 15,2 1 6-15,-8-6-8 0,1-1 0 0,3-1 23 16,-6 1 0-16,-4-2-4 0,0 0 0 16,7 0-2-16,-7 0-1 0,16-12-7 0,-13 7-31 15,0 1 2-15,0 0 4 0,1-1 1 0,-3-1 52 16,0 1 3-16,6-10-3 0,-3 5-11 0,-2-2 5 16,0 5-2-16,1 0 15 0,-1 2 8 15,-2 2 9-15,2-2-58 0,-2 2 23 0,0 0 18 16,1 2 4-16,0-2-19 0,-1 3-5 15,0 0-17-15,0 0 32 0,0 0-17 0,0 0-8 16,0 0 1-16,0 0-36 0,0-7 35 0,0 7-4 16,0-7-4-16,2 10 3 0,-2-1 23 0,0 0-12 15,0 1-30-15,3 1 23 0,-3 0-21 16,2 0 3-16,-2 3 30 0,2 0-15 0,0 9-7 16,-1 2 19-16,4 0 5 0,-1-2-11 15,0 4-20-15,-2-2 36 0,1 2-6 0,2 0-19 16,-4 2 7-16,4 2 23 0,-2 2 19 0,2 0-21 15,-1 1 5-15,-4 2-2 0,1-2 1 16,3 2-26-16,-4 0 21 0,2-1-3 0,0 1 3 16,-2-17-15-16,0 6 1 0,0 7 24 15,0 1-16-15,0-2 4 0,0 2-1 0,-11 23 8 16,9-29 9-16,-6 4-4 0,3-7 9 16,-1 0-2-16,-3 0 4 0,-3 0-19 0,1-5-1 15,0 0 5-15,-1-3-11 0,-4-1-3 16,2-4 1-16,-2 0-7 0,-1-1-22 0,7-3-25 15,-4 0-38-15,-18-11-36 0,18 0 10 0,-5-3-92 16,1-2-125-16,2-1-60 0,5-3 23 0,-4-4 23 16,2-7 26-16,3 0 24 0</inkml:trace>
  <inkml:trace contextRef="#ctx0" brushRef="#br0" timeOffset="136542.31">9275 12930 278 0,'0'-5'216'16,"1"0"-48"-16,-1 1-22 0,2 1-39 0,0 0 10 15,0 1-29-15,-1-1-26 0,1 3-8 16,1 0-85-16,1 0-24 0,1 0-69 0,-3 0-179 16,2 0 7-16</inkml:trace>
  <inkml:trace contextRef="#ctx0" brushRef="#br0" timeOffset="136973">9568 13212 234 0,'5'13'114'15,"0"-4"-34"-15,3-4 5 0,-4 0-47 16,11 2 17-16,-7-2-6 0,-1-2-4 0,1-1-6 16,-2 0-4-16,-2-2 35 0,-4 0 6 15,0 0-5-15,0 0 2 0,9 0-7 0,4-13-10 16,-11 9-4-16,4-8-7 0,-1 3-2 0,-4 1-6 16,-1 8-48-16,0-9 12 0,0 3 0 15,0 6 10-15,0-9 0 0,0 4-2 16,-10-7 5-16,6 8 0 0,0 1-26 0,-2 1 2 15,1-1 23-15,-8-5 0 0,1 7-29 0,3-1 3 16,0 2 23-16,3 0 0 0,6 0-1 0,-9 0-2 16,9 0 0-16,-17 11-2 0,9 1 1 15,-3-2-1-15,6 0 0 0,-1 2-2 0,3 2-2 16,2-5-11-16,1 1-5 0,0-10-5 0,0 13-10 16,11 12 3-16,-2-14 56 0,2-1-15 15,4 2 0-15,-1-3-14 0,5-4-11 0,2 2-5 16,0-1 2-16,2-6 1 0,-10 0-50 15,6 0-28-15,6 0-82 0,27-15-135 0,-25 5 4 16</inkml:trace>
  <inkml:trace contextRef="#ctx0" brushRef="#br0" timeOffset="137669.19">10160 13018 275 0,'-3'1'179'0,"1"1"-60"16,-1-1-4-16,0 3 1 0,1-1-35 15,-8 11-7-15,2-5-8 0,4 4 9 0,2 0-16 16,-3 2-24-16,2 4 9 0,3-1-19 15,0-11 18-15,0 3 24 0,0 2-45 0,0 1 22 16,12 20-11-16,-6-20-15 0,3 0-2 0,-2 3 27 16,6-6-20-16,0 1-3 0,2-6-3 15,5 1 3-15,-1-5-1 0,4-1-21 0,-8 0 24 16,3 0 8-16,33-9-17 0,-21 4-24 0,-5-5 1 16,1-2 12-16,-2 2 20 0,0-2-12 15,1 0 16-15,-4-1-23 0,-1-3 10 0,-1-1-35 16,-3 0 36-16,-3-7 9 0,1 5-21 15,-5-7 39-15,0 3-52 0,-1-6 35 0,-1 1 15 16,-6-1-13-16,1 1 25 0,-2 12 2 0,0-6-25 16,0-5 34-16,-17-28-10 0,10 32-2 0,-2-3 5 15,-2 2-3-15,1 0-12 0,1 5 5 16,-3 1 9-16,-1 0-8 0,3 3-5 0,2 4-1 16,3 1 12-16,-1 2-16 0,3 4 3 15,-1-2-6-15,0 1-4 0,0 2-3 0,2 1-11 16,0 2-7-16,0-2 8 0,2 2 2 0,0 0-7 15,0 0-12-15,0 0 13 0,-8 15 1 16,8-11-2-16,-1 4-15 0,2 1 13 0,-1-1-7 16,0 8 4-16,0 1-3 0,10 21 3 0,-6-17-6 15,0-1-2-15,1 3-4 0,0-1-1 16,0-3 11-16,3 4-7 0,-4-1 3 0,3-1-11 16,0 0 20-16,-1 1-7 0,0-3 1 15,0 5-8-15,3-3 6 0,0-3 1 0,-3 1 5 16,1-1-8-16,3 1 8 0,-4-5-3 0,3-2 6 15,-2 0-20-15,0-2 25 0,2 2-8 0,-2-5-11 16,-2-1 21-16,2-2-8 0,0 1-10 16,-1-2-17-16,-1-2-2 0,0 2-43 0,-5-3-14 15,0 0-35-15,16 0 11 0,14-12-132 16,-15 6-118-16,0-2-14 0,-5 0 23 0,4 1 51 16,-5-2-9-16,-3 1-22 0</inkml:trace>
  <inkml:trace contextRef="#ctx0" brushRef="#br0" timeOffset="138138.62">10658 12843 314 0,'-5'-1'225'15,"0"0"-37"-15,3 1-10 0,0-2-41 0,0 2-27 16,2 0 3-16,0-1-12 0,4 0 0 0,-2 1-40 16,5-2 37-16,12 0-23 0,-3-3-3 15,2-2-16-15,3 4 2 0,2-3 3 0,-3 0-11 16,3 4-7-16,-1-2-10 0,-3 1 15 16,0-1-15-16,2 0 21 0,-9 4-14 0,1-2-10 15,-4-1-1-15,0 1 4 0,-5 0-21 16,5 2 21-16,-5 0-14 0,1-1-14 0,1 1 8 15,-3 0 11-15,-2-1-9 0,4 1-16 0,-1-1 6 16,-3-1-48-16,2 2 2 0,1 0-82 16,-3 0-15-16,0 0-88 0,-1 0-134 0,0 0 24 15,0 0 19-15,0 0 20 0</inkml:trace>
  <inkml:trace contextRef="#ctx0" brushRef="#br0" timeOffset="140587.14">12353 13246 543 0,'0'-15'167'0,"-12"15"14"15,12 0-30-15,0-13 24 0,-25-4-28 16,21 14-35-16,3 1 1 0,-2-1-17 0,2 3-18 15,-1 1-19-15,-1 2-5 0,0 1 3 16,3 0-16-16,0 4 19 0,0 1-12 0,0 1-8 16,0 7-13-16,0 2 2 0,0 0-12 0,0 0-23 15,17 21 26-15,-13-23 4 0,0 0 4 16,1 0-20-16,-1-5-19 0,0 0 7 0,-3-4 15 16,0-2-17-16,1-1 30 0,-1 0 2 0,0-3-23 15,0 3 22-15,-1-2 17 0,0-2 12 16,0 0-1-16,0-1-3 0,0-1-17 0,-2 0 0 15,1-4 4-15,-6-7-4 0,1-1-16 0,-4-3 7 16,4-4-22-16,2-1 14 0,-1-1-1 16,1-2-12-16,3-1 8 0,0-1 4 0,1 13-6 15,0-4-8-15,0-2 7 0,10-19 1 16,-6 22-7-16,1 0-7 0,3 2 18 0,-3 6-29 16,0 0 3-16,2 1 23 0,-1 3-9 0,0 2-2 15,3-1-2-15,-2 3 4 0,-7 0 7 0,13 0-9 16,21 12-4-16,-17-3-2 0,2 2 7 15,0 4-18-15,1-1 27 0,-5 1-6 0,1 3-2 16,1-1-20-16,-3 0 19 0,2-1-1 0,2 0 0 16,0-2 5-16,3 3-2 0,-2-2-2 15,2-2-2-15,0-5 4 0,2 5 2 0,-1-5 1 16,-1-1-18-16,-1-1 15 0,0-1 2 16,-3-2-2-16,1-1-17 0,1 1 28 0,-13-3-4 15,3 0-6-15,-1 0-16 0,3 0 16 0,11-8 3 16,-12 1-14-16,2-3-1 0,-7 3 18 15,4-5 0-15,-4-2-3 0,1-3 4 16,-5 0 5-16,3 0-5 0,-4 5 8 0,0-3-9 16,0-2 0-16,0-2 6 0,0-1-9 0,-12-21-1 15,8 21 4-15,0 1-16 0,-5 2 9 0,4-2 2 16,2 5-2-16,-1 0 3 0,-1 4 0 16,3 2-28-16,-1 0-29 0,-1 4-51 0,4-1 0 15,0 2 10-15,0 3-97 0,0 0-67 16,0 0-111-16,0 0 25 0,0 0 47 0,14-14-26 15,-8 12 63-15</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3-10T10:22:10.226"/>
    </inkml:context>
    <inkml:brush xml:id="br0">
      <inkml:brushProperty name="width" value="0.05292" units="cm"/>
      <inkml:brushProperty name="height" value="0.05292" units="cm"/>
      <inkml:brushProperty name="color" value="#FF0000"/>
    </inkml:brush>
  </inkml:definitions>
  <inkml:trace contextRef="#ctx0" brushRef="#br0">2653 4649 259 0,'-20'0'181'0,"-22"-12"-44"16,31 12 18-16,-20 5-23 0,9 2-9 0,3-1-27 15,-2 1 43-15,6 2-49 0,-5-2 12 16,2 1-2-16,-4 2-13 0,7 2-6 0,0 1-30 15,-2 0 30-15,4 2 6 0,1-1-21 0,1 3-6 16,6 1-17-16,-3 2 22 0,2-2-21 16,-1 3 9-16,3 1-6 0,4-1-3 0,0-10 4 15,0 3-15-15,11 21-1 0,-1-17-21 0,-1-2 9 16,7 0 1-16,-2-1 4 0,6-1-14 16,-1-2 15-16,4 0 4 0,0-4-22 0,2-2 2 15,1-3-4-15,2-1-7 0,-15-2 10 0,7 0-14 16,4 0 2-16,33-14 22 0,-34 7-20 0,5-3 1 15,-5 0 11-15,-4 0-6 0,0-1-1 16,-7-1 20-16,2 1-5 0,-6-2-2 0,-3 0-9 16,-4 1 19-16,-1 12-4 0,0-10-5 15,-9-14 3-15,0 13 3 0,-5 1-8 0,3 0-15 16,-5 0 17-16,3-1-4 0,-2 5 3 0,4 2-1 16,3-1-3-16,1 0-8 0,0 4-1 0,2-1-5 15,1 0 4-15,1 0-19 0,1 1-16 0,2-1-2 16,0 2 8-16,0 0 0 0,5 0 8 15,-1 1 5-15,1-1-5 0,5 0 7 16,-2 0 7-16,2 0-18 0,8 0 5 0,1 0-20 16,2 0-2-16,-1 0 17 0,3 0 13 0,18-11-2 15,-35 11 15-15,6 0-8 0,1 0-13 16,-2 0 27-16,3 0 5 0,-5 0-14 0,18 13 7 16,-18-9 21-16,0 3-5 0,1 1 6 0,-2-1 5 15,-3-1 7-15,5 5-5 0,-4-1-4 16,1 2 2-16,-2-4-15 0,-1 3 15 0,-3-6-9 15,3 5-11-15,-3-2 3 0,3 7-4 0,-3-1 10 16,0-3-7-16,2-2-1 0,-3-1-10 16,1-1-23-16,1 1-23 0,-2-2-11 0,0-1-40 15,0 1 7-15,4 1-89 0,-3-7-34 16,0 4-81-16,-1-1 21 0,0-2 20 0,1-1-67 16,-1 0-11-16,0 0 57 0,0 0-36 0</inkml:trace>
  <inkml:trace contextRef="#ctx0" brushRef="#br0" timeOffset="220.12">3142 4882 274 0,'0'-1'297'0,"0"1"-67"0,0-2-26 16,0 4-45-16,0-2-9 0,0 3-10 16,0-1-26-16,0 3 3 0,0 3-10 15,0-4-17-15,0 4-11 0,5 9 0 0,-5-11-8 16,0 8-22-16,5 13 13 0,-1-11-13 0,0-2-14 15,-3-3 12-15,0-3-10 0,0 0-10 0,2-1-5 16,-3-2-46-16,3 0-10 0,-3-4 4 16,1 3-75-16,-1-2-107 0,0-2-86 0,0-2 21 15,-1-2 21-15,1 0-59 0,-3-3 12 0</inkml:trace>
  <inkml:trace contextRef="#ctx0" brushRef="#br0" timeOffset="488.18">3098 4749 530 0,'-2'-3'143'0,"2"0"-35"15,2 3-37-15,0 0 34 0,-1 0-6 16,3 3-44-16,-2-3-14 0,3 3 5 16,1-3 34-16,-3 0 2 0,5 0 10 0,-4 0 8 15,1 0 5-15,-1 1-4 0,0-1 22 0,-2 0 10 16,-2 0-10-16,0 0 12 0,0 0-36 0,0 0-22 15,0 0 7-15,14-9-15 0,-14 4 7 0,0 3-15 16,-2 0-33-16,-2-2-13 0,0 0-20 16,4 2-37-16,-4 0-29 0,2-1-22 0,-2 3 10 15,1 0-110-15,-1 0-78 0,2 3-82 16,-2-2 23-16,2 0 23 0,-3 2-12 0,3 0 2 16</inkml:trace>
  <inkml:trace contextRef="#ctx0" brushRef="#br0" timeOffset="772.52">3291 4909 252 0,'7'14'221'16,"-2"-2"-36"-16,0 0-17 0,5 0-31 16,-5 3-21-16,3-5 26 0,2 0-30 0,-3-2-10 15,3 2 0-15,0 0-10 0,4-3-27 0,-6-2 30 16,0 0-14-16,-2-2-3 0,3-1-1 0,-5 0 7 15,-2-2-7-15,5 0 1 0,-3 0 9 16,-4 0-5-16,0 0-29 0,0 0 7 0,14-14-17 16,-8 2 6-16,-2 1-5 0,-3 2-10 0,4-9 7 15,-5 0-12-15,6-1-23 0,-3-1-20 16,-2 1-13-16,2-3-11 0,-3 8-41 0,0 1-26 16,1 4 11-16,-1 2-90 0,0-2-31 0,0 2-105 15,0 3 22-15,0 0 21 0,0-1-45 16,3 3 44-16</inkml:trace>
  <inkml:trace contextRef="#ctx0" brushRef="#br0" timeOffset="1548.51">3651 4922 478 0,'4'0'142'16,"3"-3"-6"-16,-2 2-17 0,9-6-26 0,-1 0 15 15,0-5-13-15,-5 5-12 0,2-3-5 16,-2 2-34-16,-2 1 46 0,-4 0-29 0,0 2 2 16,-1-2-5-16,-1 2 8 0,0 0-8 0,0 5-22 15,0 0 16-15,-13-22 7 0,4 15-39 16,0 1 22-16,3 2 13 0,-3 3-23 0,1 0 13 16,2-2-20-16,-1 1 0 0,7 2-14 0,-7 0-11 15,-2 0 7-15,-14 18 13 0,14-7-8 16,0-1-18-16,4 4 20 0,1-4-32 15,2 1 25-15,2 0 6 0,0-11 12 0,0 12-8 16,12 14-17-16,-3-14 6 0,-2-2-26 0,5 0 47 16,1-2-16-16,0-2-9 0,2-1 1 15,-2-4 8-15,1 0-1 0,-14-1-17 0,14 0 16 16,5 0-27-16,-1 0 28 0,19-13-4 16,-17 3-9-16,0 2 27 0,0-2-21 0,-3 1 2 15,2-2-6-15,-2 0 12 0,-1 0-5 0,-2 0-8 16,2 3 4-16,-1-3-2 0,-5 7 1 15,-1-1 16-15,-2 2-31 0,0 0 12 0,-3 3-25 16,3-1 17-16,-4 1-5 0,-3 0 11 16,0 0-9-16,0 0 9 0,18 11 4 0,-13-8-6 15,-2 1 10-15,1 1 0 0,-2-1-2 0,1 3-25 16,-2-1 8-16,2-1-2 0,4 7 22 0,-5-2-5 16,3-5 13-16,-3-1 15 0,-2-4 0 0,0 0 8 15,0 0 11-15,0 8 24 0,0-8-11 16,0 0 2-16,4 9-5 0,-4-11-10 0,0 1 6 15,0-2-23-15,-1 0 7 0,2 0-12 16,-1-2-14-16,0 1 23 0,0-1-22 0,3-3 9 16,-2 2-4-16,4-12-7 0,1 1-10 0,2 3 3 15,0 2 0-15,-3-3-8 0,2 5-6 16,-1 3-1-16,-1-1-3 0,0 4-8 0,-1-1 14 16,1 1 3-16,-2 1-1 0,4 1 0 0,-3 2-9 15,2 0-4-15,-2-3-2 0,1 3 16 0,-5 0-15 16,0 0 12-16,6 0 6 0,-6 0 7 15,16 12-13-15,-11-9-11 0,2 9 18 0,3-6-10 16,-6 2 5-16,1-1-11 0,0 6 19 0,1 1 5 16,-2-2-5-16,0-3 10 0,-1 6-6 15,0-4-1-15,0-3 1 0,-1-2 8 0,-2 2 0 16,2-1-22-16,0 1 12 0,0 0 7 0,0-5-14 16,-1 4 6-16,1-2 6 0,-2-2-3 0,1 2-13 15,-1-1-3-15,0 0-64 0,0-1-10 16,0-3 7-16,0 0-213 0,0 0-98 0,-5 7 27 15,4-7 27-15,-1-3 4 0,2-1 32 16</inkml:trace>
  <inkml:trace contextRef="#ctx0" brushRef="#br0" timeOffset="2048.23">6028 4688 439 0,'-1'-7'271'16,"0"1"0"-16,1 2-24 0,-2-1-22 0,1-2-24 15,0 3 11-15,1-1-25 0,-1 2-32 16,1 1-20-16,0-1-22 0,0 3-15 0,-3-5-1 15,3 3-10-15,0 2-28 0,0 2 4 0,0 1-3 16,0 2-21-16,0 2 0 0,3 12 15 16,-3-9-28-16,0 7 9 0,10 24-9 0,-5-17-2 15,-1 1 20-15,2 1-17 0,0-1-1 0,0 2-10 16,0-4 9-16,-1-1-2 0,3 1-26 16,-1-3 5-16,-3-3-18 0,1-2-29 0,-1-1-40 15,-1-2-19-15,2-7-32 0,0 2 11 16,-4-3-149-16,2-3-113 0,-3-1 10 0,0 0 16 15,0-6 25-15,0 0-19 0,0 2 0 16</inkml:trace>
  <inkml:trace contextRef="#ctx0" brushRef="#br0" timeOffset="2630.23">5906 4870 296 0,'1'2'138'0,"3"-2"-21"0,1 0-7 15,5-2-23-15,7-3-9 0,7 0-38 16,-1 3-1-16,5-1-7 0,-2 0-2 0,3-3 29 16,-2 1-7-16,1 2-38 0,1-4-4 0,1 1 8 15,-7 0-14-15,1-1 13 0,-5 0-31 16,-1 0 28-16,-5-1 4 0,4-2-3 0,-11 3-2 16,3 0-2-16,-5 2 2 0,-1 1 5 0,-1-3-2 15,-2 3-2-15,0-1-2 0,0-1 0 0,0 6-1 16,0 0 50-16,0-6-16 0,0 6 19 15,0-8-47-15,0 8 39 0,0-5-29 0,0 5 4 16,0 0-46-16,0-8 3 0,0 8 2 16,0-6 27-16,0 7 3 0,0 3 6 0,2-2-5 15,0 3-41-15,2 13 5 0,-3-4 15 0,3 1 21 16,0 4-3-16,-2-1 4 0,6 1 15 0,-3-2-46 16,0 2 16-16,0 0 10 0,-1-2-19 15,3-3 20-15,-3 1 2 0,4-1-16 0,-5-5-22 16,-1-2 33-16,1-1 1 0,-2-1 0 0,-1-1 17 15,3-1 30-15,-2 0-31 0,-1-3 20 16,0 2-10-16,0-2-7 0,0 0 8 0,0 0-25 16,6-11 12-16,-3 7 11 0,-2-3-22 15,5-4 4-15,0-4-33 0,4 1 4 0,0 1 9 16,-1 1 12-16,-1 0-31 0,2 0 28 0,0 4-16 16,-1 4-1-16,-5-3-7 0,5 5-2 15,-4-1 22-15,0 0-16 0,-3 2 3 0,2 1-13 16,1 0 20-16,-5 0-3 0,0 0 4 0,8 0-5 15,-8 0-9-15,7 0-2 0,5 12 11 16,-5-8 9-16,3 5 3 0,-5-1-10 0,-1-1 16 16,2-2-25-16,4 4 2 0,-3-2 8 0,5 1-19 15,-2-1-20-15,-1-2 17 0,-3-4-37 0,12 3 8 16,-8 0-46-16,0-3-48 0,-10-1-62 16,11 0-77-16,-2 0 16 0,16-10 14 15,-8 5-28-15</inkml:trace>
  <inkml:trace contextRef="#ctx0" brushRef="#br0" timeOffset="3298.5">6854 4777 237 0,'-1'-4'209'0,"-3"1"-41"15,0 1-8-15,0 0-23 0,0 2-15 0,-1 0-30 16,-5 0-6-16,-7 7 23 0,2-2-39 0,1 7 12 16,3-6-25-16,3 5-16 0,4-4 7 15,1 3-10-15,2-1-17 0,-1-1 1 16,2-8 15-16,0 0-10 0,0 9 5 0,0-2 10 0,0-7-51 15,10 15 30-15,-5-14-5 0,-1 1-5 16,3 0 6-16,-1-2-26 0,-1-2 36 16,1 2 10-16,-1-1-28 0,-5 1 19 0,18-9-42 15,-9 2 26-15,1 2 18 0,-5 2-25 0,3-2 16 16,-4 3-29-16,-1 0 22 0,-1-1 4 0,1 1-34 16,-3 0 0-16,7 0 40 0,-7 2-21 15,3-1 15-15,-1 1-5 0,-2 0-39 0,0 0 31 16,0 0-12-16,0 0-13 0,0 0 27 15,13 10-8-15,-9-8 11 0,0 3-23 0,2-3 22 16,-2-2-7-16,1 2 1 0,2-1-7 0,-2-1 17 16,5 2 2-16,9-2-11 0,0 0-22 15,-11 0 42-15,7 0-29 0,17-12 3 0,-14 7-22 16,-4-2 19-16,0 0 20 0,0-5-20 0,-2 2 3 16,-3 0-10-16,0 0 37 0,-2-4 10 0,-1-1-3 15,-3 1 1-15,1-3 14 0,-4 3 10 16,0-6 8-16,0 13 6 0,0-7-6 0,-15-19 13 15,8 12 5-15,1 0 2 0,1 0-2 16,-1-1-15-16,-2 3 29 0,-2 0-36 0,2 4 31 16,1 0-38-16,2 0 19 0,0 7-29 0,3 0-13 15,-2 4 13-15,0-2-7 0,4 2-20 16,-2 0 6-16,-1 1 16 0,3 1-20 0,-1 0 17 16,-3 1-37-16,4 1 7 0,0 0 0 15,0 0 9-15,0 0-13 0,0 16-2 0,0-8 1 16,6 10 13-16,-6-9 6 0,0 5-9 0,7 21 8 15,-1-15-22-15,-2 3-3 0,1-4 4 16,0 1-14-16,2-1 35 0,0 1-28 0,-2-1 22 16,3-7-14-16,1 5 6 0,0-1 17 0,-2-3-3 15,5 4-23-15,-4-7 0 0,1-2-3 16,0 1 9-16,2 0-7 0,-4-4 17 0,2-1-35 16,-3 2-25-16,2-5-36 0,-2-1-8 0,-6 0-29 15,6 0-17-15,1 0 13 0,6 0-79 16,17-14-86-16,-13 6-95 0,-1 2 29 0,0-6-4 15,-1 4 62-15,-2-1-17 0,0-4 34 16</inkml:trace>
  <inkml:trace contextRef="#ctx0" brushRef="#br0" timeOffset="3539.85">7133 4623 560 0,'-5'0'288'0,"2"2"-30"0,1-2-48 0,0 0-28 15,-1 0-10-15,1 0-34 0,2 0-6 16,4 0-16-16,0 0-14 0,2 0-11 0,12-6-12 16,-5 4-15-16,4-4-18 0,-2 1-23 0,0 0-36 15,-2 2-55-15,2-2 7 0,-3-3-161 16,2 2-157-16,-1-2 26 0,-1-1 50 0,0-1 29 15,-2 0 10-15</inkml:trace>
  <inkml:trace contextRef="#ctx0" brushRef="#br0" timeOffset="4460.49">9296 4942 291 0,'-2'-1'259'16,"2"1"-85"-16,0 0-2 0,0 0-10 15,0 1-26-15,0-1-6 0,-2 3-32 0,4-1 10 16,-3 0-24-16,2 2-18 0,1 0-17 0,-2 2-2 15,1-1 12-15,-1 1-20 0,5 9-20 16,-1-4 39-16,-3-1-14 0,2 7 3 0,1-6-23 16,-2 0 5-16,-2-3-14 0,3 1 4 0,0-3 15 15,-1 1-20-15,-2-2 11 0,1-1-4 0,0 0-31 16,0 1 33-16,1-3 9 0,-2 3 26 16,0-3 26-16,0 1 15 0,1-2-15 15,-1-1-9-15,0 0 4 0,-1 0-29 0,1-3 6 16,0 0-13-16,-3-3 9 0,2 0-17 0,0-1-2 15,1-12-8-15,0 10-3 0,-5-20-5 16,5 18 17-16,0-6-14 0,0-1-5 0,14-22-10 16,-8 21-3-16,1 2 22 0,1-3-21 0,0 4 1 15,2-1-8-15,0 3 5 0,1 1-6 16,0 4 11-16,2 1-5 0,4-1-9 0,-3 1 11 16,0 7-4-16,-5-2-10 0,2 2 9 15,0 1 3-15,8-3-16 0,-19 3 15 0,12 0-6 16,19 12 16-16,-18-5-14 0,0-3-12 15,1 3 13-15,-3 3 1 0,-2-1 7 16,4 2-12-16,-4 2-7 0,-1 0 6 0,-3 2 4 16,2-4 5-16,-4-1-3 0,1 3 13 0,0 2 2 15,1-1-22-15,0 1 9 0,-5-4 5 0,4-1-7 16,-4-3 4-16,2 0 3 0,2 0 2 16,-4-3-15-16,0 2 18 0,1-1 8 0,-1-2-4 15,0 1-13-15,0 0 13 0,0-4-13 16,0 0 14-16,0 0-30 0,0 0-19 0,0 0-33 15,0 0-41-15,0 5 10 0,-1 1-133 16,1-9 19-16,0 3 18 0,1-4 17 0,2 3 15 16,2-4-197-16,5-7 24 0,4 4 18 15,-1 1-6-15</inkml:trace>
  <inkml:trace contextRef="#ctx0" brushRef="#br0" timeOffset="4709.17">9919 5032 595 0,'2'3'217'0,"-4"1"-32"0,2 0-1 16,0 2-13-16,0-1-23 0,-1 0-10 15,0 2-9-15,1 0-12 0,0 2-4 0,0 4-21 16,0 2 10-16,0-1-15 0,0 3-5 16,0 0-28-16,0 0 12 0,0-1-13 0,0-3-8 15,0-1 11-15,0-3-7 0,0 0-18 0,0-1 5 16,0 0-4-16,0-1 6 0,0-7-30 0,0 7-19 15,0 0-7-15,0-7-61 0,0 7-19 0,0-7 11 16,0 0-137-16,-8 10-92 0,8-10 22 16,0-7 20-16,3 0-20 0,4-11-20 0,4-5 12 15</inkml:trace>
  <inkml:trace contextRef="#ctx0" brushRef="#br0" timeOffset="4957.37">10276 4792 275 0,'1'-1'321'15,"1"0"-51"-15,-1-2-59 0,-1 1-18 0,3 1-15 16,-1 0-25-16,1 1-28 0,-2 0 11 16,5-1-26-16,-3 1-16 0,2 0-17 0,2 0 2 15,0-2 2-15,3 2-16 0,-1 0 3 0,8 0-14 16,-1 0-3-16,3 0-5 0,1 0-19 15,18-11-22-15,-21 8-39 0,-5 0-7 0,-1-1-54 16,-2 3 10-16,-3 0-112 0,3-3-88 0,-5 2-69 16,-3 1 42-16,2 0-11 0,-3-2 11 15</inkml:trace>
  <inkml:trace contextRef="#ctx0" brushRef="#br0" timeOffset="5155.81">10371 4930 532 0,'0'2'178'16,"0"1"-28"-16,4 0 27 0,-1-1-5 15,1-2-35-15,4 0-13 0,-3 0-19 0,4 0-13 16,8-5-9-16,-10 5-23 0,6 0 2 16,4 0 2-16,16-8-32 0,-14 0-25 0,-1 5 0 15,0 1-120-15,-7-1-45 0,3-2-90 0,0-2-61 16,3 2 17-16,-3-2-54 0</inkml:trace>
  <inkml:trace contextRef="#ctx0" brushRef="#br0" timeOffset="5648.17">10840 4730 334 0,'2'-3'294'0,"-1"-2"-48"16,2 3-35-16,0-2-27 0,1 0-12 0,1-1-26 16,7-4-16-16,1-3-16 0,0 7-28 15,1-3 3-15,-1 2-9 0,2 0-8 0,-2 4-22 16,0 0 4-16,-4 0-1 0,0 1-8 16,1 1-13-16,-10 0 1 0,0 0-5 0,8 0-14 15,-1 0-9-15,5 10-19 0,-7-7-7 16,-1 1 9-16,2 9 24 0,-1-4-15 0,-5 0-37 15,0-2 36-15,0 1 1 0,0-1-8 0,0-7 9 16,0 0 9-16,0 8-7 0,0 3-19 0,-15 14 17 16,7-16-9-16,-3 5 19 0,-1-2-6 15,1 3-4-15,2-1-13 0,-4-5-6 0,4 2 35 16,-5 0-8-16,0-2 13 0,6-2-17 0,2-2-4 16,3 0-15-16,-2-2 26 0,0 1-12 15,3-1-4-15,0-2 23 0,1 2-9 0,-2 1 2 16,3-3-21-16,0-1 22 0,0 0-7 0,0 0 19 15,0 0 14-15,0 0-19 0,0 0 2 16,18 8 1-16,-13-6 18 0,3-2-18 0,11 0-13 16,1 0 0-16,-9 0 13 0,3 0-11 15,6 0-6-15,1 0 9 0,-3 0 0 0,2 0-5 16,-2 0-19-16,-1 0-9 0,-2 0-17 0,-5 0-44 16,1 0 9-16,-1 0-58 0,-4 0-50 15,-6-7-85-15,9 7-88 0,4-11 24 0,-8 7 15 16,5-3 10-16</inkml:trace>
  <inkml:trace contextRef="#ctx0" brushRef="#br0" timeOffset="6062.35">11434 4600 389 0,'-4'3'179'0,"-12"3"-25"0,4 1-63 16,1 0 53-16,1 4-46 0,6-3-6 0,-4 3-9 15,2 3-19-15,0 2 3 0,-1 1-16 16,4-5 20-16,3-2-24 0,0 2 15 16,0-3-21-16,0-2-14 0,0 4 7 0,14 18 8 15,-10-17 1-15,5 3-14 0,0-6 5 0,3-3-5 16,-2 1 5-16,6-5 22 0,-2 1-13 15,4 3 16-15,-6-4-3 0,-12-2 8 0,11 0 8 16,3 0 6-16,17-13-7 0,-17 6-5 0,0 0 10 16,-1-2 4-16,-2 0 8 0,-3-2-12 0,-4 3 30 15,0-2-35-15,-1 1-10 0,-2 1 25 16,-1 8-35-16,0-12-4 0,0-3 11 16,-17-12-39-16,9 11 1 0,-6 4-11 0,3-1-3 15,-7 2-18-15,6 1-19 0,-4 0-32 0,2 3-23 16,2 2-54-16,3 2-3 0,9 3 13 15,-7 0-97-15,0 0-146 0,7 0 26 0,-9 0 23 16,9 0 23-16,-9 0 16 0,9 0-17 0</inkml:trace>
  <inkml:trace contextRef="#ctx0" brushRef="#br0" timeOffset="6576.44">11744 4553 558 0,'0'0'255'0,"-2"0"-26"0,2 0-24 16,-1 0-32-16,1 0-13 0,1 2-29 15,2-2-12-15,-2 0-17 0,4 1 0 0,0-1-16 16,0 1-12-16,2-1-2 0,-1 2-23 0,13 1 10 15,4 0-10-15,-5-1-6 0,2-2 2 16,-1 3-3-16,-5-3-10 0,-3 0 10 0,-2 0-28 16,4 0 12-16,-5 0-15 0,1 0 13 0,-6 0 1 15,3 0 1-15,-6 0 2 0,0 0-5 0,6 0-6 16,-6 0 16-16,0 0-12 0,5 0 9 16,-5 0-17-16,9 0 4 0,-9 0-9 0,0 0-5 15,6 0 5-15,-6 0 9 0,0 0 1 16,0 0-7-16,15 10-16 0,-17-6-1 0,4-1 6 15,-2 3 3-15,0 0 17 0,0 1-13 0,0 3 4 16,0 4-11-16,0 1 5 0,0 4 15 16,-11 15 3-16,7-15-21 0,3 0 20 0,-3 2-13 15,4-3-7-15,0-10 3 0,0 4-7 0,0 2 21 16,0 1-13-16,0-5 0 0,-11 11-4 16,11-16 4-16,0 2 13 0,0-1-10 0,-1-2-1 15,1 1 3-15,0-5 5 0,0 0-14 0,0 0 5 16,0 5 3-16,0-5-30 0,0 0-30 15,0 0-54-15,0 0 10 0,1 9-155 0,-1-11-144 16,0-1 4-16,0-3 24 0,0 2 25 16,-1-4 65-16,1 1 10 0,0-2 11 0</inkml:trace>
  <inkml:trace contextRef="#ctx0" brushRef="#br0" timeOffset="7111.48">12930 5174 217 0,'-1'3'285'15,"-2"1"-61"-15,1-1-7 0,-1 2-70 0,-1-2-1 16,-2 9-15-16,-1 0-8 0,0 2-31 15,-2 1-14-15,5-1 22 0,-4 1-18 0,1 2-31 16,-4-1 16-16,4 0 0 0,3-1-1 16,-4 1-1-16,2-4-49 0,2 0-22 0,1-2-42 15,1-3 2-15,0 2-95 0,-1-6-108 0,3-1-77 16,0 1 23-16,0-3-61 0,0 0-4 16</inkml:trace>
  <inkml:trace contextRef="#ctx0" brushRef="#br0" timeOffset="7686.46">14151 4684 304 0,'2'-1'324'0,"-1"-1"-49"15,1 2-54-15,-2 0-20 0,0 0-34 0,4 3-12 16,-4-1-26-16,0 3-3 0,0-2-14 16,0 3-23-16,1 2 5 0,-1 0-14 0,-1-3-11 15,2 3-1-15,-1-8-12 0,0 13-10 0,0-1 0 16,0 0 1-16,0-3-6 0,0-2-13 15,0-7 17-15,0 8-22 0,0-8-1 0,0 5 29 16,0-5-9-16,0 0-8 0,0 7 13 16,-1-4-22-16,-1-5 12 0,0-1-15 0,0-2-7 15,-3-8 7-15,1 2-10 0,1 1 1 0,2-2-9 16,-2 2 10-16,3 0 1 0,0 1-19 16,0-4 3-16,14-20-15 0,-12 18 0 0,4 1 5 15,0 0-23-15,3 2-3 0,1 1 17 16,1 2 1-16,1 2-20 0,-2 0 20 0,-2 4-4 0,11-1 4 15,-6 4 10-15,-13 0-8 0,17 0-18 16,-2 0 21-16,16 12 0 0,-17-4-7 0,-5-3 15 16,1 3-6-16,3 2 15 0,1 0-17 15,-6-2 0-15,0 3 16 0,0 3-9 0,-3 0-6 16,1-1 3-16,0 3 10 0,-4-6 4 16,-2 1 3-16,5 4 5 0,-5-4-6 0,2-4 3 15,0 0-5-15,-2-2-4 0,0 2 9 0,0-7-24 16,0 0 4-16,0 0-25 0,0 5-31 0,0-5 5 15,0 0-163-15,0 7-175 0,0-7 32 16,0 0 20-16,-6 7 31 0,6-8 11 0</inkml:trace>
  <inkml:trace contextRef="#ctx0" brushRef="#br0" timeOffset="8134.46">14644 4865 629 0,'1'0'273'16,"-1"-5"-48"-16,2 4-37 0,0-1-22 0,2-2-31 15,0 1 5-15,10-6-12 0,1 6-17 16,2-3-32-16,-7 2-10 0,8 0 7 16,-3-1-33-16,3 0-4 0,-6 5-16 0,-1 0 17 15,-3-2-16-15,-8 2-22 0,0 0 2 0,8 0-10 16,-1 0-3-16,3 14-8 0,-6-9-21 0,-4-2 19 15,3 4 8-15,-3-2-8 0,1 1-5 16,-1 1 9-16,0 1 11 0,0 3-1 0,-14 7-23 16,5-6 8-16,4-2 4 0,-5-1 29 15,-3 2-9-15,0-1 20 0,4-1 14 0,-5 1-19 16,1-3-1-16,-4 2 15 0,1-1 3 0,1 1-11 16,-3-2 21-16,5 1-10 0,0-1-6 0,3-4-8 15,1 3-4-15,3-3-3 0,1-1 0 16,0 1-14-16,1-3 17 0,1 3-21 0,3-2 12 15,-1 0 7-15,0 1 0 0,1-2-14 16,0 0 15-16,0 0-8 0,11 3-11 0,-6-3-3 16,3 0 19-16,12 0-8 0,-9 0-4 0,3 0-1 15,6 0-14-15,27-11-16 0,-17 5-18 16,-1 1-38-16,2 0-13 0,2 0 9 0,-5-4-112 16,-2 1-119-16,-3-3-6 0,4 3-9 0,-3-4 15 15,-1 2 7-15</inkml:trace>
  <inkml:trace contextRef="#ctx0" brushRef="#br0" timeOffset="8405.1">15352 4560 220 0,'-2'-1'354'0,"2"-1"-96"0,-2 1-37 0,-1 0-16 16,1 1-37-16,2-2-10 0,2 2-18 16,-4-1-16-16,4 1-8 0,0-2-22 0,1 2-3 15,1 0-5-15,1 0-17 0,1 0-6 0,0 0 0 16,1 0-13-16,-1-1 1 0,13 1-31 16,-2-1-22-16,-2-2-61 0,-3 2-35 0,-1 0 11 15,-2 1-83-15,-1-2-86 0,0-1-105 16,-1 1 24-16,-3 2 17 0,0-2 37 0</inkml:trace>
  <inkml:trace contextRef="#ctx0" brushRef="#br0" timeOffset="8602.19">15428 4680 467 0,'-3'3'206'0,"-2"0"-39"16,5 2-22-16,4-3 0 0,-2 0-3 0,3 1-6 15,6 4-14-15,1-3-6 0,0-3-19 0,7 2-13 16,0 0-8-16,-9-3-31 0,3 0 24 16,6 0-30-16,-4 0-13 0,0 0-76 0,-2 0 3 15,1 0-114-15,0 0-122 0,-3 0-30 0,9-13-13 16,-17 10 17-16</inkml:trace>
  <inkml:trace contextRef="#ctx0" brushRef="#br0" timeOffset="9126.44">15874 4545 593 0,'1'-4'232'0,"2"-1"-46"0,-3-3-4 16,5-6-25-16,2 0-40 0,2 1-10 0,0 0-1 15,3 2-11-15,-1-1-8 0,1 4-9 16,2 0-4-16,2 2-18 0,0 2-3 0,0 1 5 16,-4 1-6-16,-2 2-26 0,-10 0 5 0,12 0-10 15,-5 0 10-15,0 0-12 0,20 12-1 16,-18-8-10-16,2 6-13 0,-2-1 10 0,-5-1 2 16,5 2 9-16,-3 1-21 0,-5 0 12 15,1-1-8-15,-2 1-5 0,0-11 22 0,0 12-21 16,-15 13 3-16,11-11 11 0,-3 1 1 0,5-4 2 15,-7 2-10-15,1 0-1 0,-1-1 15 16,-3-3-5-16,4 4-11 0,-4-4 11 0,-1 0-22 16,1-1 1-16,5-3 9 0,1 2-2 15,1-5 12-15,0 5-10 0,-1-5 12 0,3 1-13 16,0-1 10-16,-1 0 3 0,2-1-18 0,-1 1 18 16,0 0-24-16,2 0 17 0,-1-1 4 0,2 2 6 15,0-2-17-15,0 0 5 0,0-1-9 16,0 0 16-16,0 0 5 0,0 0-7 0,12 10-12 15,-4-10 11-15,-1 0-9 0,3 0-10 16,9 0 3-16,7 0 23 0,-16 0-7 0,6 0-7 16,2 0 7-16,2 0-16 0,-1 0-11 0,19-10-16 15,-17 9-28-15,-1-3 11 0,-4 1 7 16,4-1-79-16,-2 2-38 0,-4-1-34 0,-5-2-107 16,0 3-29-16,1-3-9 0,-4 3 38 15</inkml:trace>
  <inkml:trace contextRef="#ctx0" brushRef="#br0" timeOffset="9486.29">16422 4466 214 0,'0'-8'364'15,"-1"1"-32"-15,1 2-60 0,0-1-22 0,0 2-11 16,-1 2-53-16,2 0 10 0,-2-1-46 16,1 1-9-16,0-1-15 0,0 1-36 0,0 0-6 15,0 2-10-15,0 0 16 0,0 4-30 0,0-1-4 16,0 2-6-16,0 2 3 0,-3 10 4 16,3-10-33-16,0 7 8 0,0 1 6 0,0 2-24 15,0 2 3-15,0 2 15 0,0-3-11 0,0 0-2 16,0 1 10-16,0 0-19 0,0-3-7 15,0-2 3-15,0-1-1 0,0-4 5 0,0 0-3 16,0-2 4-16,0 2-20 0,0-9-37 16,0 7-21-16,0-1-10 0,0-6-28 0,10 11 10 0,-10-11-177 15,0 0-158-15,0 0 30 0,1-3 23 16,1-1 46-16,-2 0 18 0,1-2 17 16</inkml:trace>
  <inkml:trace contextRef="#ctx0" brushRef="#br0" timeOffset="10152.44">16733 4420 483 0,'11'-10'204'0,"-2"5"-31"0,1 0-28 15,-2 1-8-15,8 0-9 0,-5 3-37 0,-3-2 8 16,2 3-26-16,-1 0 6 0,-9 0-21 0,8 0 7 16,2 0-10-16,17 12-15 0,-12-6-2 15,-1 1 5-15,-7 0-6 0,1-2-15 0,-5 2 12 16,1 1-13-16,-2 0 2 0,0-2-10 0,-1 1 3 16,-1-7 0-16,0 7 1 0,0-1-6 15,0 1-2-15,-10 16 12 0,6-12-27 0,-5-1 9 16,0 1 15-16,2-4 5 0,0-1-15 0,1-2 15 15,-2 2-16-15,5-3 9 0,2-1 11 16,-5 1-22-16,5 0 19 0,-1-3-18 0,-1 1 14 16,-1 0-21-16,3 1-11 0,1-2 17 15,-1 0-5-15,1 0 2 0,0 0-26 0,0 0 24 16,2 0 4-16,2 0-18 0,0 0 10 16,0 0-27-16,1 0 26 0,-2 0 1 0,5 0 7 15,-6 0 4-15,7 0 11 0,-4 0-23 0,1 0 25 16,-6 0-18-16,0 0-5 0,8 0-26 15,16 10 32-15,-13-7-14 0,-4 2 21 0,1-1-6 16,-3-1 11-16,0 1-13 0,0-1-7 16,0 2 12-16,-2 0 5 0,-3-1-24 0,4 1 2 0,-3 1 8 15,0-2 22-15,1 3-19 0,-2-7 6 16,0 0 20-16,0 8-7 0,0 1 3 0,0-2-2 16,0-7 23-16,-13 25-10 0,5-11 23 15,1-2 8-15,0-2-19 0,2-3 14 16,-6 2-5-16,-2-1 5 0,-2 2-3 0,3-5 24 15,0 0-12-15,-2 2 0 0,0-3-29 0,0-1 8 16,3-1 1-16,3-1-4 0,-3 1 19 0,2-1-30 16,1 0 9-16,-2-1-11 0,3 0 20 15,2 0-33-15,-1 3 11 0,-1-2-54 16,7-1-16-16,0 0-23 0,-7 0-40 0,7 0-49 16,-9 0 13-16,9 0-178 0,-13-13 24 15,13 8 24-15,0 0-82 0,0-2-4 0,-1 2 58 16,2-3-21-16,0 4 10 0</inkml:trace>
  <inkml:trace contextRef="#ctx0" brushRef="#br0" timeOffset="10543.48">17357 4678 433 0,'1'2'286'0,"-1"1"-29"0,3-2-38 16,-2 1-24-16,-1 0-17 0,0 1-10 0,0-3-33 15,1 3-12-15,-2 1-26 0,1 0 5 0,-1 1-10 16,-2-2-13-16,3 4-16 0,-5 8-6 16,0-1-4-16,-3 1-13 0,0 1-28 0,-1-1-57 15,-2 0-52-15,1 2 8 0,-4-2 10 0,3 1 7 16,0-4-313-16,-1 0 29 0,3-2 26 0,1-3 13 15,4-2 66-15</inkml:trace>
  <inkml:trace contextRef="#ctx0" brushRef="#br0" timeOffset="43813.53">6641 6203 474 0,'0'0'290'0,"0"0"-54"16,0 0-27-16,0 0-25 0,-13 0-19 0,13 0-7 15,0 0-40-15,0 0-5 0,0 0-15 16,13 9 0-16,3-15-9 0,-2 3-18 16,8 3-22-16,-3 0-3 0,-11 0 4 0,5 0-9 15,3 0-8-15,14 17 16 0,-15-10-6 0,-2 3-12 16,-3 6 9-16,2 0-10 0,-5 0 2 0,-2 1-9 16,0 0 0-16,-2 0 6 0,-3-3-13 15,0-5-2-15,0 4-6 0,-10 20 21 0,6-17-27 16,-9 1 18-16,8-2-18 0,0-1 11 15,0-5-16-15,-2 1 17 0,4-3-10 0,-1-2 13 16,1 0-8-16,2-2 5 0,-2 1 3 16,2-2-15-16,-3 0 1 0,4-1 10 0,-1 1-17 15,1-2 2-15,0 0 2 0,-1-5-18 16,1-2 10-16,5-5-13 0,1-6 6 0,1 0 6 16,1-1-5-16,3-1 4 0,-1-3-5 0,3-1-8 15,0 5 8-15,-1-4 16 0,0 4-3 0,1-2-4 16,1 0 1-16,-3-1 7 0,1 1 0 15,-3 2-16-15,0 1 14 0,-3 2 8 0,0 1-8 16,1 3 8-16,-2 0-7 0,-1 4 10 16,-3 3 6-16,3-2 3 0,-4 5 10 0,0-1 8 15,4 0-4-15,-3 2-11 0,-1 0 7 0,0-1-21 16,0 2 19-16,0 0-11 0,0 3-13 16,-1-2 0-16,-3 4-5 0,4 1 8 0,-5 3 0 15,-2 6-4-15,0-1 18 0,3 3 6 0,-4-2-8 16,4 2-3-16,2 0 9 0,-1 0-2 15,3-3-24-15,-1 5 13 0,-3-1-4 0,4-9-4 16,0 6 11-16,0 2-8 0,14 21 4 0,-5-20 24 16,0 0-32-16,3 0 12 0,0-1 3 15,1-1-2-15,6-1-1 0,-2 2 6 0,2-7 2 16,3 3 8-16,0-5-6 0,-5 2-19 0,5-8-1 16,-4 4 0-16,3 0 17 0,-5-3-11 15,-6-2-20-15,1 1 2 0,-5 0-37 0,-6-2-15 16,0 0-32-16,0 0-69 0,0 0 13 0,7 0-226 15,-1-5 29-15,-9 3-68 0,-1 1 25 16,-1-4 26-16,0 3 14 0,-8-7 8 16</inkml:trace>
  <inkml:trace contextRef="#ctx0" brushRef="#br0" timeOffset="44473.87">7815 6520 621 0,'0'-5'245'0,"0"3"-21"0,2-1-20 0,-2 1-10 16,1-1-29-16,-1 1-14 0,0-1-20 0,0 1-14 15,0 0-10-15,0 1-9 0,1 0-17 16,-1 0-12-16,2 2-2 0,-2-1-4 0,3 2 5 15,-1 2-9-15,0-1-9 0,0 4-20 0,2 8 18 16,0 3-9-16,3 0-12 0,-5 1 10 16,2 3-6-16,1 0 6 0,-3-1-4 0,0 4-3 15,3-3 3-15,-1 0 15 0,-2-1-22 16,2 1 3-16,-2-2 0 0,0-3-1 0,0-1 0 16,1-3-7-16,0-4-2 0,-2 2 1 15,1-5-6-15,-1-1 18 0,-1 0-15 0,3-1 3 16,-3-1-3-16,2 0-14 0,-2-3 10 0,0 0-3 15,0 0-6-15,0 0-29 0,0 8-15 0,-2-8-38 16,-1-3-24-16,2 1-44 0,-1-4 15 16,2 1-97-16,-4-13-101 0,4 7-30 0,0-4-4 15,0-5 53-15,13-24-10 0,-7 19-2 16,2 1 63-16</inkml:trace>
  <inkml:trace contextRef="#ctx0" brushRef="#br0" timeOffset="44816.68">8285 6350 357 0,'0'-1'312'15,"1"1"-57"-15,-1 0-35 0,0 0-12 0,0 0-40 16,1-1-11-16,-1 1-12 0,2-2-32 0,1 2 13 15,-2 0-17-15,4-1-6 0,0 1-23 16,15-1-1-16,-1-5-10 0,1 4-2 0,1-3-8 16,-1 2-10-16,3-3-3 0,-1 3 1 0,-3 0-4 15,0-2-19-15,-1-2 5 0,1 5-16 16,-6-3 10-16,-2 3-5 0,-1-1-10 0,-1 1 21 16,-3 1-17-16,-1 0 7 0,0 0-3 15,-2-2-6-15,0 3-7 0,0-2-10 0,2 0-10 16,-1 0-24-16,-3 2-39 0,2 0-11 0,0-1 7 15,-1 1-81-15,-1-3-75 0,-1 3-121 16,0 0 8-16,0 0 0 0,0 0 22 0,-1 0-19 16</inkml:trace>
  <inkml:trace contextRef="#ctx0" brushRef="#br0" timeOffset="45280.21">8502 6468 442 0,'-5'2'234'15,"3"-1"-17"-15,2 3-18 0,-2-1-33 0,2-2 9 16,-1 0-32-16,1 2-10 0,0-3 2 16,-2 1-29-16,2 1 2 0,-1-2 2 0,1 2-14 15,1-2-30-15,2 2 1 0,-1-2 14 0,5 0-21 16,-3 0-9-16,3 0 5 0,1-2-14 15,11 2-13-15,-10 0 19 0,8 0-10 0,21-9-8 16,-15 4 8-16,-2 0-1 0,0 1-18 0,2 0 0 16,-5 0-10-16,-8 4 19 0,3 0-15 15,-1 0 12-15,-2 0 7 0,-1 0-4 0,-1 0 0 16,5-11 28-16,-13 11 14 0,0 0-7 0,0 0-26 16,7 0 24-16,-7 0 0 0,0 0 27 0,0 0-23 15,8 0-4-15,-8 0-19 0,0 0 13 16,0 0-16-16,7 0 7 0,-7 0 7 0,0 0-12 15,0 0 0-15,0 0 2 0,11-1-30 16,-10 1 25-16,0 0-12 0,0 0-11 0,1 0-3 16,-2 0 0-16,0 0 1 0,0 0-27 15,0 0-13-15,2 0-2 0,-2 0-36 0,0-3-7 16,0 3-19-16,0-2-31 0,0 2-40 16,-1-1-31-16,1 1 20 0,-1-2-97 0,1-1-106 15,0-1 29-15,-2 2 23 0,4-3-18 0,-2 0-17 16,2-2 24-16,6-9 42 0</inkml:trace>
  <inkml:trace contextRef="#ctx0" brushRef="#br0" timeOffset="46109.65">9286 6113 596 0,'-1'0'154'0,"2"-2"-6"16,-2 1 0-16,0-3-9 0,1 3-12 15,-1 0 9-15,1 0-30 0,1-3-18 16,-1 2 13-16,-2 1 9 0,4 1-27 0,-3-2 4 16,1-1 3-16,-1 2-4 0,2 0-1 0,-2-2-5 15,1 1-3-15,0 0 13 0,0-1-7 0,0 3-24 16,1-3 6-16,-1 1-14 0,-1 0 7 16,1 1 10-16,0 0-12 0,0 1-14 0,0-2 13 15,-2 2-9-15,4-1-7 0,-5 1 8 16,2 0-40-16,1 0 7 0,-2 0 7 0,4 1-14 15,-2 2 1-15,0 1 3 0,0 0 2 0,0 4 0 16,0 1-15-16,4 8 7 0,0 1 5 16,2-2 14-16,-2 4-17 0,-3-1-7 0,3 1 2 15,0 3 4-15,-2-5 18 0,1 1-22 16,-1-4 0-16,2 3-8 0,4 1 6 0,-8-6 4 16,1 0 8-16,1-4-4 0,0 0 15 0,0-1-19 15,0-4-11-15,-2 1 12 0,1 0 7 16,0-2-2-16,1 3-12 0,-2-4 20 0,0-1-6 15,0 2-20-15,2 1 4 0,-1-3 3 0,-1 0-16 16,0 0-42-16,0-1-5 0,0 0-46 16,-3 2-24-16,5-4 12 0,-1 1-118 0,1-1-67 15,-2-4-79-15,2 2 25 0,0-2 23 16,4-7 22-16,1-1 14 0,1 2 4 16</inkml:trace>
  <inkml:trace contextRef="#ctx0" brushRef="#br0" timeOffset="46574.08">9598 6154 380 0,'-1'0'256'16,"0"-3"-40"-16,-3 1-23 0,2 0-30 0,-1 1-21 15,1 1-15-15,-2 0-5 0,0 1-21 0,-1 1-10 16,1 3-28-16,-8 2 1 0,4 1-3 15,0 2 2-15,-2-1 0 0,6 1-5 0,1-1 0 16,-3 5-4-16,3 1-30 0,-1-4 11 16,0-2-20-16,-2 5 2 0,5-2 4 0,1-12 8 15,0 10 5-15,0 1-10 0,0-4-10 0,13 14-9 16,-11-11 20-16,6 2-6 0,0-3 9 16,3-1-17-16,-2-4 6 0,0 0 3 0,9 0-12 15,-18-4 11-15,10 0-18 0,1 0 10 16,-1 0 9-16,0 0-6 0,4 0-5 0,15-12 13 15,-15 1 10-15,3 2-9 0,-4 2 30 0,-2-5 4 16,-3 2-19-16,1 0 24 0,-4 1-13 16,0-5-6-16,-1 4 19 0,-2 0-11 0,0 0-4 15,-1 1-13-15,-1 0 8 0,0 9 24 16,0-8-34-16,0-4 12 0,0 2 1 0,-14-14-31 16,6 12 2-16,0 3-1 0,-2-2-15 0,3 4 1 15,0 2-18-15,0 1-9 0,-1-1-41 0,3 3-20 16,-2-1-26-16,2 3-27 0,5 0 13 15,0 0-101-15,-6 0-41 0,6 0 21 16,0 0 21-16,-8 0-131 0,8 0 25 0,-4 0 21 16,6 0 14-16,3 0 11 0</inkml:trace>
  <inkml:trace contextRef="#ctx0" brushRef="#br0" timeOffset="46940.68">10032 6074 458 0,'2'1'173'16,"1"2"0"-16,-3-2-4 0,1 2-44 0,-1 2 23 15,0-1-11-15,-1 1-44 0,1 2 11 0,-5 7-31 16,5-14 15-16,-8 28-4 0,4-19-12 16,1 2-10-16,-1-2-4 0,4 0 2 0,-1-1-21 15,-2 0 8-15,3-1-23 0,0 0 13 16,-1 0-22-16,-1 0 25 0,2-7-24 0,0 5 7 15,0-5 2-15,0 8 6 0,0-1-13 16,0-7 11-16,0 8-9 0,21 10 16 0,-11-13-14 16,3 2-19-16,2-2 24 0,3 0-12 0,-1-5-7 15,-7 0 7-15,5 0-6 0,6 0-7 16,-1 0 12-16,2 0 5 0,25-17-14 0,-26 16 3 16,-1-3-1-16,2 1 5 0,-4-1-9 0,-3-1 6 15,-2 3-14-15,-3 1-20 0,-1-2 1 16,-4 1-41-16,-2 0 20 0,3-2-46 0,-3 3 8 15,2-1-80-15,-4-2-74 0,3 1-115 0,-3 0 23 16,-1-2 0-16,3 4 46 0,-3-3 16 16</inkml:trace>
  <inkml:trace contextRef="#ctx0" brushRef="#br0" timeOffset="47194.23">10330 6151 262 0,'-3'-4'298'0,"-4"2"-57"0,5 2-34 15,1-4-5-15,-1 3-36 0,-1-1 1 16,0 2-28-16,2-1-26 0,1 1-15 0,-4 0-6 16,3 2-7-16,-2 0-2 0,2 2 4 0,0-3-11 15,-1 6-18-15,1-3-11 0,-5 11-4 16,5 4 14-16,-1-4-15 0,2 0 4 0,-1-1-10 16,1-5-11-16,0 3 20 0,0 3-20 0,0 2 5 15,0-1-11-15,0 2-5 0,0 1 9 16,9 18-8-16,-8-25-39 0,-1 1-27 0,1-3-11 15,1-2 5-15,-1-1-120 0,1 2-92 0,-2-6-100 16,3 2 0-16,1-1 49 0,-2-1 6 16,3-2 21-16</inkml:trace>
  <inkml:trace contextRef="#ctx0" brushRef="#br0" timeOffset="47405.01">10758 6457 774 0,'1'3'247'0,"2"1"13"0,-3 1-36 16,4 1-13-16,-3-2-16 0,0 3-17 0,-1 1-42 15,0 1-19-15,0 8 3 0,0-8-28 0,0 3-4 16,0-2-25-16,0 0 12 0,0 3-42 16,-11 12-49-16,7-17-61 0,1 2 8 0,-3-3-262 15,1-5-49-15,0 1 27 0,-2-2 22 0,2 1 20 16,1-4 13-16,4 2 60 0</inkml:trace>
  <inkml:trace contextRef="#ctx0" brushRef="#br0" timeOffset="48453.98">13959 6079 483 0,'16'0'256'0,"-16"-14"-50"15,30-6-5-15,-25 16-22 0,4-8-21 0,2 7-37 16,1 0 12-16,1-2-17 0,0 2-14 15,-2 2-14-15,0 3-28 0,0 0 12 0,-3 0-8 16,5 0-22-16,17 17 7 0,-17-8-3 16,2 2-3-16,-1 3-3 0,-3 3-5 0,4 1 0 15,-6 1-21-15,1 0 3 0,-5 2 24 0,-1-1-24 16,2 2 18-16,-6-1-23 0,0 2 13 16,0-4-23-16,1 0 13 0,-1-14-8 0,0 5 8 15,0 2 12-15,-10 9-12 0,6-9-13 16,-2-4 16-16,1-3-14 0,4 2 7 0,-2-4-7 15,-1 3-2-15,4-5 16 0,-2 1-17 0,-2 0 20 16,4-2-15-16,-2-2-3 0,2-1-10 16,2-3 24-16,4-7-21 0,5-4-2 0,2-2-16 15,2-1 8-15,-1-4-13 0,1 5 16 0,0-3-12 16,-2 3 13-16,1-3-18 0,0 2 23 16,0-1-4-16,-4 1 2 0,0 3-3 0,-4-2 24 15,0 5-16-15,2 1-7 0,-7 2 11 0,3 3 13 16,-1 3-1-16,-1 1-10 0,-1-1-13 15,-1 2 22-15,2-1-26 0,-1 3 17 0,-1-1-10 16,0 3 6-16,0 0-4 0,-3 4-14 16,2 1 27-16,-7 8-9 0,2 3 2 0,-4 4-3 15,2-4 2-15,2 0 0 0,-1 3-10 0,2 0 8 16,-1-2 6-16,2 2 0 0,4 2-3 16,0-14 4-16,0 7-4 0,0 0-19 0,14 18 20 15,-9-18 5-15,4 0 0 0,-1-3-7 0,3 0 9 16,5-2 6-16,3-2-34 0,-2 3 11 15,4-6-1-15,1 1-23 0,-2-5-73 0,1 2 10 16,-8-3-106-16,5 0-109 0,3 0-65 0,24-12 36 16,-22 5 21-16,1 0-35 0,-5-1-6 15</inkml:trace>
  <inkml:trace contextRef="#ctx0" brushRef="#br0" timeOffset="48885.71">14928 6244 267 0,'0'-4'290'15,"-1"1"-28"-15,1 1-61 0,1-4-23 0,-1 5-11 16,5-5-34-16,0 4-17 0,8-5 0 16,0 0-34-16,-1 4 0 0,3-2-6 15,2 2 6-15,-2 0-28 0,-5 2 0 0,-1 1-3 16,-2 0-25-16,-1 0 12 0,-6 0-8 0,0 0 1 15,7 0-12-15,-7 0-2 0,0 0-2 16,14 12 6-16,-11-8 8 0,-3 1-40 0,0 0 35 16,0-1-19-16,-3 3 8 0,3-3 3 0,-2 1-11 15,2-5-1-15,0 0 10 0,-6 17-4 16,-1-5 12-16,2-4 2 0,0-1-20 0,1 1 12 16,1-2-2-16,-2-2 8 0,2 0 0 0,1 0-14 15,-1 0 0-15,-2 0 13 0,3 0-9 0,-1-2-11 16,1 2-7-16,2-1 16 0,-2 0-1 15,2 2 3-15,0-3 2 0,0-2-2 0,0 0-8 16,0 0 7-16,12 11-6 0,4-7-2 16,-2-1 8-16,6-2 8 0,-1 1-10 0,0-1-2 15,-5-1-6-15,3 0-33 0,1 0 9 0,20-12-24 16,-18 7-41-16,3-2 9 0,-2 2-78 16,-1-5-76-16,-2 1-135 0,2 0 26 0,-4 1 26 15,1-5-12-15,-1 2 36 0</inkml:trace>
  <inkml:trace contextRef="#ctx0" brushRef="#br0" timeOffset="49184.92">15700 5837 585 0,'-1'0'279'0,"1"-1"-39"0,0 0-30 0,-3 1-29 16,3-2-22-16,-2 2-4 0,4 2-20 15,1-5-32-15,-1 3-3 0,3 0-4 0,1 0-28 16,3 0 3-16,11-2 4 0,-12 2-7 0,5 0-29 16,3 0 0-16,-2 0 6 0,-1 0-11 15,-3 0-28-15,1 0-5 0,-3 0-42 0,-1 0-33 16,-7 0-18-16,8 0 9 0,-8 0-119 15,8 0-77-15,-8 0-70 0,0 0 18 0,8 0 17 16,-2-2 13-16,-7 2 3 0</inkml:trace>
  <inkml:trace contextRef="#ctx0" brushRef="#br0" timeOffset="49378.18">15721 5986 304 0,'-3'4'233'0,"0"-1"-60"16,-1 0-9-16,4 1-12 0,0 0-24 15,0-1 4-15,0-1 7 0,3 0-30 0,2-1-12 16,-1 2-17-16,4-2-2 0,-2 0-7 16,11 4-15-16,1-5-15 0,-9 0 21 0,4 0-17 15,3 0-18-15,3 0-42 0,0 0 4 0,16-13-26 16,-20 11 4-16,7-1-107 0,-10 1-111 16,6-3-93-16,-2 1 23 0,-1-1 10 0,1-2 12 15</inkml:trace>
  <inkml:trace contextRef="#ctx0" brushRef="#br0" timeOffset="49716.18">16224 5754 403 0,'0'-5'315'0,"-1"2"-33"0,1-2-37 15,0 2-31-15,0 1-27 0,0-1-35 16,-2-1-9-16,1 2-11 0,1-1-23 0,-1 3-2 16,0 0 3-16,1 2-29 0,0 1-3 0,0 2-9 15,0-1-11-15,-2 4 19 0,0 8-17 0,2-8-1 16,0 6-13-16,0 1 8 0,0 3-15 16,0 2 23-16,0 0-3 0,0 1-30 0,0 1 8 15,0-4-8-15,0-2-2 0,0 2 7 16,10 18-31-16,-7-24 36 0,-1 2-4 0,-1-4-39 15,2 2-7-15,0-6-34 0,-3 0-29 0,0-1-45 16,0-5-30-16,2 2 16 0,-2-2-206 16,2 0-70-16,2-2 42 0,-1-2 43 0,1 0-12 15,5-10 43-15,1-2-1 0</inkml:trace>
  <inkml:trace contextRef="#ctx0" brushRef="#br0" timeOffset="50113.83">16509 5738 354 0,'-5'12'186'0,"-1"5"-30"0,0 0 15 0,1-4-82 15,3 6 29-15,-6-4-17 0,7 4 0 16,1-4-20-16,-1 4 10 0,1-12 5 0,0 5-11 15,0 3-15-15,16 13 7 0,-12-13-11 0,6-3 9 16,2-3-6-16,-4 2-5 0,0-4-9 0,3 0-19 16,5 0 18-16,-2-5-24 0,-14-2 12 0,16 0-10 15,3 0 8-15,0 0-8 0,23-14-10 16,-24 7 15-16,0 0 7 0,1-3 3 16,-2 0 13-16,-4-3-16 0,-3-1-1 0,-1 0 7 15,-4-2 12-15,-4-2-25 0,-1 9 11 0,0-4-11 16,-17-18-9-16,5 16-6 0,-3 1 2 15,-2 0 4-15,-1-1-17 0,-1 0-6 0,2 2-5 16,-1 5-5-16,0 0-12 0,2-1-40 0,0 4-6 16,3 5-13-16,3-3 7 0,0 3-87 15,10 0-42-15,-9 0-147 0,3 0-35 0,-2 0 59 16,8 0-6-16,-6 0 13 0,6 0-42 16</inkml:trace>
  <inkml:trace contextRef="#ctx0" brushRef="#br0" timeOffset="50793.89">17069 5666 275 0,'0'-3'258'0,"0"-4"-64"0,0 4-45 0,-3-1 0 15,2 0-9-15,0-1-30 0,-4 3-30 0,2-2 35 16,-1 1-27-16,2 1-39 0,-5-1 9 0,4 2-7 16,-4 1 8-16,0-1-11 0,-2 1-10 15,-4 0 1-15,0 0-14 0,-12 16-10 16,10-7 13-16,0 3-3 0,5-2 5 0,0-2 1 15,-3 0-13-15,6 7 15 0,5-5-16 16,-3 4 19-16,2-2-33 0,3-12 10 0,0 10-6 16,0-2 10-16,0 0-11 0,10 12 10 0,-3-13-27 15,0 1 19-15,-3-2 2 0,3-3 2 0,7 5-10 16,0-8-11-16,-5 1 11 0,-9-1-19 16,10 0-3-16,-1 0 31 0,4 0 1 0,16-14-23 15,-14 7 31-15,-4 2-17 0,-2 1 5 16,-4-1 25-16,6-3-3 0,-4 1-12 0,0 1 25 15,5-2-5-15,-3 1-3 0,0-3 16 16,-4 5-6-16,0-2-7 0,-3 4 12 0,0-3 7 16,2 3-9-16,-3 0-12 0,0 3-15 0,0-2 14 15,-1 2-14-15,0 0 0 0,0 0-14 16,0 0 0-16,0 0 3 0,0 0-5 16,0 0 21-16,7-5-14 0,-6 7 0 0,1 1-10 15,-2-1 16-15,0 4-22 0,0-1 15 0,1 2-13 16,-1 2 23-16,0 0-23 0,0 3 17 0,0 5-9 15,0 0 2-15,0 3 19 0,0-1-23 16,0 1 7-16,0 0 23 0,0 1-8 0,0 1-15 16,0-3 14-16,0 1-2 0,0-1-22 0,0 0 19 15,0-5 5-15,0 1 2 0,0-1-30 16,0-2-2-16,0-1 16 0,0-3 12 0,0-1-1 16,0 1-31-16,0-8-15 0,0 5-25 0,0-5-32 15,0 0-60-15,0 0 12 0,-7 12-128 16,5-16-154-16,2 1 40 0,0-2 44 0,0 0 2 15,0 0 12-15,5-12 24 0</inkml:trace>
  <inkml:trace contextRef="#ctx0" brushRef="#br0" timeOffset="50993.8">17499 5945 636 0,'2'1'275'16,"-1"0"-33"-16,-1 1-32 0,2-2-6 16,-1 2-38-16,-1-1-16 0,0 1-17 0,1-2-27 15,-1 0-49-15,2 0-78 0,-2 0 4 16,0-5-301-16,0 3-14 0,-4-1 24 0,-8-9-48 16,-3 0 7-16</inkml:trace>
  <inkml:trace contextRef="#ctx0" brushRef="#br0" timeOffset="53414.15">3707 8078 339 0,'0'0'304'16,"0"0"-60"-16,0 0-11 0,0-14-37 0,0 14-22 15,0 0-14-15,-8-23-38 0,8 22-15 16,0 2-2-16,0-1-11 0,-1 3-11 0,2 2-1 16,-2 1-1-16,1 2-14 0,1 11-11 0,-1-8 8 15,0 6-8-15,0 1-11 0,0 2 6 16,13 21-13-16,-8-22-11 0,-2 4 3 0,-1-7 7 16,1-3-22-16,-3-3 8 0,0-1 2 15,2-2-7-15,0-2 5 0,-2 0-7 0,1-2 1 16,-1-1 12-16,1 3-4 0,-1-5 14 15,0 0-15-15,0 0-8 0,0-5 14 0,-1 2-24 0,1-4 9 16,-1-1 4-16,-1-10-12 0,2 7 7 16,0-4-21-16,-6-21 9 0,5 15 16 0,-1-2-26 15,-3 4 3-15,1-1 13 0,2 3-3 0,-2 0 11 16,3 6-9-16,0 1 5 0,1 2-3 16,-2 2-11-16,2 6-7 0,0 0 13 0,0-6-23 15,0 6 9-15,0 0-8 0,0-6 14 16,13-1 7-16,-8 7-8 0,0 0-7 0,13 7 1 15,1-2 8-15,0 0-1 0,2 7-4 0,-2 0 7 16,4 0-4-16,0 1 6 0,-4 3-5 16,2-4-4-16,1 2-4 0,0 2 18 0,-1-2-5 15,1 1-10-15,-1-3 5 0,0 2 2 16,2-1-6-16,0 1 5 0,-6-4 11 0,3-1-5 16,-4-1-11-16,0-1 13 0,-5-5 10 0,1-1-19 15,-4-1 29-15,-8 0-5 0,6 0-4 16,-6 0 29-16,14-14 5 0,-10 10 4 0,0-10-20 15,-2-3-13-15,0-1 11 0,-2 9-3 16,0-5-7-16,-11-22 18 0,5 13-13 0,-2 4-3 16,3-6 0-16,0 4-12 0,-4 0 19 0,0 2-24 15,-1 1-2-15,3 1 20 0,1 1-19 0,-3 4-19 16,8 4-10-16,-4-2-19 0,1 5-38 16,-1 1-26-16,2-2-23 0,3 5 14 0,-1 0-78 15,0 1-41-15,-1-2-76 0,2 4-71 16,4-1 26-16,0 0-9 0,0 5 49 0,0-4 2 15,8 10 2-15</inkml:trace>
  <inkml:trace contextRef="#ctx0" brushRef="#br0" timeOffset="53670.89">4504 8194 252 0,'3'5'226'0,"-2"-1"-17"0,-1 0-36 16,0 0-15-16,2-1-6 0,-1 1-20 15,-1-1-1-15,2 0-12 0,-2-1 8 0,0 0-32 16,0 1 13-16,2-1 1 0,-2 0 0 16,1-2 18-16,-1 3-5 0,0-2 7 0,0 0-20 15,1 1 17-15,-1-2-17 0,0 3-32 0,0-5 5 16,-2 2-18-16,0 0 0 0,2-1-3 0,-2-1-39 16,-1 1-25-16,-1-3-31 0,3 2-23 15,-4 0-28-15,2-3 9 0,0 2-102 0,0-1-25 16,-1-1-82-16,3-1-97 0,-1 2 16 15,2-1 20-15,-2 0 18 0,0 1 20 0</inkml:trace>
  <inkml:trace contextRef="#ctx0" brushRef="#br0" timeOffset="53957.58">4742 8029 573 0,'1'-2'265'16,"-1"0"-25"-16,0 0-27 0,0 1-21 0,0 0-16 16,0 0-32-16,2 1-15 0,-1 0-19 15,-1 0-11-15,1 2-13 0,-1 1-8 0,2 0 1 16,0 1-6-16,-1 0-11 0,6 13-14 16,-3-1 6-16,1-2-7 0,-1 3-10 0,-1-1 0 15,3 1-14-15,-3-1-2 0,1 0 9 0,2 1-9 16,0 1 2-16,-1-3-5 0,-1 1-7 0,-2-5-27 15,1-5-25-15,-2 3-30 0,0-4-36 16,2 1 11-16,0-2-118 0,-3-2-111 0,2-1 24 16,1 0 22-16,-3-1 22 0,0 0-108 15,0 0 4-15</inkml:trace>
  <inkml:trace contextRef="#ctx0" brushRef="#br0" timeOffset="54242.15">4967 8013 295 0,'0'-5'315'0,"-1"3"-45"16,2-1-36-16,1 0-27 0,-2 2-33 0,0-2-7 15,0-1-34-15,0 3-17 0,0 1-21 16,0-1-1-16,0 2-16 0,0 3-6 0,0 0-17 16,0 0 4-16,2 1 1 0,-2 2-8 15,1 0 1-15,2 11-13 0,2-3-5 0,0 4-3 16,-2 0-1-16,3-1-9 0,-1 1 3 0,-1-3 3 15,0-1-19-15,2 2 3 0,-3-3-5 16,-2-3 3-16,5 1 11 0,0-1-8 0,-5-4-10 16,2 0-18-16,-3-2-25 0,2 0-20 0,-1-1-29 15,1-1-22-15,-1 0 11 0,-1-3-107 16,0 0-67-16,-1 1-95 0,-1-2 23 0,1 1 19 16,-1-3 11-16</inkml:trace>
  <inkml:trace contextRef="#ctx0" brushRef="#br0" timeOffset="54438.98">4683 8165 520 0,'-1'0'160'0,"-2"0"-10"0,6 0-7 0,-2 0-22 15,5 0-26-15,3 0 13 0,12-1-18 16,-10 1 9-16,6 0-34 0,24-8 23 0,-16 5-52 15,0-1-22-15,1 0-2 0,-1 3-131 0,0-4-147 16,-5-2-80-16,-4 4 25 0,1-4 29 0</inkml:trace>
  <inkml:trace contextRef="#ctx0" brushRef="#br0" timeOffset="54664.97">5456 8090 291 0,'1'3'322'0,"0"-3"-73"16,2 2-35-16,-3-2-38 0,2 1-10 16,-2-1-30-16,3 1-16 0,-1 0-22 0,0-1-31 15,0 0-49-15,-2 0-44 0,5 0 3 16,-2-1-137-16,-1 0-134 0,0 0 23 0,0 1-82 15,0 0 3-15</inkml:trace>
  <inkml:trace contextRef="#ctx0" brushRef="#br0" timeOffset="54878.17">5511 8197 247 0,'-2'2'296'0,"1"2"-51"0,0-1-30 16,1-1-25-16,0 1-26 0,-2 1-25 0,2-1-29 16,2-1 9-16,-4 2-26 0,4-2 0 15,-4 3-25-15,4-2-6 0,-2 1-40 0,0 0-18 16,0-1-49-16,0-3 5 0,0 0-232 16,0 0-68-16,0 0 36 0,0 0-16 0,0 0 10 15</inkml:trace>
  <inkml:trace contextRef="#ctx0" brushRef="#br0" timeOffset="58699.49">5994 8035 265 0,'0'-14'215'0,"0"14"15"0,0-13-42 16,-19-4 9-16,17 12-18 0,2 2-18 15,-2 0-3-15,0-3-23 0,2 4-21 0,0-1-17 16,0 0-8-16,0 2-14 0,0 0-11 16,0 1-2-16,0-2-9 0,2 5-9 0,-2 1-10 15,1 1-12-15,0 2 6 0,2 11-1 0,-3-10 6 16,8 24 1-16,-3-14-11 0,-4 6-6 0,3-3-1 16,1-1 4-16,-3 1-1 0,2 0-2 15,-1-6 1-15,-1 5-7 0,2-4 1 0,0-3-2 16,-3-2-14-16,2-3 11 0,-1-1-14 15,0 0-23-15,0-1-36 0,0-1-15 0,-1-1 7 16,1 0-102-16,-1-3-89 0,4-1-116 16,-5 0 23-16,0 0 1 0,19-19 8 0</inkml:trace>
  <inkml:trace contextRef="#ctx0" brushRef="#br0" timeOffset="58971.87">6263 7894 219 0,'2'-3'291'16,"-2"-1"-62"-16,0 0-25 0,0 3-53 16,2 1-9-16,-4 0-15 0,2 0-1 0,0 3-18 15,2 1-15-15,-2-1-4 0,2 4-14 0,1 9 0 16,0-6-32-16,2 10 6 0,-1-4-4 16,1 3 6-16,1 0-2 0,1-3-11 0,-2 5-1 15,4-2-5-15,-2-1 1 0,-1-1-6 0,0 3-20 16,2-6 14-16,-2 3 1 0,3-2-20 15,-2-1 23-15,-1 1-4 0,-3-3-7 0,3-3-6 16,-5-1-22-16,3-4-19 0,-4 2-24 0,0-2 7 16,4-1-54-16,-3 0-57 0,-1-1-34 15,0-2-184-15,0 0 46 0,-3 0 19 0,1-1 38 16</inkml:trace>
  <inkml:trace contextRef="#ctx0" brushRef="#br0" timeOffset="59195.15">6146 8173 474 0,'-3'0'112'0,"2"0"4"0,1 0 4 0,2 0-11 16,2-2 2-16,2 1-15 0,11-4-10 15,1 0 11-15,4 1-28 0,1-3-9 16,3-1 1-16,-2 0-42 0,8 3 25 0,-4-1-3 15,3 0 2-15,-2 1-4 0,1 1-71 0,-4 0-64 16,3-3-72-16,-4 1-135 0,-3 6-11 16,-2-4 4-16</inkml:trace>
  <inkml:trace contextRef="#ctx0" brushRef="#br0" timeOffset="59579.91">6854 8132 357 0,'-7'14'150'0,"0"3"-29"15,-1-1-25-15,1 4 9 0,2-1-31 16,2-2 11-16,2 2-18 0,-8-1-5 0,9-10-9 15,0 6-12-15,0 1 2 0,18 16-19 0,-8-17 31 16,0-2-1-16,2 0-16 0,4-2 9 0,-3-3-41 16,6-3-7-16,-1-3 50 0,-8-1-3 15,4 0-5-15,4 0-8 0,18-15 22 16,-21 6-15-16,1-1 42 0,-1 1-19 0,-2-1 4 16,-3-5-9-16,-2-2 5 0,-3 1 6 15,0 0-6-15,-5 7-8 0,0-4-4 0,0-1-4 16,-13-17-12-16,6 15-13 0,-5 1-5 15,-2 0-37-15,-4 1-18 0,3-1-15 0,-2 4-16 16,1 3 6-16,0 1-88 0,1 2-104 0,-2-1 21 16,6 2-134-16,3 1 18 0,-1 1 47 0</inkml:trace>
  <inkml:trace contextRef="#ctx0" brushRef="#br0" timeOffset="59783.75">7309 8075 600 0,'9'0'297'0,"-4"1"-22"16,0-1-7-16,-2 2-52 0,1-4-2 0,-2 2-28 15,2 2-51-15,0-2 12 0,0 0-16 16,-2 0-30-16,1 3-26 0,1-3-19 0,0 0-56 16,-4 0-29-16,0 0-75 0,0 0 11 15,7 0-107-15,5 8-139 0,-10-7 24 0,2 2 22 16,0-1 0-16,-2 1 12 0,1-1-60 0</inkml:trace>
  <inkml:trace contextRef="#ctx0" brushRef="#br0" timeOffset="59928.11">7409 8226 382 0,'-4'5'171'0,"4"-2"-8"0,-1 1-61 16,-2 0 11-16,3-1-14 0,-2 0-14 0,2 1-30 15,0-2 4-15,0 1 31 0,-2 0-49 16,2-2 39-16,0 2-48 0,0 1-4 0,2 0-110 15,-2-4-42-15,0 0-182 0,-2 2-10 16,1-2 1-16</inkml:trace>
  <inkml:trace contextRef="#ctx0" brushRef="#br0" timeOffset="63655.78">4166 9361 436 0,'0'0'177'0,"0"0"-14"0,0 0-13 15,-14 0-25-15,14 0-13 0,-30 21-6 16,23-4-15-16,1-2 3 0,1 8-17 0,-1-2 18 16,1 1-12-16,-2 1 0 0,2-3-25 0,1 4 4 15,2-4-23-15,-3 2 21 0,1-4 6 0,-1-3-2 16,0-1-7-16,1-5 11 0,1-1-1 0,3-3 10 16,0 0 2-16,0 0 24 0,0-3 17 15,-3 0 0-15,3-2-54 0,0 0 2 0,0 0-3 16,-2-9-17-16,0-8 9 0,0 3-29 15,1-4 24-15,1 8-27 0,0-8 0 0,0-2-7 16,0-2 3-16,10-28-14 0,-4 25 5 16,-1-1-15-16,1 2 7 0,3 4-8 0,-4 1-4 15,1 0 3-15,1 0 2 0,0 4-14 0,1 1 14 16,0 3-7-16,-3 2 5 0,6-1 3 0,1 2-4 16,-3 4-2-16,1-1-4 0,0 3 1 15,-2 2-7-15,-8 0 8 0,13 0-8 0,11 15 15 16,-9-4-15-16,-3-1 9 0,2 3 14 15,-4 3-22-15,4 1 16 0,-2 0-3 0,-1 3-2 16,-1 0-1-16,1 0 11 0,-1-3-8 0,1 3 8 16,-2-3 3-16,-1 0-5 0,1-1-3 15,-3 0-4-15,0-7 3 0,-3 0 7 0,0-2-19 16,0-1-17-16,-1 1-11 0,0-4-14 0,-2-1-13 16,0 2-15-16,0-4-42 0,0 0 11 15,0 0-93-15,-10 5-62 0,8-5-117 0,-3-2 37 16,-2 0 14-16,-4-5 13 0,-3-3 3 0</inkml:trace>
  <inkml:trace contextRef="#ctx0" brushRef="#br0" timeOffset="63835.04">4154 9506 222 0,'-1'0'181'16,"-3"0"-43"-16,5 0 10 0,2 1-7 15,0-1-29-15,4 0-26 0,0 0-26 0,12 0 29 16,-8 0-16-16,5 0-27 0,5 0-4 0,29-11-115 16,-22 7-32-16,0-2-74 0,3 0-144 15,-4 0 1-15</inkml:trace>
  <inkml:trace contextRef="#ctx0" brushRef="#br0" timeOffset="64015">4695 9469 403 0,'0'0'301'0,"-1"0"-48"16,-1 0-22-16,2 2-40 0,-1-2-22 0,2 0-25 15,-1 0-18-15,0 0-34 0,-1 0-22 16,2 0-12-16,-1 0-44 0,2 0-36 0,0 0-21 16,0-2 4-16,3 2-140 0,-3-3-99 0,2 1-41 15,-2-2-10-15,1 2 10 0</inkml:trace>
  <inkml:trace contextRef="#ctx0" brushRef="#br0" timeOffset="64263.85">4874 9319 259 0,'1'0'244'0,"1"0"-56"0,-1 2-28 16,0-1-6-16,-1 1-19 0,0 1-36 15,0 1 9-15,0 4-23 0,0-3 11 0,0 4-19 16,5 10-1-16,0 0-4 0,-4 0-34 16,5-1 10-16,-3 2 2 0,3-1-4 0,-2 3 2 15,3-5-9-15,-1 4-21 0,0 1 19 0,-4-2-5 16,5 0-12-16,-5-2-38 0,5 1 11 0,3-3 0 16,-6-2-132-16,-2-2-23 0,-2-3-134 15,1-4-45-15,1-2 17 0,0-1 6 0</inkml:trace>
  <inkml:trace contextRef="#ctx0" brushRef="#br0" timeOffset="64539.81">5150 9346 477 0,'0'-3'257'0,"0"-1"-40"0,3 4-11 16,-3-3-42-16,1 2-25 0,-2 1-19 0,2 1-3 15,0-1-10-15,-1 3-25 0,0 4-5 16,0-3-8-16,2 2-8 0,4 8-4 0,-6-7-3 16,5 17-1-16,-2-9-15 0,2 2-8 0,-1 0 9 15,3 2-7-15,2-2-7 0,-4 0-3 16,4 2 3-16,-2 1-13 0,1 0-3 0,-2-4 10 16,1 3-1-16,-4-8-18 0,1 5-32 0,-4-5-27 15,4-1 5-15,-4-2-88 0,1-1-31 16,-1-3-130-16,0 0-56 0,0-2 27 0,0-2 14 15,-1 1-47-15</inkml:trace>
  <inkml:trace contextRef="#ctx0" brushRef="#br0" timeOffset="64751.33">4990 9552 371 0,'-5'-1'245'15,"0"-1"-35"-15,1 4-45 0,0-2-2 0,2 0-30 16,1 0-8-16,-1 0-21 0,4 0 1 0,1 0-15 16,3 0-19-16,13-4-2 0,-2 4-19 15,-6 0 6-15,26-7-42 0,-12 2-47 16,4 3 2-16,-4-3-211 0,1 0 18 0,2 0 19 16,2-1-120-16,-6 0 7 0,1-2 35 0</inkml:trace>
  <inkml:trace contextRef="#ctx0" brushRef="#br0" timeOffset="65248.91">6658 9288 486 0,'-1'-5'250'16,"-1"3"-38"-16,-1-1-22 0,2-1-26 0,-4 2-12 16,5-1-14-16,-2 3-29 0,0 0-18 0,1 3 14 15,-1 0-21-15,2 1 2 0,-1 4-9 16,1-1-14-16,-3 14-1 0,3-10-13 0,0 5 9 15,0 5-1-15,0 1-7 0,0 3-6 0,11 23-13 16,-4-24-12-16,0 0 11 0,-3 0 4 0,1-1-7 16,0 0-31-16,4-3-11 0,-5-2-30 15,-2-2-38-15,2-5 7 0,-1-2-121 0,-1-3-64 16,-1-1 24-16,2-2 15 0,0-3 20 16,-3 0-172-16,0 0 8 0,0 0-8 0</inkml:trace>
  <inkml:trace contextRef="#ctx0" brushRef="#br0" timeOffset="65529.8">6845 9290 265 0,'4'-7'320'0,"-3"2"-60"0,2 1-23 0,-2-2-23 16,-1 4-36-16,3 0-21 0,-3 2-33 0,0-3-9 16,2 3-7-16,-2 0-14 0,3 0-15 15,-2 3 4-15,0 1-30 0,0 2 9 0,1-1-3 16,2 13-12-16,-1-2-4 0,3 0-8 15,-1 4 8-15,0 0-4 0,1 1-13 0,2 0 4 16,-2 3-10-16,1-4 11 0,2 1-11 0,0-1-5 16,-3-1 9-16,-1 1-1 0,3 0-4 15,-2-2-10-15,1 2 10 0,-4-3-2 0,0-1-13 16,1-3-25-16,0-1-26 0,-3-2-44 16,-1-1 13-16,0-6 7 0,4 4-54 0,-4-4-31 15,0 0-70-15,1 0-130 0,-1-2 15 0,0-1 23 16,-6-1 16-16,2 1-7 0</inkml:trace>
  <inkml:trace contextRef="#ctx0" brushRef="#br0" timeOffset="65733.1">6657 9602 325 0,'-2'0'197'0,"0"2"-28"15,1-2-21-15,1-3-17 0,3 3-9 0,0-3-39 16,3 2 5-16,10-6-3 0,-3 2-1 0,7 1-19 16,1-2-5-16,6 2-16 0,-4-3-35 15,6 3-1-15,-3-4-111 0,-1 0-122 0,-3-1-101 16,4 2 8-16,-2-2 8 0</inkml:trace>
  <inkml:trace contextRef="#ctx0" brushRef="#br0" timeOffset="65981.28">7281 9542 257 0,'0'5'217'0,"1"0"-4"0,1 2-26 15,-2-2-40-15,0 5-2 0,3 6-18 16,-3-6-20-16,0 2-24 0,7 19 14 0,-5-14 4 15,1-1-35-15,3-1-3 0,-2 0 3 16,-1-3-24-16,-2 1-5 0,8-1 7 0,-7-1-1 16,0-3-45-16,0-3 1 0,1 0-119 0,-2 0-82 15,-1-2 14-15,0-1 17 0,0 0-150 16,0-4 38-16,0 1 12 0</inkml:trace>
  <inkml:trace contextRef="#ctx0" brushRef="#br0" timeOffset="66167.39">7667 9416 812 0,'1'-2'257'16,"-1"2"-36"-16,2-3-19 0,-2 2-37 16,2-2-12-16,0 3-13 0,-1-1-30 0,1 1-34 15,0-2-33-15,-1 2-58 0,6 0 1 16,-5 0-167-16,0 0-180 0,2 2 43 0,0 2 15 15,-3-4 20-15,2 1 6 0</inkml:trace>
  <inkml:trace contextRef="#ctx0" brushRef="#br0" timeOffset="66334.09">7791 9643 370 0,'0'6'330'0,"0"-2"-42"0,0-1-40 0,-1 1-43 16,1-1-26-16,0-1-7 0,0 1-23 15,0 0-19-15,1 1-9 0,-1 0-27 0,4-3-22 16,0 4-79-16,-3-4-37 0,4 2 6 0,-4-1-299 16,1-1-28-16,-1-1 26 0,0-3-23 0,0 1 9 15</inkml:trace>
  <inkml:trace contextRef="#ctx0" brushRef="#br0" timeOffset="70116.03">12689 8883 222 0,'-3'-1'173'15,"0"2"31"-15,-2 2-33 0,-4 9-29 16,-2 3-14-16,-1 4-40 0,4 3 18 16,0 2-8-16,0-1-17 0,3 7 24 0,0-3-16 15,1 2-19-15,1 1-18 0,3 0-16 0,0-14 21 16,0 7-13-16,13 28 0 0,-5-22 2 15,2-2-33-15,-2-3 25 0,6 1-22 0,0-2 22 16,-1 2-14-16,4-4 2 0,2-1 14 16,0 0-12-16,5-2-4 0,-1-1-30 0,0 0-54 15,4-1-7-15,-1-3 6 0,4-6-147 0,-3 1 17 16,1 0 15-16,0-1-150 0,-5-5-3 0,-4 1 66 16</inkml:trace>
  <inkml:trace contextRef="#ctx0" brushRef="#br0" timeOffset="70633.77">13311 9156 712 0,'0'-4'218'16,"0"-1"-12"-16,0 1-27 0,1-1-30 0,-1 2 5 16,0-1-6-16,0 1-28 0,0-2-3 15,-1 3-38-15,1-2 16 0,1 2-19 16,-1 1-7-16,0 1-23 0,0 0 6 0,0 1-8 15,0 3-17-15,0-1 3 0,3 3-2 0,-3 2 0 16,1 9 4-16,-1-8-7 0,0 6-4 16,0 2 6-16,0 2-10 0,0 0 11 15,0 2-6-15,0-2-11 0,0-1-1 0,0 2-14 16,0-6 14-16,0 1-5 0,0-1 0 0,0-4 11 16,0-1-11-16,0-1 3 0,0-1-11 0,0 0 15 15,0-7-1-15,0 7-7 0,0-7 3 0,0 9 9 16,0-3-7-16,0-6-10 0,15 12 3 15,-11-8 5-15,0-1-15 0,2-2 13 16,1 2-8-16,0-3 4 0,10 1 7 0,0 2-2 16,2-3-21-16,0 1 20 0,-10-1 4 0,4 0-16 15,2 0-20-15,18-11-36 0,-19 9-23 16,-3-1-22-16,-4 3 12 0,3-3-92 0,-2 1-66 16,9-3-111-16,-5 1 13 0,-5 1 67 15,2-1-15-15,-1 0 6 0</inkml:trace>
  <inkml:trace contextRef="#ctx0" brushRef="#br0" timeOffset="70835.31">13774 9349 503 0,'0'-2'305'0,"3"1"-29"16,0-1-21-16,-3 1-45 0,1 0-17 16,2 0-21-16,-2-1-20 0,2 2-19 0,-3 0 3 15,1 0-16-15,0-3-23 0,0 3-22 0,-1 0-12 16,2 0-15-16,-1 0-27 0,-1 0-3 0,0-1-38 15,0 0-23-15,0-1-48 0,3 1-1 16,-3-1 8-16,1 1-136 0,-1-3-107 0,0 2 19 16,1-3 25-16,-1 1-35 0,0-2 39 15,1-1-21-15</inkml:trace>
  <inkml:trace contextRef="#ctx0" brushRef="#br0" timeOffset="71073.39">13818 9047 419 0,'-1'-3'297'15,"1"1"-46"-15,-2-1-36 0,1 3-32 0,2-3-25 16,1-1-8-16,0 3-23 0,2-2-10 0,0 1-16 16,14-5-21-16,-3 2-8 0,2-2-5 0,4 5-1 15,0-2-12-15,1 0 10 0,1 1-16 16,4-1-6-16,-4-1-2 0,1 1-33 0,-1-4-34 15,-5 4-26-15,0 0-11 0,-4 3 7 0,-4-2-120 16,-5 0-106-16,0 1-73 0,-2-4 14 16,0 5 19-16,-2-2-31 0</inkml:trace>
  <inkml:trace contextRef="#ctx0" brushRef="#br0" timeOffset="71273.06">14035 8949 282 0,'-8'8'205'0,"1"0"-16"0,2 0-57 0,4 9 5 16,-3 5-26-16,4-3-21 0,0 3-24 16,0-12 31-16,0 5-26 0,0 4-8 0,9 21 16 15,-4-19-6-15,1 0-35 0,2-2 9 16,-4 1 8-16,2-3-8 0,-2 1-33 0,2 0 38 16,1-2-26-16,-3-5-28 0,0 4 0 0,-2-6-147 15,2-2-130-15,-3-1 23 0,2-2 15 16,-3-2-59-16</inkml:trace>
  <inkml:trace contextRef="#ctx0" brushRef="#br0" timeOffset="71472.84">14252 9264 628 0,'2'0'268'0,"-1"-3"1"0,-1 3-56 15,1 0-2-15,1 0-48 0,-2 0-14 16,3 0-7-16,-3-1-38 0,4 2 0 0,-4-1-12 15,0 0 0-15,2 0-13 0,-2 0-29 0,0 0-27 16,0 3-58-16,4-3-31 0,-4 0-6 0,2 0 6 16,0 0-200-16,-2 0 22 0,0-3 16 15,0 2-135-15,0-2 50 0,0-1 25 0,0-2 21 16</inkml:trace>
  <inkml:trace contextRef="#ctx0" brushRef="#br0" timeOffset="71742.77">14493 8915 421 0,'-2'-2'301'0,"2"1"-47"16,-4-2-48-16,4 0-28 0,0 3-5 0,0-2-25 0,0 1-9 15,6 1-21-15,-2-4-6 0,4 3-17 16,12-3-1-16,6-1-16 0,-1 2-19 0,0-1-2 15,4 1-5-15,-2-2 0 0,3 3-15 0,-1-3-4 16,-2 2-5-16,-2-1 8 0,-1 1-21 16,1 1-14-16,-6-4-16 0,-3 2-37 0,-3 1-27 15,-4 1 7-15,1 2-93 0,-6-6-81 16,0 3-130-16,-1 1 23 0,-2-1 22 0,0 3 14 16,-1 0-28-16</inkml:trace>
  <inkml:trace contextRef="#ctx0" brushRef="#br0" timeOffset="71960.69">14705 8857 241 0,'-2'3'168'15,"-3"-1"9"-15,3 0-57 0,1 1 8 16,0-1 19-16,-2 3-24 0,3 0-21 0,4 12 11 16,-4-12-45-16,0 7 22 0,0 0 15 15,10 24-39-15,-7-19 9 0,1 2-14 0,-3-1 9 16,4 3-2-16,-1-1 5 0,1 0-39 0,-2 0 18 15,2-2-10-15,-2 1-2 0,4-1-20 16,-2 0-24-16,-2-2-32 0,2 0 2 0,-1-6-189 16,1-3-130-16,-1 0 21 0,2-2 19 15,-2-3 10-15</inkml:trace>
  <inkml:trace contextRef="#ctx0" brushRef="#br0" timeOffset="72160.82">15034 9172 720 0,'1'-1'285'0,"-1"-1"-10"0,0 2-29 0,1-2-33 16,1 1-18-16,-1-1-32 0,-2 2-10 0,2-1-19 15,-1 1-30-15,0 0-7 0,0-1 25 16,0 1-46-16,0 0-12 0,0-2-22 0,0 2-40 16,0 0-21-16,3 0-28 0,-2 0-31 0,-1 0 7 15,1 0-137-15,-1 0-122 0,-1-3-10 16,1 2 10-16,0-2 23 0,0-2-49 0,0 1 5 15</inkml:trace>
  <inkml:trace contextRef="#ctx0" brushRef="#br0" timeOffset="72503.88">15394 8707 247 0,'-1'-1'328'0,"-2"-3"-51"0,3 0-44 0,-1 3-24 16,0-3-40-16,0 3-25 0,0-1-14 0,1 2-13 16,0 0-12-16,2 0-8 0,0 3-4 15,2 2-24-15,5 4-13 0,4 8-2 16,0-2-15-16,-2 0 0 0,-1 5 3 0,3 5-1 15,2-3 1-15,-3 2-2 0,-1 2-7 0,-4-1-22 16,2 3 21-16,-2 4-16 0,-1-3 10 0,-3 0-12 16,-2 3 15-16,0-1-30 0,-1-14 5 15,0 4-2-15,-14 33-28 0,7-29-82 0,-6 1 2 16,3 1 9-16,-5-3-110 0,5-1-145 16,-6-2-1-16,6 0 26 0,-4-4 18 0,4-7 10 15</inkml:trace>
  <inkml:trace contextRef="#ctx0" brushRef="#br0" timeOffset="72760.65">15995 9365 788 0,'0'4'344'0,"0"-3"7"0,-1 1-74 16,1 1 13-16,-1-1-79 0,2 1-5 0,-1-3 0 16,0 2-52-16,0-2-16 0,0 1-28 0,0 1-43 15,1-2-39-15,1-3-66 0,1 3-79 16,-1-4 12-16,-1 2 8 0,3-4 10 0,-4-1-326 16,0-7 32-16,0 4 7 0,-16-23 25 15,7 9 19-15,-2 3 9 0</inkml:trace>
  <inkml:trace contextRef="#ctx0" brushRef="#br0" timeOffset="74998">4158 10951 504 0,'0'0'166'16,"0"0"19"-16,0 0-50 0,0 0-23 0,0 0-19 15,0 0-23-15,0 0 11 0,0 0-15 0,21 16 22 16,-21-6-23-16,0 5-9 0,0 3-14 0,0 2-17 15,0 2 26-15,0 0-9 0,0-3-15 16,7 23 17-16,-7-31-14 0,0 4-9 0,0 1 14 16,0 0-26-16,0-2 16 0,0-3-12 15,0-3-13-15,10 9 26 0,-10-10 3 0,0-5 12 16,0 3-9-16,1-2 5 0,-1 1 10 0,0-1 5 16,2 2-18-16,-1-2 22 0,-1-1-1 15,2 2-1-15,-2-1-9 0,1-2-9 0,0 0 6 16,0 2-8-16,1-3 2 0,0 3-3 0,3-6-2 15,3 3-11-15,-3 0 1 0,1 0-4 16,5 0-3-16,4 0 0 0,3 0-10 0,21-9 9 16,-18 7-10-16,2 1-17 0,-3 0-8 0,2 1-53 15,-1 0-5-15,-9 0 9 0,4 0-137 16,3 0-151-16,2 0 18 0,1 0 22 0,-1 0-55 16,-2 0 10-16,22-9 52 0</inkml:trace>
  <inkml:trace contextRef="#ctx0" brushRef="#br0" timeOffset="75203.03">4851 11201 239 0,'0'0'371'0,"-2"-1"-46"16,2-1-31-16,0 1-45 0,-1 1-25 0,2 0-33 16,-1-1-12-16,0 1-29 0,0-2-17 0,2 2-20 15,-2 2-19-15,0-1 19 0,1-1-31 16,1 1-33-16,0 1-17 0,-2 0-34 0,0 0-25 15,0 0-35-15,0-1-43 0,1 2 10 0,-1 1-107 16,3-1-83-16,-1-3-66 0,0 1 27 0,-1-1-8 16,0 0 13-16,0-1 6 0</inkml:trace>
  <inkml:trace contextRef="#ctx0" brushRef="#br0" timeOffset="75560">5041 11117 403 0,'-11'8'186'0,"3"2"-24"0,0 1-35 16,2 3-24-16,2 3-48 0,0 0-1 0,3 3 33 16,1-11-2-16,0 5-47 0,0 1-10 15,17 22 20-15,-10-21-2 0,4 0-22 0,0-2-2 16,2-2 10-16,0-3 20 0,0 2-7 0,-1-5 20 15,5 2-1-15,-3-8 5 0,-1 1-1 0,-13-1 6 16,13 0 5-16,4 0-6 0,14-15 15 16,-15 8-13-16,-2-5 10 0,0-1-11 0,-2 4-1 15,-1-6 16-15,-4-2-11 0,2 1-17 16,-6-2 20-16,1-2-26 0,-4 3-11 0,0 11 4 16,0-7 14-16,-10-15-17 0,0 15-22 0,4-3-3 15,-7 3-11-15,2-2-33 0,-1 3-29 0,-3 2-37 16,1 2 8-16,-3 4-110 0,7-3-18 15,0 4-134-15,2 0-32 0,8 3 24 0,0 0 24 16,-7 0 14-16,7 0-41 0</inkml:trace>
  <inkml:trace contextRef="#ctx0" brushRef="#br0" timeOffset="75763.03">5572 11225 227 0,'10'1'402'15,"-2"4"-31"-15,-3-1-27 0,-1-2-39 0,-1-2-51 16,3 3-18-16,-4-3-29 0,0 3 2 0,1-3-46 16,0 1 3-16,-1 1-65 0,0 0-30 0,0 0-43 15,1-2-30-15,-3 1-43 0,1 0-37 16,2-1 9-16,-2 1-114 0,-1-1-102 0,0 0 23 16,0 0 20-16,0 0-117 0,0 0 23 15,0 0 23-15,0 0 8 0</inkml:trace>
  <inkml:trace contextRef="#ctx0" brushRef="#br0" timeOffset="76239.6">5976 10993 323 0,'-9'-8'276'0,"-5"1"-41"0,1 4-36 16,5-1-14-16,-1 1-30 0,9 3-35 15,-7 0 1-15,-1 0-11 0,8 0-9 0,-9 0-8 16,1 0-21-16,8 0-4 0,-23 17-21 0,16-10 6 16,-2 2-24-16,4 2 12 0,1-2-5 15,3-2 2-15,-3 0-30 0,4 1 20 0,0-1-20 0,0-7 20 16,0 10-16-16,15 12 12 0,-2-10-1 16,-2-1-9-16,-2 0 11 0,3-1-7 0,-3-4-4 15,2 4-11-15,-1-5 20 0,0-1-13 16,-5 1-1-16,10 1 2 0,-6 0 5 0,4 1-14 15,-3-4 2-15,-2 2-3 0,-1 0-4 16,-2 0 7-16,2-1-14 0,-3 1 21 0,-3 0-14 16,3-1 12-16,-3 2-9 0,2 0 2 15,-3 0-2-15,1 1 13 0,-1 0-11 0,0-7 2 16,0 12-15-16,0 0 23 0,-13 13-8 0,8-16-7 16,0 0 17-16,0-1-8 0,0-4-2 0,-1 0 4 15,1 0 9-15,-6 5 4 0,1-6-1 16,-3 5-4-16,1-6 17 0,1 1-12 0,-7-1 9 15,5-2 1-15,2 2 1 0,2-2-14 16,9 0 6-16,-7 0-16 0,1 0-8 0,6 0-20 16,-10 0-14-16,3 0-21 0,-4-12-55 15,9 8 10-15,-1 2-127 0,3-4-128 0,0 3 24 16,0-2 24-16,2 0-34 0,6-7 28 16,-2 0 31-16</inkml:trace>
  <inkml:trace contextRef="#ctx0" brushRef="#br0" timeOffset="76455.03">6299 11203 304 0,'3'1'357'0,"0"1"-50"16,-1 1-59-16,2-2-21 0,-2-1-21 15,1 0-21-15,-2 0-21 0,2 1-30 0,0-1-11 16,-1 3-15-16,0-3-16 0,0 0-28 0,0 0-25 15,1 0-37-15,-2 0-47 0,3 0 8 16,-1 0-120-16,-2 0-91 0,2-4-119 0,0 3 40 16,0-2 24-16,-2-1 15 0,-1 2 9 0</inkml:trace>
  <inkml:trace contextRef="#ctx0" brushRef="#br0" timeOffset="77200">7313 10935 351 0,'3'-4'258'0,"-1"-1"-22"0,-1 5-46 0,-1-3-32 15,2 1-32-15,-1 0-18 0,-1 5-15 16,1 0 0-16,-2 0-6 0,-3 13-14 0,-1 2-6 16,0 4-26-16,0-5 34 0,0 8-42 0,1-1 5 15,-1-2 15-15,-3 0-17 0,3 2-16 16,1 0 13-16,0-6 15 0,-2 2-25 15,2-3 6-15,0-4 7 0,-2 0-29 0,3-1 16 16,-3-4 4-16,2 0-13 0,-2-4-16 0,1 1 18 16,-2 0 11-16,3-3 3 0,-11 3-16 0,0-4-20 15,15-1 4-15,-11 0 11 0,-5 0-7 16,-15-13 9-16,18 4-9 0,-2-2 1 16,5-3-13-16,1 2 14 0,1-1 8 0,-1-3 3 15,6 6-1-15,3 0-16 0,-1 5-6 0,1 5 7 16,0-7 3-16,0 7 1 0,0-9-19 15,12 0 25-15,-8 5-12 0,7-2 5 0,1 0-1 16,0 4 9-16,-2 2-7 0,2-1-8 0,-2 1 4 16,-2 0-4-16,8 0 9 0,19 10-3 0,-17-4-10 15,1 1-10-15,-1 0 19 0,-1 0-3 16,-1 2-3-16,1 2 2 0,-3 1 11 0,0 1-8 16,-1-1 2-16,-2-1-1 0,1 1-7 15,-1-2 8-15,2 0 10 0,-4 2-29 0,0-2 9 16,0-3 6-16,1 3 17 0,-2-4-12 0,-3 1 8 15,0-2-49-15,-2 0-26 0,1-2 5 16,-1 0-85-16,-1-1-109 0,2 0-110 0,-4-2 42 16,0 0 2-16,15 0 13 0</inkml:trace>
  <inkml:trace contextRef="#ctx0" brushRef="#br0" timeOffset="77422.62">7980 11056 577 0,'3'0'207'0,"2"0"-5"0,-3-3-18 15,2 3-29-15,1-1-16 0,2 1-37 16,-2 0 13-16,15-1-17 0,-8 1-13 0,20-5-10 16,-12 2-3-16,-1 2 1 0,-1-2-20 0,-1-1-7 15,0 2-7-15,-3-1-27 0,1-1-30 0,-1 3 0 16,-5-1-114-16,-1-2-68 0,1 3-125 15,-6-2-16-15,3 1 19 0,-5 1 0 0</inkml:trace>
  <inkml:trace contextRef="#ctx0" brushRef="#br0" timeOffset="77667">8114 11214 448 0,'0'3'210'15,"-2"-1"-28"-15,1 1-31 0,1 1-28 0,1-1-13 16,1-1 0-16,1 2 4 0,1 0-11 16,1-3 4-16,1-1-15 0,2 0-5 0,9 6-11 15,0-4-6-15,1 1 0 0,-9-3-8 16,4 0-10-16,5 0-22 0,-1 0 10 0,1 0-7 16,16-14 3-16,-20 10-14 0,-2 0-13 0,-2 1-46 15,-2 0-45-15,8-2 7 0,0 4-61 16,-6-6-80-16,-1 3-128 0,-3-1 14 0,8-2 1 15,-2 0 15-15</inkml:trace>
  <inkml:trace contextRef="#ctx0" brushRef="#br0" timeOffset="78075.98">8940 10923 350 0,'-5'0'225'0,"1"0"-21"0,-2 0-21 0,1 3-46 15,-7 6-4-15,2-1-14 0,-1 4-34 16,2 2 10-16,1 3 3 0,2-2-46 0,-3 3 5 16,9-2 8-16,-4 5-5 0,4-13-6 15,0 6 10-15,13 18-5 0,-2-15 13 0,3 0-16 16,0 0 0-16,3-3-5 0,2-4 13 0,1-1-19 15,0-1 1-15,3 0-7 0,-3-7 19 16,-1 2 11-16,-9-3-2 0,3 0-17 0,4 0 23 16,12-13-7-16,-17 3 10 0,-1 1-21 0,5-2-5 15,-7-2-6-15,-4-2 9 0,-2 0 11 0,4-3-29 16,-5 1 0-16,-2 9-16 0,0-8 21 16,-12-15-6-16,3 15-16 0,0-1-6 15,-5 1-3-15,-2 2 2 0,1-1-21 0,-4 5-30 16,0 0 2-16,-4 1-38 0,5 4-3 15,-3 0-32-15,2 3 11 0,12 2-87 0,-1 0-79 16,-3 0-152-16,11 0 25 0,-7 0 25 0,7 0 65 16,-6 2-3-16,8-2 5 0</inkml:trace>
  <inkml:trace contextRef="#ctx0" brushRef="#br0" timeOffset="78264.78">9380 11019 291 0,'6'0'341'0,"-3"2"-38"0,-1-1-28 16,0 0-24-16,-1-1 0 0,0 0-44 0,1 2-23 16,0-2-38-16,-1 1-5 0,1-1-41 0,-1 0-3 15,0 0-24-15,-1 0-26 0,2 0-61 16,-1 0-4-16,-1 0-48 0,5-1-37 0,-5 1 10 16,2-2-195-16,1 0 24 0,3-1-140 15,-2 3 28-15,8-10 86 0,2 0 9 0</inkml:trace>
  <inkml:trace contextRef="#ctx0" brushRef="#br0" timeOffset="78637.89">9744 10919 613 0,'-9'14'119'0,"2"0"34"15,-2-1-20-15,4 4-25 0,-1-1-12 0,3 1-9 16,1-2 3-16,1 3-17 0,1-9-4 16,0 3-12-16,0 2 5 0,15 16 6 15,-6-17-19-15,-1 0 13 0,2-4-38 0,2-1 10 0,2 2 9 16,-5-8-4-16,1 3 10 0,8 0 12 16,-4-5-1-16,-4 0 1 0,-10 0-7 0,14 0 11 15,2 0-2-15,16-16-8 0,-20 9 15 16,0-1-13-16,-1-3 3 0,-3 2-7 0,-2-5 0 15,0 0 0-15,-5 2-13 0,-1-1-6 0,0 13 5 16,0-12 0-16,-13-18-4 0,7 15 5 16,-7 1-15-16,0 1-17 0,-5 0 2 0,0 3-19 15,-1 1-36-15,0 3-10 0,1-1-34 16,-1 3-13-16,5 3 10 0,5 1-126 0,-1-2-96 16,4 2 25-16,4 0 21 0,-3-2-64 15,2 1 20-15,3 1 13 0,0 0 8 0</inkml:trace>
  <inkml:trace contextRef="#ctx0" brushRef="#br0" timeOffset="79161.32">10080 10855 363 0,'2'0'226'0,"-2"0"-35"0,0 3-20 16,1 0-19-16,-1 0-47 0,0 2 13 15,-1 3-19-15,1-2-1 0,1 13-17 0,-1-12-8 16,0 2 11-16,0 1-21 0,0 5-36 16,0 2 19-16,9 9-11 0,-5-15-3 0,-4-3 11 15,1 1-16-15,0-1 9 0,2-2-3 16,0-1-31-16,-2-1 22 0,1 2 16 0,1-2-12 16,1 0-24-16,-3-1 5 0,4 3 1 15,-1-5 15-15,0-1-22 0,2 0 10 0,3 3-1 16,0-3 8-16,-1 0-24 0,4 0 5 0,4 0 13 15,0 0 2-15,18-12-12 0,-20 12 1 0,1-1 8 16,-5 0-17-16,1-2 8 0,-1 3 2 16,-3 0-10-16,0 0 0 0,-7 0 2 0,8 0 1 15,-1 0 15-15,5 0-13 0,-2 0 8 16,2 0 1-16,7 13-13 0,-11-12 27 0,-1 5-24 16,-2-5-10-16,-1 5 26 0,6 2-7 0,-3-2-6 15,-1 2 8-15,-4-2-15 0,2 2-7 16,-1-3 9-16,-3-1 13 0,0 3 1 0,1-4 6 15,-1 3 6-15,0-6-7 0,0 0 12 16,0 8 6-16,0-1-8 0,0-7 14 0,-14 23-15 16,5-11 10-16,-2-4-8 0,-2 0 6 0,-2-3 0 15,-1 3-9-15,3-8-3 0,-3 5 8 0,-1 2-11 16,3-7-2-16,4 5-18 0,-2-4-6 16,2 0-9-16,3 1-47 0,-3-2-25 0,4 0 8 15,6 0-127-15,0 0-139 0,-6 0-6 16,6 0-19-16,-14-16 55 0,12 11 9 0,0 0 33 15</inkml:trace>
  <inkml:trace contextRef="#ctx0" brushRef="#br0" timeOffset="79505.42">10225 10899 500 0,'-1'-3'284'0,"-3"1"-37"16,3 1-36-16,-1 0-20 0,2-2-25 0,0 1-12 16,2 0-15-16,-1 0-21 0,3-1-23 15,0 1 2-15,3 1-9 0,6-4-7 0,2 1-7 16,-2 0-4-16,5 2-18 0,0 0 4 15,-2-2 9-15,0 1-33 0,-1 1 10 0,2 0 4 16,-3 0 2-16,-4-1-23 0,-1 2-1 0,1 1-3 16,-5-3-7-16,2 2 13 0,-2-2-18 15,-1 3-12-15,1-1-35 0,-3-2-44 0,2 2 7 16,-4-3-225-16,0-1-99 0,0 5 21 16,0 0 36-16,0-10 39 0,-15-9 14 0,8 9 8 15</inkml:trace>
  <inkml:trace contextRef="#ctx0" brushRef="#br0" timeOffset="80008.65">11259 11364 307 0,'-1'3'302'0,"-3"-2"-68"0,3 2-11 15,-2-2-33-15,1 2-24 0,0 1-3 0,-3 10-19 16,-4-2-8-16,3 0-17 0,1 3-27 0,0 3 11 16,-1 0-17-16,3 1-21 0,-4 1 8 15,4-1-22-15,-1 2 4 0,-3 1-12 0,3 1-76 16,-2-2 5-16,0-5-129 0,-5 3-118 16,4-3-92-16,-5-5 22 0,3-1 24 0,2-2 22 15,-1-5-20-15</inkml:trace>
  <inkml:trace contextRef="#ctx0" brushRef="#br0" timeOffset="81071.95">12288 10975 226 0,'0'0'267'16,"0"0"-62"-16,0 0-29 0,-11 0-5 16,11 0-16-16,0 0-18 0,0 0-39 0,0 0 21 15,0 0-11-15,0 0-25 0,0 0-4 16,14 17-4-16,5-23-10 0,3 4-16 0,3-1-1 16,1-1-6-16,5 2 4 0,1-5-29 0,-2 2 24 15,0 0-3-15,4 0-8 0,4 2-3 16,-3-3-1-16,5 0-10 0,-7 1 4 0,4-2-7 15,-5 7 0-15,-2-5-1 0,4 2 0 0,-5 2-5 16,-7-5 8-16,1 6-8 0,-5-4 5 0,-4 3-8 16,-4-2 3-16,-5 2-3 0,3 0-10 15,-5-1 19-15,0 0 4 0,-2 2-11 0,-1 0-18 16,0 0 7-16,0 0 12 0,0 0-22 16,0 0 17-16,-11-1 4 0,6 2 9 0,1 1-35 15,-10 5 34-15,2 1-30 0,-3 1 18 0,0-1 2 16,1 4 2-16,-3-3-16 0,-1 6 10 0,-2-4 22 15,3 4-31-15,-3 0 2 0,-2 2 7 16,3-1 11-16,-4-1 7 0,3-2-9 0,-1 0-10 16,2-1 9-16,-2 4-13 0,1-3 16 15,3 0-6-15,2-1 4 0,-2-3-2 0,3 5 8 16,0-2-7-16,1-3-5 0,1 1 7 0,4-2-4 16,3-1-1-16,-3-5-1 0,7 4 0 15,-5-2-6-15,3-1 9 0,2 1-15 0,1 0 11 16,-2-1 17-16,2-3-32 0,0 0 20 15,0 0-7-15,0 7 5 0,16 3 8 0,3-10 1 16,0 6 5-16,3-4-5 0,0-2-5 16,4 1 1-16,-12-1 2 0,6 0-5 0,4 0-7 15,2 0 3-15,3 0 0 0,-2 0-6 0,1 0-6 16,0 0-1-16,-1 0 20 0,-2 0-14 16,0 0 21-16,-1 0-14 0,-1 0-11 0,0 0 5 15,-5 0 11-15,-2 0-6 0,-2 0 6 0,-2 0 4 16,2 0-23-16,0 0-15 0,-5 0-53 0,10-9-11 15,-11 9 10-15,-1-2-86 0,-1 2-71 16,-1-3-146-16,6-5 15 0,3 1 48 0,0-4 40 16,-2 1 0-16</inkml:trace>
  <inkml:trace contextRef="#ctx0" brushRef="#br0" timeOffset="81511.95">13523 10992 377 0,'3'-3'229'0,"-1"3"-52"16,3-3 7-16,-5 3-32 0,3 0-25 0,-3 0-7 15,0 3-12-15,-1 0-38 0,-2 1 24 0,-1 1-18 16,-5 6 13-16,4 2-6 0,-6-3-17 16,3 2 10-16,-2 0-9 0,-2-2-4 0,2 3-11 15,-2-2 4-15,1-2 0 0,-1 1-12 16,0 1-7-16,-1-3-1 0,3 0 3 0,1-5-8 15,-4 6-5-15,-2-6 3 0,1 1 2 0,4-2-11 16,0-1-17-16,0-1 15 0,4 0 1 16,6 0-9-16,0 0-22 0,-8 0 12 0,8 0 3 15,-16-10-19-15,15 5-9 0,-1-2 17 0,3 3-21 16,6-12 6-16,-2 7 8 0,1 2-16 16,4-3 22-16,-2 0-6 0,6 2-2 0,-5 1 13 15,-1 6 2-15,-3-2-18 0,-5 3 17 0,10 0-13 16,-4 0-23-16,1 0 35 0,-7 0 10 15,28 15 2-15,-14-5 5 0,1 2-26 0,-1 3-21 16,3-4 37-16,-4 4-2 0,2-4 1 0,-3 4 8 16,2 2 4-16,0-8 4 0,-2 6-26 15,0-3 1-15,0 0 19 0,-1-2-21 0,1-2 6 16,-6-2-17-16,0-1-63 0,2 0 9 16,-3-3-100-16,-5-2-170 0,0 0 24 0,0 0 30 15,6 0 15-15,5-11 9 0</inkml:trace>
  <inkml:trace contextRef="#ctx0" brushRef="#br0" timeOffset="81716.98">13926 10904 613 0,'1'0'199'16,"3"0"-5"-16,-2 2-36 0,3-4-12 0,0 2-23 15,2 2-6-15,-2-2-7 0,4 0-20 16,1 0-20-16,4 0-20 0,3 0-37 0,7 0-1 16,-8 0-66-16,3 0-89 0,-4 0-94 0,-1 0-89 15,13-12 9-15,-21 11 52 0</inkml:trace>
  <inkml:trace contextRef="#ctx0" brushRef="#br0" timeOffset="81947.98">14042 11018 684 0,'-3'1'189'0,"2"2"-30"15,-2 0-30-15,1-1-20 0,2-1 18 0,0 3-27 16,2-1 24-16,2-3-35 0,2 3 6 16,10 3-14-16,-2-4-14 0,8-1 5 0,-4 4-23 15,6-5 7-15,-1 0-7 0,0 0-2 16,-14 0-7-16,2 0-16 0,6 0 1 0,0 0-54 15,-2 0-20-15,-2 0 0 0,0 0 4 0,-3 0-111 16,-2 0-92-16,4-14-78 0,-9 11 26 0,0 3-51 16,-5-2 4-16</inkml:trace>
  <inkml:trace contextRef="#ctx0" brushRef="#br0" timeOffset="82965.6">14886 10817 256 0,'0'-15'300'0,"0"15"-33"0,0 0-32 16,0-14-35-16,-21-5 6 0,20 17-39 0,-2-1-9 16,3 0-29-16,-3 0 1 0,3-1-20 15,-2 3-13-15,2 2-27 0,0 2 3 0,0 1 7 16,0 0-14-16,0 2-6 0,0 12-25 0,0-8 4 16,0 3 5-16,0 6-15 0,0-1-7 15,12 22 15-15,-12-19-5 0,4-2-6 0,-2 0-14 16,3 2-1-16,0-1 7 0,-2-4 5 0,1 2 3 15,1-3-11-15,-1-1-21 0,-2-2-10 16,1-1-45-16,-1-4-12 0,3 5 7 0,-1-4-153 16,-1-5-168-16,1 2 17 0,-4-5 19 0,0 0 24 15,0 0 14-15,8 0 18 0</inkml:trace>
  <inkml:trace contextRef="#ctx0" brushRef="#br0" timeOffset="83152.81">15172 11011 494 0,'1'-1'307'16,"1"-1"-39"-16,0 2-22 0,-2-1-27 16,3 1-12-16,-3 0-31 0,3-2-36 0,-1 2-5 15,-2-1-16-15,1 0-3 0,-1 1-32 0,1-2-13 16,1 2-41-16,-1 0-5 0,-1-1-50 16,0-1-36-16,2 2 4 0,0-1-114 0,-2 1-101 15,0-4 19-15,1 3-145 0,-1-5 41 16,1 4 16-16,-1-5 42 0</inkml:trace>
  <inkml:trace contextRef="#ctx0" brushRef="#br0" timeOffset="83561.95">15383 10701 400 0,'-4'3'171'0,"0"2"1"0,-3 9-60 16,-4-2 30-16,4 5-24 0,3 0-5 16,-2 4-47-16,3-1 25 0,-1 3-26 0,0-2 37 15,4 2-23-15,0-11-16 0,0 6-30 0,0 1 6 16,0 2 8-16,0 0-2 0,0 0-27 0,16 17 40 16,-9-18-13-16,1-6-8 0,3 1-1 15,1-4-16-15,2 2 29 0,-1-3-26 0,3-2-1 16,1-3 18-16,1-1-3 0,4-4-28 0,-15 0 3 15,7 0 12-15,2 0-8 0,15-12-21 16,-14 4 14-16,-1 1 10 0,-4-4-4 0,2 1-2 16,-5-1 5-16,-2 0 2 0,-5 1 7 15,1 0-14-15,-3 10 16 0,0-7-1 0,0-1-5 16,-14-10-8-16,2 8 4 0,-2 2-7 0,-1 3-4 16,-3 0 6-16,2 1-6 0,-1 0 14 15,0 3-6-15,4 1-11 0,4 0-12 0,-3 0-2 16,-1 0-65-16,2 0-9 0,-11 10-9 15,13-9 10-15,2 2-153 0,1 0-131 0,1-2 32 16,3-1 10-16,-1 0 42 0,1 0-17 0</inkml:trace>
  <inkml:trace contextRef="#ctx0" brushRef="#br0" timeOffset="83931.62">15855 10719 449 0,'3'-2'243'0,"0"-1"-43"16,0 0-46-16,-2 3-45 0,0 1 12 15,0 2-19-15,-1 1-9 0,0 1 8 16,0 1-10-16,0 11-1 0,0-11-21 0,0 5 2 16,0-1-9-16,0 3-9 0,0 3 9 0,0 2-17 15,0-3-9-15,0 2 4 0,0-2 10 0,0-5-14 16,0 1-5-16,0-1-4 0,0-2-4 15,0-1-19-15,0 0 12 0,0 3 5 0,5 11 4 16,-3-13 6-16,3-5-33 0,-1 2 19 0,2-4-7 16,1 2 5-16,-1-3 15 0,1 3-16 15,1-2-14-15,1-1 12 0,6 0-19 0,4 0 20 16,3 0-31-16,28-16 14 0,-29 14 16 16,4-1-16-16,-4 0 13 0,-3-1-6 0,0 0-22 15,-6 3-1-15,1 1-12 0,-4-4-30 16,8 1 5-16,-11 2-71 0,1-1-25 0,2-1-28 15,-3-1-107-15,-6 3-39 0,4-1 21 0,1 0-52 16,-4-2-7-16</inkml:trace>
  <inkml:trace contextRef="#ctx0" brushRef="#br0" timeOffset="84201.55">16122 10810 442 0,'-4'-3'212'15,"-1"1"9"-15,4 0-20 0,-1 1-31 0,0 0-25 16,0-1-11-16,1 1-11 0,-1 0-11 0,2 1-38 16,-3 1-2-16,3 0 9 0,-1 3-20 15,1 0 7-15,0 2-20 0,0 0 20 0,0 2-25 16,0 11 6-16,0-11-32 0,0 6 10 16,0 3 10-16,0 1-19 0,0 2-2 0,9 17-2 15,-8-15 16-15,2-10-2 0,-3-3-4 16,0 3-4-16,0 0-4 0,0-1 4 0,0-2-22 15,0 1-13-15,0-3-62 0,0 0-24 0,0-2 10 16,0-5-93-16,0 7-123 0,0-7-35 16,0 0 25-16,10 10-29 0,-9-15 4 0</inkml:trace>
  <inkml:trace contextRef="#ctx0" brushRef="#br0" timeOffset="84721.93">16406 10694 340 0,'3'-8'300'16,"0"6"-49"-16,-1-1-27 0,0 0-36 0,-1 2-32 15,0 1-6-15,-2 0-16 0,2 2-28 0,-2 3-33 16,0-3 9-16,-1 5-12 0,2 1-3 16,-1-1 5-16,1-1-4 0,0 3-19 0,0 3-24 15,0-1 4-15,0 1 6 0,0-1-2 16,0-1 3-16,0 0-9 0,0-2-3 0,0-2-7 15,0 1-12-15,0 0 14 0,0-7-5 0,0 7-15 16,0 0 24-16,0-7-7 0,0 5 12 0,9 8-28 16,-6-11 6-16,2-2 6 0,-1 3-20 15,1-2 14-15,-1-1 5 0,5 0 1 0,-2 0-15 16,-7 0 14-16,13 0-14 0,4 0 8 0,-1 0-7 16,21-11 10-16,-21 10-3 0,3 0-3 15,-5 1 13-15,-1 0-9 0,-13 0-10 0,14 0 9 16,-1 0-5-16,11 9 1 0,-9-4-1 15,-2 1-11-15,-4 0 15 0,4 3-7 0,-4-1-8 16,-3 0 24-16,3 2-13 0,-2 2 3 0,-5-2-2 16,2-2-5-16,-2-1 5 0,0 3-9 15,-2-10 20-15,0 5-4 0,0 0-5 0,0 3-2 16,0-1 3-16,0 2 8 0,-13 10-6 0,8-10 19 16,-2-3 9-16,-3 4 13 0,1-3-21 15,-2 1 5-15,-2-1-18 0,-2-1 16 0,-1-2-15 16,0 0-3-16,-2-1 5 0,0-2-2 15,4 0-13-15,0-1-8 0,-4 2-41 0,9-2-2 16,-1 0-26-16,-3 0-15 0,-14-11 8 0,17 10-72 16,2-6-49-16,-1-2-32 0,3 1-99 15,1 0 1-15,3 0 9 0,-1 4 12 0,3-3 10 16</inkml:trace>
  <inkml:trace contextRef="#ctx0" brushRef="#br0" timeOffset="84987.07">16463 10655 489 0,'-1'-2'312'0,"1"-1"-57"15,-3 0-24-15,3 0-37 0,0 1-29 0,3-1-19 16,0 0-6-16,3 1-14 0,8-4-15 15,-1 1-14-15,3-1-3 0,5-1-11 0,-1 1-17 16,2 1-13-16,0 2-6 0,1 0-1 0,-3 0-14 16,1 0-24-16,-2 1-34 0,-6-1-87 0,1 3 10 15,0-5-186-15,5 2-87 0,-6 1 13 16,-3-2 40-16,-1 3 17 0,-4-3 37 16</inkml:trace>
  <inkml:trace contextRef="#ctx0" brushRef="#br0" timeOffset="86413.63">19196 11483 635 0,'-5'-3'235'15,"-1"3"-57"-15,3-3 6 0,-1 3-57 16,1-1-17-16,1 1-2 0,0-1-9 0,-1 1 4 16,0 0-41-16,3 0 15 0,-1 1-10 15,2 0 1-15,-1 1-3 0,3-1-4 0,1-1-13 16,1 3 17-16,3-3-3 0,1 0-13 0,12 0 23 15,-9 0-18-15,6 0 2 0,2 0 2 16,33-10-10-16,-27 5 5 0,2 1-11 0,2-3 9 16,-1 0-4-16,1-1-12 0,2-2 0 15,0 1 9-15,-2 1-17 0,2-5-3 0,-2 0-3 16,4-5 23-16,1 2-13 0,-4-4 0 0,2 3-7 16,-1-7 20-16,-3 3-5 0,2-2-3 0,1-4-1 15,-4 0-7-15,4-4-13 0,-2 1 11 16,1-3-14-16,4-2 17 0,-7-2-24 0,5-1 0 15,-2-2 2-15,-4-1 13 0,6 3-31 16,-1-2 14-16,0 1 1 0,-2-2-4 0,0 7 19 16,-2-2-23-16,0 2 28 0,0-1-6 0,-1 1-21 15,2 0 5-15,-2 0 19 0,-1 1-15 0,2 1-14 16,0 3 5-16,0-3-7 0,-1 3 0 16,4 0 8-16,3 2 2 0,-2 0 20 0,0-1-35 15,0 4 12-15,-1-1 0 0,6 4 2 0,-4-3-1 16,-1 4 12-16,0-1-12 0,0 3-3 15,2 0 4-15,-2 0-5 0,0 4-2 16,1-1 22-16,-2-1-25 0,-4 3 9 0,-1 1 19 16,3 4-13-16,1-1 8 0,-2 2-24 0,1 0 8 15,2-1 6-15,-3 4 7 0,1-1-23 16,-2 2 13-16,-1-1-1 0,2 4-11 0,-15 0 0 16,8 0 32-16,2 0-23 0,30 11-3 15,-26-5 13-15,1 1-14 0,0 0 0 0,-4 1 2 16,1 2 4-16,-1 1 22 0,-1-1-28 15,0 2 21-15,2 0-26 0,-1 1 32 0,-2 2-34 16,-1 0 19-16,0 2-14 0,-1 0 32 0,-1 1-13 16,4 1 6-16,-2 0-22 0,3 0-3 0,-3 2-7 15,0-1 26-15,0 2 6 0,1-2-15 16,-3 4 20-16,2-7-30 0,-1 4 21 0,-1-1 3 16,-1-2 0-16,-1 2-27 0,1-3 9 15,2 0-22-15,-1 3 33 0,-1-5-18 0,1 2 0 16,-2-3 25-16,4 4-12 0,-2-2-15 15,-3-2 18-15,4 4-21 0,0-3 5 0,-3 1 4 16,0-2 0-16,1 2 25 0,2 0-19 0,-4-2 0 16,6 1 3-16,-3 1 2 0,0-2-10 15,2 2 0-15,0-3 15 0,-5 2-24 0,4 1 8 16,-1-1 1-16,-3-1 8 0,0-1 9 0,2 0-15 16,0 1 8-16,-1 0 16 0,-1-1-36 0,-3-3 9 15,9 2 5-15,-6-1 6 0,4 0 14 16,-1 0-18-16,3 4 0 0,1-5-6 0,0 0 15 15,0 1-22-15,4 0 31 0,-1-2-19 16,-2 0-11-16,4 0 0 0,-3-1 8 0,2 0-7 16,2 1 19-16,1 0-26 0,2 0 1 15,0-2-4-15,-2 0 8 0,-2 0 5 0,2 1-11 16,0-1 16-16,1-3 10 0,-1 3-23 16,2 0 0-16,-2-3 7 0,1 3 4 0,0-3 5 15,1 0 0-15,0 3-13 0,-2-3 9 0,2-1 10 16,3-1-6-16,-2 4-14 0,-1-3 0 15,-5 3 23-15,2-5-12 0,1 1-15 16,-2 1 25-16,-3 1-21 0,2-3 1 0,-1 2 0 16,-1-3 14-16,-1 0 5 0,-3 3-15 0,1-2 6 15,-3 0 13-15,-13-1-18 0,3 0 10 0,-1 0-6 16,2 0 0-16,-4 0-8 0,1 0-7 16,-7 0-22-16,6 0-40 0,-6 0-26 15,0 0-28-15,8 0 15 0,-8 0-187 0,0 0-62 0,9-2 26 16,-9-1 21-16,-4 3 33 0,-1-4-8 15,-8-5-31-15</inkml:trace>
  <inkml:trace contextRef="#ctx0" brushRef="#br0" timeOffset="87473.92">19594 11898 290 0,'-2'0'104'15,"0"0"29"-15,1 3-20 0,-2-3-14 16,2 0-15-16,1 0 47 0,0 0-27 0,-3 0-21 16,3 0 26-16,-2 2-17 0,2-1-41 0,-2-1 16 15,6 0-2-15,0 1 14 0,1-1-7 16,3 0 6-16,10-1-8 0,-5 1-12 16,6 0-28-16,3 0 21 0,7 0-35 0,2 0 33 15,34-9-21-15,-49 9 16 0,10 0-13 0,7 0-11 16,3 0-11-16,5 0 19 0,0 0 5 15,0 0-14-15,2 0-8 0,-1 0 2 0,3 0 6 16,45-11 5-16,-43 11-21 0,1-1-2 16,1-2 16-16,3-1-5 0,2 3-10 0,2-2 18 15,-3 0-9-15,-1-1-12 0,2 1-15 0,3 1 12 16,-1-3 13-16,-2 1-6 0,1 1-9 16,-1 1 12-16,1-3 4 0,1 0-10 0,-1 0 1 15,4 2 11-15,-3-3-7 0,3 2-29 0,-3 0 35 16,1 0-9-16,-1 1 7 0,-4 0-28 0,3-1 32 15,-3 2-5-15,-1 1-5 0,-2-3 14 16,0 1-22-16,2-1 12 0,-4 1-20 0,2 0-12 16,-3-1 31-16,2 1-6 0,2 1-2 15,1-4-14-15,-2 4 34 0,-2-4-13 0,4 3-2 16,-2-1-11-16,-2 1 9 0,3-1 8 0,-3 3-20 16,1-2 22-16,3-1 5 0,-3 3-19 0,-2-1-23 15,0 0 31-15,0 1-16 0,-2-2 18 16,1 2-7-16,-3 1-2 0,-2 0 18 0,2-2-36 15,-4 2 14-15,-20 0 6 0,8 0 7 16,7 0-3-16,-1 0-6 0,3 0-3 0,1 0-14 16,-3 0 26-16,-1 0 8 0,2 0-23 0,-5 0 17 15,0 0-24-15,0 0-2 0,-4 0 15 16,0 0 4-16,-2 0 1 0,-1 0 1 0,3 0 5 16,15-13-14-16,-18 11 10 0,-8-1-3 15,-3 3-3-15,-2 0-7 0,2-1 10 0,-5 1 1 16,1 0 5-16,-2 0-11 0,-2-3 5 0,2 3 18 15,0 0-23-15,-5 0 12 0,0 0 3 0,0 0-15 16,0 0 8-16,6 0-13 0,-6 0-29 16,0 0-16-16,10-3 4 0,-13 2-182 0,0 0-147 15,-1-2 41-15,-10-5 56 0,3-2-22 16,-3-1 8-16</inkml:trace>
  <inkml:trace contextRef="#ctx0" brushRef="#br0" timeOffset="89127.9">21413 9349 261 0,'0'0'161'15,"0"0"-63"-15,0 0-26 0,0 0-10 0,0 0-5 16,0-13-12-16,-16 13-8 0,16 0 22 15,0 0-29-15,0 0 3 0,0 0-3 0,0 0-3 16,0 0-3-16,-24-7-3 0,24 12 22 16,0 0-13-16,0 0-1 0,0 4 12 0,-4 6 28 15,4 5-24-15,0-2-14 0,-1 4-2 0,1-11-2 16,0 5-8-16,0 1 22 0,0 5-31 0,0 2 14 16,0-1 14-16,0 2-4 0,0-1-16 15,0 3 4-15,13 27 16 0,-12-28-14 0,1 1-12 16,1 2 24-16,1-3-19 0,-1 1 5 0,2 0-12 15,-3 1-2-15,1-1 11 0,2-1-11 16,-3 1-3-16,1 0-11 0,2-1 12 0,-4 3 10 16,2-2 20-16,0 0-20 0,-1 2 5 15,3-5-27-15,-1 7-4 0,1-6 23 0,-3 7 3 16,0-5-5-16,1 2-5 0,0-2 10 16,-1 0-5-16,2-1 2 0,-2 1 14 0,-1-3-49 15,3 1 39-15,-4 1-30 0,1-3 39 0,1 1-7 16,0-1-3-16,-1 2-24 0,2-2 29 15,-3 0-6-15,3 3-5 0,-2-1-27 0,3-2-4 16,0 0 30-16,-3 1-18 0,4-2 22 16,-3 2 2-16,2-2 8 0,1-1-23 15,-1-1 12-15,0-1 9 0,-1-1 3 0,-1 1-37 16,1-1 20-16,0-1-7 0,0 1 5 0,1 1 2 16,-4-6-11-16,4 5-4 0,-3 3-12 15,0-3 25-15,3 0 2 0,-1-5-1 0,-2 7-29 16,3-3 27-16,-3 0 6 0,2 0-33 15,-2 2 14-15,4-2 13 0,-4-4 7 0,3 3-12 16,-2 2-4-16,-1-5 32 0,-1-1-30 0,0-1-14 16,5 8 24-16,-5-7-19 0,0 0 15 15,1 0-23-15,2 5 5 0,-1-5 26 0,-2 0 11 16,0-1-23-16,2 0 10 0,-2-3 6 0,1 0 5 16,-1-2-45-16,0 1 32 0,0 1-1 15,1-2 12-15,1 1-6 0,-2 1-32 0,3-4 17 16,-3 2-22-16,0 1 28 0,4-3-31 15,-4 1 30-15,0 2-23 0,1-4 53 0,1 3-31 16,-2-2-21-16,1-1-2 0,-1 2 32 16,1-1 9-16,-1-1 9 0,0 1-7 0,0 0-17 15,0-4 12-15,0 0-3 0,0 0-13 0,0 6 24 16,0-6-10-16,0 8-34 0,0-8 46 0,0 7-20 16,0-7-16-16,0 6-9 0,11 7 19 15,-9-9 16-15,-1 0-10 0,1 0 11 0,-1-1-15 16,-1 1-15-16,4 0 23 0,-4 0 0 15,0 0-12-15,2 1 11 0,-2 0-9 0,1-1 0 16,-1 2 10-16,2-1 12 0,-1 0-29 16,-1 3-5-16,1-3 21 0,1 1-2 0,-2 1-14 15,1-3-1-15,-1 4-17 0,2-5 37 0,1 4 8 16,-3-3-1-16,0 2 5 0,1-1-24 16,-1-1 1-16,2 1-10 0,0-2 15 0,-2 1-25 15,2 0 19-15,-2-4 20 0,0 0-13 0,0 0 3 16,0 7-12-16,0-7-16 0,0 8 11 15,0-8 23-15,0 6-15 0,0-6 11 0,0 7-4 16,0-7 0-16,0 0-15 0,0 5-12 16,0-5 15-16,0 8-13 0,0-8 24 0,10 9 3 15,-9-7-14-15,0 1 0 0,-1-2-33 0,0-1-33 16,0 0 8-16,0 0-49 0,-1-1-113 16,2-3-117-16,-2 1 17 0,2-2 1 0,-1-2 61 15</inkml:trace>
  <inkml:trace contextRef="#ctx0" brushRef="#br0" timeOffset="90015.62">20298 11015 434 0,'0'-14'155'0,"0"14"-14"0,0 0-9 16,0 0-19-16,0 0-16 0,0-12-10 0,1-2-24 15,-1 11 8-15,0 0-25 0,-1 3-30 16,1 0 46-16,-1 2-10 0,1-1-22 0,-3 4 29 15,2 0-37-15,0-1 11 0,-2 17-42 0,-2-3 0 16,-1 0 36-16,3 3-23 0,-1 0 35 16,2 4 4-16,-2 1-23 0,1-2 5 0,1 3-20 15,0 0-3-15,1-1 15 0,1 2-29 0,0 1 2 16,-1 1 30-16,1 3-33 0,0-3-4 0,0-1-4 16,-2 0 11-16,2 3 5 0,-1-2 16 15,1 0 14-15,-3-3-18 0,-1 3 13 16,2-2 16-16,1-1-49 0,1-15 9 0,0 7 32 15,0 3-2-15,0-1-11 0,0 1-7 16,0-5-22-16,0-2-1 0,0-2-11 0,0-4 43 16,0-2-24-16,0 0 29 0,0-7 29 15,0 6-20-15,0-6 19 0,0 7-8 0,0-7-7 16,0 0-35-16,0 0-1 0,0 7-36 16,-1-9 3-16,0-2-80 0,-1-3-62 0,-4-7-109 15,-2-2-61-15,3-1 49 0,0 0-28 0</inkml:trace>
  <inkml:trace contextRef="#ctx0" brushRef="#br0" timeOffset="90368.74">20256 11347 277 0,'-6'1'163'0,"2"-1"-26"0,-1 3-69 0,-7 10 10 16,-5-1-9-16,1 5 21 0,-3-3-8 16,1 5-28-16,0 1-8 0,-1 2 48 0,-2 0-55 15,1 0 29-15,-1-1 6 0,0 4 0 0,0-2-6 16,-1 2-30-16,2-2 25 0,1-1-6 0,0-1-11 15,-1 0-1-15,3-2-5 0,4 1-5 16,-7-2-35-16,8 0 22 0,-2-3 25 0,2-4-24 16,1 2-3-16,3-8-1 0,2-1-58 15,2 0 20-15,1-3 1 0,2-1-87 0,1 0-11 16,0 0 7-16,0-14-63 0,4-2-91 0,-4 4-39 16,16-22 8-16</inkml:trace>
  <inkml:trace contextRef="#ctx0" brushRef="#br0" timeOffset="90616.75">20006 11301 264 0,'-12'13'84'0,"-3"-1"-13"0,0 4 73 16,0 6-3-16,0-5-27 0,1 3-22 0,-4 4 5 15,1 1-16-15,-3 1-37 0,-1 0 35 0,2 3-10 16,-1-2-40-16,1-1 22 0,0-2 4 15,-1 1-42-15,6-1 33 0,-4 1 6 0,3-3-3 16,-1-4-8-16,5-1-4 0,-3 3-1 0,0-7-5 16,5 0 1-16,3-5-12 0,-1-1-1 15,3-5-98-15,2-2-4 0,2 0-16 0,0 0-76 16,0 0-67-16,-9-13-41 0,11-3 9 0,2-2 1 16</inkml:trace>
  <inkml:trace contextRef="#ctx0" brushRef="#br0" timeOffset="90827.08">19607 11561 367 0,'-18'18'156'0,"0"0"-24"16,1 0-17-16,-2 4-33 0,0-2 17 16,5 1-2-16,-5-1-12 0,0 1-41 0,3-1 5 15,2 0 19-15,-1-1-4 0,0 0-39 0,-1 0 17 16,3-1 8-16,-2-5-17 0,3 2-13 0,1-5 27 15,4-1-27-15,3-3-3 0,1 0-48 16,0-3-50-16,1-2-31 0,2-1-79 0,0 0-112 16,0-8-30-16,1 6 34 0</inkml:trace>
  <inkml:trace contextRef="#ctx0" brushRef="#br0" timeOffset="91034.59">19535 11526 368 0,'-4'3'146'0,"-6"6"-10"16,-5 0-12-16,3 5-43 0,-6 0 21 0,5 0-37 15,-4 2 28-15,1 1-2 0,-1 2-21 16,3-3 4-16,-1 2-26 0,1 0 13 16,0-1-12-16,2-1-18 0,1 1-28 0,2-3 32 15,0 2-30-15,4-3 0 0,-1-2-80 0,0-8-150 16,4 2-86-16,-1-3 8 0,1-2-11 15</inkml:trace>
  <inkml:trace contextRef="#ctx0" brushRef="#br0" timeOffset="91754.81">19711 12501 371 0,'0'0'197'0,"0"0"-54"0,0 0-5 15,0 0-53-15,0 0 23 0,0 0 11 0,0 0-28 16,0 0-29-16,0 0 11 0,0 0-42 15,11 0 27-15,9-2-1 0,-10 2-14 0,4 0-5 16,4 0 1-16,3 0-4 0,0 0-16 0,-1 0 27 16,22-8-43-16,-24 7 25 0,-2 1-3 15,-4-1-29-15,-3 1 20 0,0 0-19 0,-3 0 0 16,2-2-50-16,-4 2-24 0,2 0-49 16,-3-1-72-16,3-2-121 0,-4 2 41 0,1-1-31 15</inkml:trace>
  <inkml:trace contextRef="#ctx0" brushRef="#br0" timeOffset="92006.64">20113 12339 337 0,'0'-2'216'0,"0"-2"-26"0,0 3-26 0,0-2-29 15,0 1-34-15,0 4 20 0,0-2-20 16,0 3-41-16,0 0 8 0,0 2-1 0,0 1 5 15,0-1-37-15,0 2 32 0,0 1-17 16,0 2-1-16,0 4-10 0,0 3-3 0,0 0-9 16,0 0-22-16,0 2 19 0,0-1 7 15,0-4 4-15,10 13-17 0,-10-16-8 0,1-2-55 16,1-1-6-16,1 7 6 0,0-5-91 0,-3-3-86 16,2-3-104-16,2 0 19 0,-1-3 12 15,1 0-5-15</inkml:trace>
  <inkml:trace contextRef="#ctx0" brushRef="#br0" timeOffset="92210.64">20264 12557 509 0,'1'-2'250'0,"-1"1"-12"0,1 0-32 16,-1 0-24-16,1-1 0 0,1 2-33 0,-2 0-7 16,0-3-33-16,4 3-8 0,-4 0-6 0,0 0-1 15,1-1-16-15,-1 1-15 0,0 0-5 16,1-1 1-16,-1-1-7 0,3 2-12 15,-3 0-23-15,0-1-21 0,0-1 0 0,0 2-56 16,0-1-46-16,0 0 9 0,0-2-151 0,0 1-113 16,0-1 15-16,0 0-4 0,0-1 14 15,0 0 4-15</inkml:trace>
  <inkml:trace contextRef="#ctx0" brushRef="#br0" timeOffset="92607.59">20455 12308 234 0,'-2'2'181'0,"-2"-1"-32"16,1 3-21-16,1 2-56 0,-9 5-9 16,1 3 52-16,0-1-60 0,2 2 27 0,-2 0-18 15,4 3-7-15,-3-1-6 0,6 0-1 0,-1-1-19 16,0 2 18-16,2-3-9 0,1-1-4 15,1-2-3-15,0-1-35 0,0-11 35 0,0 8 6 16,0-1-29-16,13 13 11 0,-8-13 12 16,1 0 6-16,5 4-18 0,-3-7 7 0,1-1-34 15,0-1 12-15,-1-2 26 0,1 0-46 16,-9 0 12-16,6 0 18 0,1 0 22 0,1 0 19 16,13-13 0-16,-8 6-2 0,-6 2-24 0,-1-2-8 15,-3 1 17-15,0 1 4 0,-2-1-4 16,3 2 5-16,-4 4-20 0,0 0 2 0,0 0-10 15,0-8 6-15,0 3-20 0,-15-6 9 16,12 8 1-16,-3 0 9 0,2 1-37 0,-2-3 6 16,-1 4-26-16,1 0-42 0,-1 1 10 0,2 0 8 15,0 0-91-15,-1 0-48 0,1 0 14 0,5 0-177 16,0 0 19-16,-8 0 52 0</inkml:trace>
  <inkml:trace contextRef="#ctx0" brushRef="#br0" timeOffset="93095.42">20545 12460 323 0,'1'-2'231'0,"0"1"-93"16,-1 1 31-16,0 0-79 0,2 0 15 15,-2 1-34-15,1 1-10 0,-1 0-3 0,0 1 10 16,0 0-21-16,4 1 20 0,-3 0-38 0,-1 0-2 15,1 2 23-15,2-2 13 0,6 7 2 16,-4-3-53-16,1-1 30 0,2-2-23 16,-2 1 18-16,1-3-16 0,-2 2-4 0,0-2 30 15,1-2-7-15,-1 0-50 0,-1 1 5 16,1-1-5-16,-5-1 28 0,0 0 5 0,7 0 2 16,-7 0-39-16,10 0 33 0,0-13 1 0,-7 10 0 15,2-1-4-15,-4-1-8 0,2 1 13 16,-2 1 35-16,3-3-28 0,-2 2 5 0,0 1 19 15,-1 1-16-15,0-2-12 0,0 2 22 0,1 1-5 16,-1-4-7-16,0 3 0 0,1-1-23 16,-1 3-8-16,-1-3 7 0,1 2 7 0,1 1-3 15,-2 0-23-15,0 0 7 0,0 0 5 16,0 0 4-16,0 0 9 0,3 9 5 0,-1-4-16 16,-1 0 5-16,-1 0-22 0,0 0 20 15,1 2 9-15,1 0-8 0,-1-1-7 0,-1 0 3 16,0 2-4-16,0 0 3 0,2-1 2 0,2-2-22 15,-4 1 30-15,3 2 0 0,-2-1 1 0,-1-3-58 16,0 4-4-16,1-3 5 0,-1-1 4 16,0 1 3-16,1-2-188 0,1-1-119 0,-2 1-9 15,1-2 24-15,0-1 12 0,-1 0 19 16</inkml:trace>
  <inkml:trace contextRef="#ctx0" brushRef="#br0" timeOffset="93503.75">20895 12346 490 0,'-5'-2'157'0,"-1"4"-29"0,0-1-9 16,0 0-10-16,3 4-19 0,-8 2-17 0,3 1-34 15,3-1 13-15,1 0 4 0,2-1-35 0,-1 0-9 16,2 0 45-16,1-2-34 0,0 0 35 15,0-4-53-15,0 0 35 0,0 6-15 0,0-6 5 16,0 7-10-16,0-7-8 0,13 14 39 16,-8-10-55-16,0-2 49 0,-1 3-15 0,1-5-7 15,0 3-40-15,0 1 30 0,10 3 11 0,-3 0-6 16,-4-2-41-16,2-2 33 0,-4 2 7 16,2 1 4-16,-4-3 6 0,1 2-16 0,0-1-2 15,4 4 7-15,-4 2-48 0,-1-5 46 16,0 4-38-16,0-4 28 0,-2 2 5 0,-1-2-33 15,1 1 60-15,-1-1-11 0,-1 1-16 16,0-6 14-16,0 0 0 0,0 8-9 0,0-1 17 16,0-7-4-16,-18 20-7 0,13-11-8 0,-3-3-8 15,2 0 6-15,-2-4 8 0,-7 4-38 0,3-2-33 16,-2 3 4-16,-1-7-60 0,6 0-54 16,-5 0-130-16,-16-12-4 0,13 3 12 0,-4 3 11 15</inkml:trace>
  <inkml:trace contextRef="#ctx0" brushRef="#br0" timeOffset="93674.71">20768 12356 529 0,'3'-3'173'0,"0"-2"14"0,-1 3-54 16,8-7 0-16,4 2-1 0,1 2-6 15,-2-1-31-15,3 0-19 0,2 1-6 0,-2-4-15 16,1 1-27-16,-2 3-3 0,3-2-163 15,-5-3-178-15,1 0-7 0,0-2 13 0,-5 3-48 16</inkml:trace>
  <inkml:trace contextRef="#ctx0" brushRef="#br0" timeOffset="94505.52">21190 11310 413 0,'-2'1'256'16,"2"-1"-51"-16,0 0-17 0,0 0-27 0,0 0-8 15,0 0-16-15,0 0-12 0,0 0 3 0,11-30-29 16,-4 14-7-16,3-1 2 0,-3 1-14 15,2-2-17-15,1-5-2 0,2 0-15 16,-5-1-5-16,3 2-4 0,3-3-12 0,-4 3 4 16,0 0 6-16,1 4 3 0,-3 1 16 0,0 0-21 15,-1 5 10-15,-2 0-9 0,0 3-9 16,-2 3 14-16,2 2-15 0,-4 1-7 0,1 0-2 16,2 2 11-16,-2 1-21 0,-1 0 4 15,0 0 5-15,13 13-8 0,-4-1-11 0,2-2 3 16,-3 5 11-16,1 2-13 0,1 0 5 0,2 2 11 15,-2 3 0-15,0-2-17 0,1 2 6 16,0-1 10-16,-2 0-9 0,3 1 1 0,0 0 1 16,0-3 8-16,0 1 0 0,0-3-13 15,-2-1-2-15,1 0-38 0,-1-7-12 0,-1 4-49 16,-4-6 8-16,1-2-118 0,-2-1-113 0,-4-4-41 16,0 0 26-16,3-2 17 0,-6 0 2 15,-1 1 31-15</inkml:trace>
  <inkml:trace contextRef="#ctx0" brushRef="#br0" timeOffset="94652.62">21243 11275 291 0,'0'0'167'0,"5"-2"-26"0,1 1-22 15,11-3-99-15,3 3-19 0,7-6-38 0,1 0-121 16,-1 1 8-16,0 2 3 0</inkml:trace>
  <inkml:trace contextRef="#ctx0" brushRef="#br0" timeOffset="94820.55">21787 11185 382 0,'16'-7'216'0,"-7"4"-4"0,-2-3-9 0,-3 2-10 0,-2 0-27 16,1 1 6-16,-3-1-16 0,-3 1-6 16,3 0-3-16,-1-1-24 0,1 3-16 0,0 0-8 15,-1-2-3-15,1 3-20 0,0-3-31 16,0 2-15-16,0 1-62 0,0 0 19 0,0 0-70 15,0 0-6-15,0 0 6 0,0 0-104 0,0 0-79 16,0 0-88-16,0 0 25 0,0 0 15 16,0 0 23-16</inkml:trace>
  <inkml:trace contextRef="#ctx0" brushRef="#br0" timeOffset="95481.55">22000 11047 491 0,'1'3'152'0,"0"0"-28"15,-1 4-6-15,0 0-5 0,1 0-23 0,1-1-31 16,-2 2 21-16,0 1-24 0,0 4 5 0,0 3-27 16,7 19 10-16,-7-16-18 0,0-6 30 0,1-2-17 15,1 2 6-15,-1-5-4 0,0-2-2 16,-1 2-8-16,0-8 13 0,0 0 27 0,0 5 26 15,0-5 19-15,0 7-6 0,0-7 22 0,0 0 1 16,0 0-22-16,0 11-23 0,-1-13-6 16,0-3-10-16,-1-2-19 0,2-1 5 15,0-11-5-15,0 8-1 0,0-7-1 0,0-2-34 16,0-4-8-16,17-23 7 0,-9 22-14 0,1 3 3 16,2 1 2-16,3-1-25 0,-3 5 14 15,0 2-4-15,4 3 1 0,0 2-8 0,0 3 4 16,3 0 3-16,1 3-5 0,-6 4-18 15,5-1 4-15,-1 1 17 0,-17 0-17 0,12 0 15 16,12 14 8-16,-12-6-16 0,-7-1 2 0,4 1-13 16,-7-1 21-16,0 0-2 0,-2-2-7 0,0-5 0 15,0 11 0-15,-17 12 12 0,8-10-17 16,-1-3 20-16,-2 0 4 0,-4-2 1 0,2 2-9 16,-2-1 10-16,0-3-4 0,0 1 4 15,2-3-19-15,-1 1 6 0,5-2 24 0,-2 0-19 16,8-1-2-16,-6 1 9 0,5-2-3 15,0 0-4-15,1-1 20 0,0 2-11 0,4-1-3 0,-2-1-31 16,-1 1 26-16,1-1 6 0,0 1 0 16,1 0 4-16,-1 1-11 0,2-2 3 15,0 0 14-15,0 0-6 0,0 0 2 0,15 11 9 16,-10-10-19-16,11 7 12 0,1-1-16 0,2-2 20 16,-1 1 3-16,5 1-8 0,0 2-1 15,2-2 6-15,0-2 9 0,-3 2-20 0,3 0 16 16,0 0-5-16,-2 0 1 0,-3-3-8 0,-2 2-4 15,0-2 6-15,-6-3-1 0,-2 2 7 16,-1 0-16-16,-3-2-7 0,-2 0-6 0,-3 1-13 16,2-2-61-16,-3 0 10 0,0-6-153 15,-4 5-179-15,0 1 55 0,-2-3 21 0,-11-5 22 16,-5 2 4-16,2-3 19 0</inkml:trace>
  <inkml:trace contextRef="#ctx0" brushRef="#br0" timeOffset="96213.89">20026 11410 331 0,'-4'5'168'0,"0"-5"-28"0,0 2-47 16,2-1 24-16,-2 3 4 0,-2-4-58 0,2 0 44 15,2 0 0-15,-1 0-4 0,0 0-5 16,2 0 12-16,-3 0-15 0,1-5 24 0,0 3-31 15,1-3 9-15,1 2-7 0,-3-3-4 16,-1-5-13-16,0-3 16 0,0-1-21 0,0-4 5 16,-1 0-24-16,0 1 5 0,4-5-2 15,-1-1 1-15,0-2-2 0,-1 0-4 0,1-3-17 16,0 2-5-16,-1-5 17 0,2 7-25 16,-4-4 7-16,0 2 1 0,-1 1 0 0,-2 1-9 15,1 3-6-15,2 1 14 0,-2-1-12 0,0 3-9 16,6 4-6-16,-7 1-16 0,4 3-11 15,1 2-29-15,1 2-6 0,1 1-29 0,-1 2-7 16,1 3 9-16,2-2-56 0,0-1 1 0,0 4-1 16,0 0-66-16,0 0-131 0,0-6 24 15,0 6 18-15,0-9-18 0</inkml:trace>
  <inkml:trace contextRef="#ctx0" brushRef="#br0" timeOffset="96927.85">19607 10393 458 0,'0'-3'145'0,"0"2"-46"0,0 1 7 16,-2 0-23-16,4 1 9 0,-1 2-8 15,1-2-36-15,2 4 25 0,-1-1-16 0,6 8 10 16,-4 1-24-16,3 1-1 0,-5-4-34 0,6 2 0 16,-3 2-1-16,-2-4 27 0,-2-1-29 15,2-3 29-15,0 1-5 0,-2-3-3 0,0 0 7 16,0 0 14-16,0-1-12 0,0-1-32 16,-1 3 42-16,0-4 35 0,-1-1-14 0,0 0 6 15,-2 1-35-15,2-2 16 0,-3-5-7 0,2 4-4 16,-2-2-30-16,-4-10 27 0,4-1-11 15,-1-1-3-15,-1-3 9 0,1-3-12 0,2 2-5 16,-1-2-30-16,3-2 3 0,-3 4 10 16,3 7 6-16,0-3-18 0,0-2 15 0,0 1 13 15,0-1-46-15,16-17 43 0,-11 21-36 0,2 1 3 16,3 3 8-16,-4 1 5 0,0 1 1 16,5 6 1-16,-4-4-7 0,-1 5-9 0,2-2 10 15,0 2 9-15,-3 1 2 0,2 0-29 0,0 0 11 16,-7 0 14-16,0 0 2 0,23 13 8 15,-15-6 1-15,-4 0-10 0,1-3-6 0,-1 3 16 16,-4 0-20-16,0-2 1 0,0-5 4 0,0 0 2 16,0 9 23-16,-12 11-34 0,7-11 14 15,2-1 17-15,-2-2-22 0,2-2-30 0,-1 2 46 16,-1-3-19-16,-4 6 33 0,-3-1-28 16,1-3 4-16,-1 4 4 0,3-4 14 0,-5 5-10 15,5-8-4-15,0 3-10 0,-4 4 7 0,4-4 23 16,0 0-33-16,3-2-13 0,1 2 25 15,0-4-15-15,2 3-3 0,-1-1 19 0,1-2-4 16,1 4 2-16,-3-3-9 0,5 1-26 16,-1 1 39-16,1-2 13 0,0 2-48 0,0-4 15 15,0 0 9-15,0 0 12 0,11 12-33 16,-5-12 36-16,10 5 1 0,-2 0 3 0,4-1 7 16,0-1-35-16,3 1-17 0,-3-1 45 0,2-1-11 15,2 1 16-15,-1-3-26 0,0 2-8 16,-1-2 3-16,-11 0-55 0,5 0-14 0,2 0-53 15,-2 0-86-15,-5 0-100 0,1 0 16 0,-1 0 7 16</inkml:trace>
  <inkml:trace contextRef="#ctx0" brushRef="#br0" timeOffset="97547.85">20021 10205 400 0,'1'-2'202'16,"0"-2"-38"-16,1 0-23 0,-1 4-1 0,-1-2-19 15,1 2-62-15,-1 0 28 0,1 2-34 16,1 3 4-16,-2-1-21 0,0 3-15 0,1 1 24 16,2 12 26-16,0-3-27 0,-1 2-3 0,1-1 3 15,-1 0-20-15,3-1 2 0,-5-5 1 16,4-2-16-16,-4-3 13 0,2 0-8 0,-1-2-18 15,1 0 28-15,-2-2 8 0,0 1 11 16,2-2 3-16,-2-1-1 0,0-1-4 0,-2-1-26 16,2-3 18-16,-2 1 7 0,1-4-10 0,-5-5-3 15,1-3-19-15,-1-4-1 0,-1-2-12 16,4 4 9-16,-2-5 3 0,4 2-4 16,0 1-21-16,1 9 17 0,0-4-45 0,0-2 27 15,13-17 18-15,-8 17-19 0,1 2-21 0,2 2-16 16,1 4 32-16,2-2 7 0,1-1 2 15,-3 6-6-15,1-1-19 0,-3 6 7 0,-1-2 16 16,0-1-6-16,0 3 6 0,-1 0 6 16,-5 0 24-16,0 0-53 0,0 0 49 0,0 0-14 15,15 11-7-15,-15-7-28 0,0 1 32 16,0-2 14-16,0 4-2 0,-2-2-1 0,0-1 12 16,0 4-23-16,2-8 10 0,-9 18-14 15,4-10 1-15,-2 2 10 0,-1-1-14 0,3 0 1 16,-5 2 21-16,1-6-27 0,0 0-4 15,4-2-10-15,-2 1 51 0,5-1-34 0,-3 0 48 16,1 0-28-16,4-2-12 0,-3 1 16 0,1 0 20 16,0 1-24-16,0-2-2 0,2 0-25 0,-2 2 28 15,1 0 12-15,1-2-23 0,-2 2-8 16,2-3-12-16,0 0 52 0,0 0-12 0,0 0-7 16,14 14-2-16,-10-13-5 0,12 7 13 15,0-2-31-15,-1-4 30 0,4 4-1 0,-1-2-10 16,2 1 2-16,0 0-77 0,3 1-36 0,-3 0-69 15,1-5-160-15,-2 2 28 0,1 2 13 16</inkml:trace>
  <inkml:trace contextRef="#ctx0" brushRef="#br0" timeOffset="99126.55">3198 12887 395 0,'0'0'254'0,"0"-12"-42"0,0 12-42 15,-14 0-30-15,14 0-8 0,0 0-24 16,0 0 14-16,0 0-19 0,0 0-18 0,11-28-11 15,9 27 5-15,4-2-20 0,3-2-21 0,0 1-7 16,6 3 6-16,-1-2 10 0,1 0-16 16,-1-1 6-16,-1 4-10 0,1-2-1 0,-16 2-10 15,5 0-30-15,-1 0-18 0,1 0 4 16,0 0-96-16,-4 0-38 0,-4 0-48 0,9 12-102 16,-17-10 23-16,-2 0-52 0,-1-1-3 0</inkml:trace>
  <inkml:trace contextRef="#ctx0" brushRef="#br0" timeOffset="99364.74">3444 12879 334 0,'-3'1'156'0,"-1"3"-30"0,1 1-18 16,-4 11-11-16,3-1 16 0,3-1-34 15,-2 3-31-15,1 3 37 0,-1 2-45 0,3 1 6 16,-3 4-2-16,3-15 0 0,0 8 0 0,0 5-10 15,0 1-29-15,0 0 28 0,15 27-3 16,-11-27-6-16,-1-1-17 0,1-1 11 0,-1 0 8 16,-1-2 0-16,2-1 15 0,-3-2-8 15,3-1-43-15,-4-5-3 0,7 3 1 0,-6-8-141 16,0 0-164-16,7-4 0 0,-6-4 39 0,-2 0 2 16</inkml:trace>
  <inkml:trace contextRef="#ctx0" brushRef="#br0" timeOffset="99991.63">3720 13316 371 0,'2'2'135'16,"1"0"-18"-16,1 0-8 0,-2-2 14 0,1 2-53 15,4-1-15-15,-3-1 26 0,1-3-34 0,2 3 30 16,-2-2-29-16,0 0 9 0,0-2-35 15,5-5 29-15,-3 1-21 0,-3-1 4 0,-1 1-28 16,0 0 13-16,-3 1 17 0,0 0 7 16,0 7 0-16,0-9-22 0,-14-10-4 0,4 7-1 15,-1 3-3-15,1 1 0 0,0 4-28 0,0 1 0 16,10 3 3-16,-11 0 24 0,2 0 2 16,2 0-30-16,-15 11 3 0,8-3 1 15,5 4 16-15,1-1 3 0,3-3 15 0,-1 2-34 0,6 0 25 16,0-2-1-16,0-8-1 0,0 8-11 15,11 18-1-15,-2-11 1 0,3-3 0 0,1-2-2 16,2 1-12-16,4-6-1 0,3-1-10 16,-3 5 0-16,3-9 33 0,1 0-19 0,1 0 27 15,-14 0 14-15,11 0 15 0,20-17-38 0,-20 8 35 16,-1 1 6-16,-4-4 7 0,2 2-9 16,-8-1-10-16,2-3 27 0,-6-1-9 0,2 0-5 15,-7-5-14-15,-1 6 11 0,0 7 0 0,0-8-13 16,-12-11-7-16,4 13 15 0,-2 2-35 15,1 3 19-15,-4-1-13 0,2 5 12 0,0 0-38 16,3 4 22-16,2-2-2 0,1 2-23 16,5 0 15-16,0 0-8 0,-8 0 13 0,-2 10 6 15,10-3-35-15,0-2 19 0,0 1 12 0,0 0-36 16,0 3 10-16,14 14 14 0,-7-8 0 0,4-2 12 16,-3-1-2-16,3 1-6 0,1 1-21 15,0-2 26-15,0 0-1 0,-2 3 7 0,0-3-20 16,2 2 6-16,-2-1 9 0,-4 2-4 0,3-2-13 15,-2 0 10-15,-1-4 0 0,4 4 11 16,-6-4-13-16,-1-2 16 0,1 0-4 0,-2-2-8 16,1 1 16-16,-3-6-36 0,0 0 14 0,0 6-47 15,0-6-10-15,0 8 6 0,0-8-56 0,-16 14-89 16,10-12-142-16,-2-1 12 0,-7-2 60 16,6 1-19-16</inkml:trace>
  <inkml:trace contextRef="#ctx0" brushRef="#br0" timeOffset="100345.4">4132 12913 403 0,'3'-5'237'0,"-3"2"-54"0,1 1 9 0,-1 0-31 16,3 2-38-16,-3-1-8 0,2 2-7 15,-2-1-42-15,2 2 19 0,-2 3-4 0,1 0-5 16,0 2-28-16,3 7 6 0,3 3-14 0,-1 3 20 16,-4-3-23-16,5 4-3 0,-5 1 0 0,2 0-10 15,0-2 1-15,1 3-18 0,-2-3 23 16,3 2-32-16,-5-1 22 0,3-1-5 0,0-1-13 16,-3 0 7-16,1-2 6 0,3-1 15 15,-1 2-18-15,-2-6 8 0,4 3-9 0,-3-4 4 16,-3-1-4-16,6-2-5 0,-3-1-5 0,-2 0 13 15,3-2 0-15,0-1 3 0,0 0-22 16,2 0 16-16,-2-1-15 0,2-2-9 0,0-1-27 16,0 3 4-16,4-3-138 0,0 0-117 0,20-16-68 15,-10 8 53-15,-6-4 18 0,-1 0 11 16</inkml:trace>
  <inkml:trace contextRef="#ctx0" brushRef="#br0" timeOffset="100512.95">4237 13164 724 0,'-1'0'219'0,"-2"0"-32"0,3-2-22 16,0 2-24-16,0-3-25 0,2 1-32 0,3 1-56 16,8-5-50-16,3-2 1 0,6-4-147 0,-3 4-145 15,3-6-25-15,1 2 25 0</inkml:trace>
  <inkml:trace contextRef="#ctx0" brushRef="#br0" timeOffset="101109.65">5187 13044 282 0,'-2'-1'157'0,"-4"1"-28"0,3 0-13 0,-2 0-19 15,1 0-4-15,0 1 5 0,-2 2-28 0,2 1-7 16,1 0-18-16,1 0-7 0,-8 9-4 15,9-3 9-15,0 0-14 0,1-1-4 16,0 1 0-16,0-3 19 0,12 12-5 0,-6-9-3 16,-1-2-4-16,6 1-1 0,1 3-6 0,2 0-3 15,-1-6-2-15,2 5-21 0,-1 1-2 16,-2 1 2-16,4-2 0 0,-3-2 1 16,1 2 26-16,-1 0-3 0,0 0-34 0,-4-1 24 15,0 2 3-15,-3-3 4 0,-3-1-26 0,-1-1 5 16,-2 2-9-16,0-1 41 0,0-8 33 15,0 0-20-15,-14 20 1 0,5-9 3 0,-2-4 16 16,-5 1-18-16,-1-3-18 0,1 2 8 16,-2-4-1-16,2-2-4 0,0 0-19 0,2 1-22 15,3-2-53-15,0 0 6 0,-18-15-113 0,17 6-160 16,0-3-3-16,4 0 13 0,-1-3 6 0</inkml:trace>
  <inkml:trace contextRef="#ctx0" brushRef="#br0" timeOffset="101352.74">5403 12850 422 0,'3'-3'170'0,"-1"3"-7"16,1 0-27-16,-2 5-46 0,2-2 14 15,-1 3-8-15,2 9-3 0,3 2-26 0,-2 3-3 16,3 1-6-16,-2 1-14 0,1 0 5 0,0 2-16 15,0 0 7-15,0 2 4 0,2-3 7 0,-3 3-34 16,4 0 6-16,-3-3 4 0,2 3-42 16,0 0 2-16,2-3-51 0,-3-2-44 0,3-3-35 15,2-5-73-15,4-2-79 0,0 1-7 16,1-7-19-16</inkml:trace>
  <inkml:trace contextRef="#ctx0" brushRef="#br0" timeOffset="102151.53">5803 13236 219 0,'-1'-5'182'16,"1"1"-2"-16,0-1-22 0,-1 3-55 0,-2-1-12 16,1 2 18-16,-1 0-5 0,3-1-23 0,-4 2-1 15,2 0-9-15,0 2-20 0,0 0-16 16,-2 1 2-16,0-1 10 0,1 1-19 0,-3 1 20 16,4-1-55-16,-2 2 46 0,0-1-10 0,3-1-5 15,-3 2-27-15,4-3-14 0,-3 3 12 16,2-2-19-16,0 2 29 0,1-3-8 0,0 0-5 15,0-2 1-15,0 0-16 0,0 0-2 0,0 0 3 16,0 0 15-16,0 0 17 0,13 8-15 16,-10-8 0-16,-1 0-37 0,4 0 27 0,-3 0 1 15,2 0 18-15,-1 0 0 0,-1 0-14 0,1 0 1 16,0 0 5-16,-4 0 1 0,0 0-26 16,9 0 2-16,0 0 3 0,-4 0 3 15,2 0 2-15,0 0 15 0,6 9-12 0,7-6-6 16,-13-3 2-16,2 0 49 0,0 0-2 0,5 0-2 15,11-11-8-15,-16 6-1 0,-2 1-30 0,8-3 2 16,-6-4 28-16,0 0 26 0,-2-3-3 16,-3 2-25-16,-2 4 36 0,3-8 6 0,-5 3 5 15,0-1 4-15,0 14-4 0,0-15 13 16,0-2-1-16,0-2 17 0,0 0-9 0,-14-18-16 16,13 22 1-16,-6-1 11 0,4 4-22 0,1 0 7 15,2 3-13-15,-1 2 6 0,-2 1-3 0,2 1-14 16,-1 3-2-16,2-1-13 0,-1 0-9 15,0 0 9-15,1 2 0 0,0-1-5 0,0 5-10 16,-1 1 4-16,-2 1-6 0,3 2-8 0,3 12 8 16,-3-10 8-16,0 6-8 0,0 1 6 15,0 2-7-15,10 21-4 0,-6-18 5 0,1-3 2 16,3-1-14-16,0-3 20 0,3 1-11 0,-1-4-13 16,-1-1 1-16,-1-2 11 0,3-1-3 0,0-4-11 15,-1 1-12-15,-3-4-2 0,3 0-3 16,-10 0-4-16,7 0 12 0,0 0 1 0,0 0-14 15,0 0-9-15,15-13-4 0,-8 9 25 16,0-4-19-16,-2 1 25 0,-1 1-20 0,-3 3-9 16,5-6 9-16,-2 1 1 0,-2 3 6 15,4-4 12-15,-3 1-19 0,3-1-28 0,-5 2 17 0,-1 3 27 16,0 0 7-16,-3 1-24 0,2 0 16 16,-3 0 1-16,0 2 13 0,0-1-8 15,0 2 17-15,-3 0-7 0,0 0-41 0,0 0 42 16,0 0-12-16,12 12 16 0,-8-7-41 0,-1 2 42 15,2 6-15-15,0-3 15 0,3 4 2 16,-3 0-29-16,2-1 11 0,-2 2 23 0,1-2-2 16,-4-1-3-16,5 1 14 0,-3-2-15 0,0 3 4 15,-1-1-1-15,0-1-17 0,-2-4 17 16,-1-1 6-16,0 2 10 0,0-1-4 0,0-8-32 16,0 5 0-16,0 2 21 0,0 2-18 15,-14 11 3-15,5-10-118 0,-4-3-114 0,2-7-71 16,-2 2 19-16,13-2 11 0</inkml:trace>
  <inkml:trace contextRef="#ctx0" brushRef="#br0" timeOffset="102344.89">5792 13053 328 0,'1'-1'163'0,"4"0"-22"16,0-2-21-16,15-1-15 0,0 0-11 16,3-3-25-16,2 0-21 0,2 3-6 0,2-4-105 15,-4 3-11-15,3-1-135 0,0 0-104 0</inkml:trace>
  <inkml:trace contextRef="#ctx0" brushRef="#br0" timeOffset="102637.04">6465 12925 285 0,'3'0'204'0,"-1"3"-24"15,1-2-47-15,-3 2-1 0,3 1-35 0,-3 1 0 16,3 0 4-16,0 0-12 0,1 12-27 0,1-2 8 15,-2 0-29-15,2 3 25 0,-2 2-9 16,4-4-1-16,-2 2 0 0,-3-1-18 0,2 4-4 16,0-3-10-16,3-1 14 0,-4-1-22 15,1 1 14-15,0 0 12 0,0-2-17 0,0-3-1 16,1-3-14-16,-1-1-30 0,-3-2-31 0,4 0 4 16,-2-4-126-16,-2 1-182 0,3-3 26 15,-1 0 3-15,-3 0 3 0</inkml:trace>
  <inkml:trace contextRef="#ctx0" brushRef="#br0" timeOffset="102949.93">6393 13101 456 0,'-3'-2'191'15,"0"0"-13"-15,1 2-25 0,2-3-17 16,2 2-26-16,2 0-10 0,0-2 1 0,11-5-18 15,3 0-22-15,4 5 3 0,-4-2 4 0,1-1-15 16,3-2-5-16,-2 4-16 0,-3 1 20 16,5 2-14-16,-4-2-14 0,-3 3 23 0,-2 0-45 15,-3 0 2-15,-10 0 2 0,8 0 25 16,-2 0-37-16,-6 0 28 0,8 0-10 0,4 11 11 16,0-3-5-16,-2 3 6 0,-3-6-16 0,0 9-3 15,-2-7-5-15,1 3 10 0,1 2-5 16,-2-2-17-16,2 2-2 0,-1 0 22 0,-2-2-28 15,-4-3 2-15,5 0-66 0,-5-2-77 16,5-2 14-16,-2 1 13 0,-3-4 11 0,0 0-253 16,2-5 13-16,-1 1 104 0</inkml:trace>
  <inkml:trace contextRef="#ctx0" brushRef="#br0" timeOffset="103088.67">6752 12978 291 0,'-3'-2'170'15,"1"-3"-18"-15,2 5-9 0,-3-3-21 16,3 3-14-16,1 0-25 0,1 1-43 0,0 1-6 16,1-2-75-16,2 2-38 0,0 1-48 0,-1-1-77 15,15 5 9-15</inkml:trace>
  <inkml:trace contextRef="#ctx0" brushRef="#br0" timeOffset="103391.51">7110 13007 394 0,'-4'0'187'0,"-1"-1"-21"16,0 1-34-16,-3 3-16 0,-10 2-2 0,4 2-25 16,-1-2-10-16,-2 2 5 0,2 0 3 15,1 4-6-15,3-4-6 0,0 5-31 0,3-3 0 16,3 1 5-16,1 0-33 0,4-2 27 15,0-8 8-15,0 8-11 0,12 14-27 0,-4-9 10 16,4-1-18-16,1 2 44 0,1-2-26 16,-1-3 15-16,1 2-22 0,5-2 5 0,-2-1-11 15,-1-2 1-15,2 2 8 0,-2-3-3 0,1 0-2 16,0 0-5-16,-1-3-22 0,5 1-43 0,-4 1 7 16,-4-3-94-16,-13-1-157 0,15 0-37 15,-2 0 22-15,9-13 13 0,-14 9-4 16</inkml:trace>
  <inkml:trace contextRef="#ctx0" brushRef="#br0" timeOffset="104009.26">4345 13874 451 0,'-29'4'242'0,"5"-2"-42"0,15-2-29 15,-14 5-32-15,12-3-16 0,3 0-43 0,3-1 14 16,4 1 3-16,2-1-14 0,3 0-1 0,2-1-22 15,22-1 1-15,-11 1 1 0,12 0-24 16,48-14 4-16,-22 10-9 0,9-3 12 16,1 3-13-16,3-1 14 0,7 0-8 0,8 0-7 15,3 1-4-15,5 0-23 0,5 0 11 0,2 4-2 16,5-4 14-16,3 0-20 0,1 2-2 0,0-3-8 16,2 4 7-16,-7 0 0 0,-3 0 3 15,-2 0-3-15,-51 1-10 0,23 0 12 0,6 0-11 16,2 0 25-16,-3 0-27 0,-5 0 7 0,-5 0 0 15,-3 0 12-15,48-10-24 0,-68 7 21 16,-4 3-2-16,-1-1 4 0,-20 1-8 0,7 0-3 16,1 0 10-16,-3 0-3 0,2 0 1 15,-6 0-14-15,-2 0 22 0,-3 0 0 0,-1 0-45 16,-2 0-23-16,0 0-5 0,-9 0 6 0,9 0-129 16,-4 0-188-16,-5 0 10 0,8-5 40 0,-8 5 5 15,11-13 8-15</inkml:trace>
  <inkml:trace contextRef="#ctx0" brushRef="#br0" timeOffset="105631.21">9196 13037 315 0,'0'0'201'0,"0"0"-33"0,-13 11-29 15,13-11-5-15,0 0-19 0,0 0 16 0,0 0-33 16,0 0-41-16,0 0 7 0,0 0 14 15,0 0 6-15,0 0-11 0,17 12-33 0,-8-12 10 16,28-7-3-16,-13 2-12 0,3 4-4 0,0-2 3 16,-2 2-27-16,5-4 16 0,-3 4-10 0,1 0 13 15,-3-2-6-15,-1 2-16 0,-1 0-2 16,-12 1 13-16,4 0 15 0,1 0-30 0,0 0-2 16,-6 0 21-16,1 0-9 0,-1 0-4 0,-4 0-7 15,-6 0 16-15,9 0-36 0,-2 0 21 16,-7 0 0-16,6 0 16 0,-6 0-5 0,7 0-5 15,-7 0-2-15,0 0 8 0,7 0 9 0,-7 0-20 16,0 0-20-16,0 0 30 0,0 0 13 16,10 0-5-16,-9 2-24 0,-1-2 2 0,0 1 25 15,0-1-23-15,-1 0-29 0,1 2 27 0,0-2 10 16,0 1 12-16,0-2-41 0,0 2 21 16,0 0 10-16,0-1-6 0,0 0-27 0,0 2 44 15,0-2-9-15,0 0-6 0,0 0 14 0,0 0-22 16,0 0 12-16,0 0-8 0,-1 1-26 15,2-1 0-15,-2 0 45 0,1 0-15 0,0 2 2 16,0-5 15-16,1 3-49 0,-1 0 34 0,0 1 0 16,0-1-18-16,0 0 21 0,0 2 8 15,0-2-13-15,0 0 10 0,0 0-5 16,0 0 14-16,0 0-12 0,1 0-2 0,-1 0-2 16,0 0 2-16,2 0-7 0,-2-2 1 0,0 2-8 15,0-1 1-15,1 1 10 0,0 0 10 0,-1-2-15 16,0 1 1-16,3 1-25 0,-3-1 13 15,0 1 13-15,0 0 4 0,0 0-8 0,1-2 15 16,0 2-25-16,-1-1 9 0,1 1-16 0,-1-1 14 16,0 0-5-16,0 2 4 0,-1 0 12 15,-1 2 8-15,-1 1-24 0,-1-1 0 0,-6 9-10 16,0 1 20-16,-4 3-21 0,-2 4 22 16,0 1-14-16,1-3 16 0,-2 3 1 0,-1 3-12 15,3-4 10-15,-5 3 1 0,5-3 10 16,0 0-17-16,1 0 17 0,-3 1-17 0,4-4 2 15,-3 5 3-15,3-1-1 0,1-9 4 16,1 4-7-16,3-7 2 0,1 0 3 0,0-1 14 16,6-4-10-16,-4 2 6 0,2-4-17 0,0 2 7 15,1 1 9-15,2-4-12 0,-1 1-15 16,-2 0 27-16,2 0-22 0,0-1 18 0,-1-1 7 16,2 2-2-16,-1 0 11 0,0-2-23 15,0 3 9-15,1-3 1 0,0 0-1 0,0 0-6 16,0 0-6-16,0 0-5 0,0 0-1 0,0 0 8 15,0 0 7-15,0 0-2 0,0 0-3 16,0 0-16-16,0 0 8 0,0 0 14 0,0 0-20 16,-10 9 22-16,10-9 0 0,0 0-5 15,0 0-18-15,0 0 26 0,0 0-11 0,0 0 5 16,0 0-16-16,0 0 22 0,0 0-4 0,0 0-9 16,0 0-8-16,0 0 14 0,0 0-5 15,0 0 3-15,0 0-5 0,-6 3-8 0,6-2 16 16,0-1-17-16,0 0-4 0,2 0 33 0,-4 0-17 15,2 0-20-15,0 1 24 0,0-1-14 16,0 0 13-16,2 0-12 0,0 0 18 0,1 0-3 16,1-1-7-16,4 1-7 0,-2 0-4 0,15 1 2 15,-10-1 10-15,6 0 6 0,5 0-9 16,4 0-10-16,3 0-2 0,1 0 14 0,3 0-10 16,0 0 10-16,2 0 17 0,3 0-15 0,-4 0-11 15,2 0 15-15,-1 0-18 0,-1 0 14 0,-3 0-18 16,1 6 19-16,-1-6-13 0,-4 0 13 15,-3 0 6-15,-4 0-19 0,-6 0-6 16,-1 0 19-16,-4 0-3 0,-1 0 17 0,-3 7 0 0,-5-7-4 16,16 7-12-16,-13-7 7 0,0 0 6 15,-3 0-21-15,1 0-11 0,-1 2-4 0,0-2-36 16,0 3 5-16,-1-1-109 0,-2-1-64 16,3 0-140-16,-3-1 20 0,2 0 21 0,-3 0-23 15,2 0-4-15</inkml:trace>
  <inkml:trace contextRef="#ctx0" brushRef="#br0" timeOffset="106050.57">10587 13220 312 0,'-4'-2'195'16,"0"2"-18"-16,0-1-6 0,1 1-59 15,1-2-2-15,1 3-10 0,1-2-14 0,1 1-23 16,0 0 29-16,3-2-47 0,3 2 41 16,0 0-38-16,15 0 1 0,-12 0-5 0,8 0 0 15,2 0 8-15,1 0-10 0,3 0-17 0,1 0-24 16,-1 0 0-16,-1 0-64 0,1 0-49 15,-3 0-62-15,0 0-158 0,-5 0 24 0,2 0 13 16</inkml:trace>
  <inkml:trace contextRef="#ctx0" brushRef="#br0" timeOffset="106282.89">10655 13418 209 0,'-7'3'207'0,"3"-2"-18"0,0 2-35 16,3 0-31-16,0-1 10 0,2 1-7 0,2-1-27 16,1-1 21-16,2 0-40 0,3-1 16 15,10 1-14-15,3 1-6 0,-9-2-18 0,6 0-14 16,4 0-3-16,2 0 17 0,2 0-15 16,0 0 15-16,1 0-23 0,-2 0-20 0,25-10-58 15,-26 8 3-15,-5 0-105 0,-4-2-138 16,-2 3-54-16,-4-4 17 0,-1 2 15 0</inkml:trace>
  <inkml:trace contextRef="#ctx0" brushRef="#br0" timeOffset="107259.78">12502 13172 689 0,'-3'-3'218'15,"1"0"-37"-15,0 1-46 0,2-1 10 16,-1 1-29-16,0-1-11 0,1 2 2 0,0 1-23 16,0 0-4-16,1 4-13 0,-1-1 3 15,3 3-21-15,-3 1 5 0,6 9-17 0,-3 3 16 16,1 2-38-16,0 2 23 0,0 2 4 15,3-4-17-15,-3 1-1 0,1-1 6 0,0 3 1 16,0-4-18-16,-1 0-5 0,1 1 4 16,-1-2 15-16,-2-2 2 0,2-4-16 0,-3-2-3 15,2-6-18-15,0 5 11 0,0-5-10 16,-2-1 18-16,1 0-4 0,-2 0 14 0,2-1 34 16,1 1 8-16,-2-1 11 0,-1-1 31 15,1 0-16-15,1-2-38 0,-2 0 25 0,0 0-9 16,-3-5-7-16,3-1-25 0,-2 1-8 0,-1-9 18 15,4-1-16-15,-1 5 8 0,0-5-14 16,-14-21-9-16,9 12 22 0,4 0-13 0,-4 2-10 16,1-5-15-16,3 8 25 0,-2-6-3 15,-2 4-10-15,4-1-14 0,-2 0 0 0,3 13 5 16,0-6-13-16,0 1-2 0,0-1 2 16,12-16-2-16,-7 21 0 0,1-3 2 0,1-1 3 15,-1 5 14-15,-2 1-8 0,6-3 8 16,-4 4-13-16,0 0-5 0,4 3 0 0,-5-1 19 15,1 1-14-15,1 1 6 0,-1 1-2 0,0 1-12 16,0-2 1-16,-1 3-5 0,-5 0-7 0,0 0 16 16,9 0 7-16,-9 0-7 0,16 10-8 15,-13-5 0-15,3 8-3 0,-1 1 1 16,-4 0 9-16,-1-3-5 0,0 0 1 0,0 0 11 16,3-3-7-16,-3 0 3 0,0-8 11 15,0 8-8-15,0-2-11 0,0-6 15 0,0 8 10 0,-12 12-9 16,4-8 3-16,-1-3-7 0,0-1 3 15,2-1-10-15,0-4 11 0,0 1-3 0,0 0-7 16,-7 1 5-16,4-2 13 0,2-1-7 16,0-1 7-16,2-1-19 0,2 0-19 0,-2 0-3 15,6 0-10-15,0 0-38 0,0 0-9 16,-7 0-36-16,7 0 13 0,0 0-58 0,0 0-47 16,0 0-93-16,-10-10-59 0,11 10 71 0,2 0-17 15,-1 2 11-15</inkml:trace>
  <inkml:trace contextRef="#ctx0" brushRef="#br0" timeOffset="107686.68">12957 13430 602 0,'0'-2'221'0,"0"-1"-46"0,0 0-1 0,-2 2-34 15,1-2-14-15,-2 3-18 0,3 0-21 16,0 0 18-16,0 0-33 0,0 3-11 0,-1-1 2 16,1 3-15-16,1 0-19 0,-1 0 12 15,0 2 12-15,0-2-17 0,0 4-2 0,0 4 3 16,0 1-14-16,0 3-8 0,0-2 3 0,0-3-12 16,0 4-7-16,0-1 10 0,0-3 12 0,0 0-11 15,10 8 11-15,-10-13-18 0,0-2-7 16,1-1-20-16,1 1-16 0,-2-2-30 15,3-1 8-15,-3-1-165 0,1-1-133 0,2-3 26 16,-1 1 19-16,1-1-12 0</inkml:trace>
  <inkml:trace contextRef="#ctx0" brushRef="#br0" timeOffset="107945.57">13131 13312 514 0,'5'-3'126'15,"0"1"-18"-15,13-1-4 0,-3-1-21 0,3 1 0 16,0-2-29-16,2 1 20 0,-1 0-20 15,2 0 8-15,-3 3-27 0,1-1-3 0,-6 1-42 16,0 1-75-16,-4-1-27 0,11-2-116 0,-9 2 13 16,-2-2 7-16</inkml:trace>
  <inkml:trace contextRef="#ctx0" brushRef="#br0" timeOffset="108765.21">13652 13026 394 0,'0'-7'234'0,"1"5"-32"0,-1-1-35 16,0 0-15-16,0-1-36 0,2 3 11 0,-1-2-26 16,-1 4-15-16,0-1 1 0,0 3-15 15,0 1-8-15,1 2-37 0,1 1 10 0,-1 12 4 16,6 0-8-16,-4 3 4 0,0 0-3 16,-2 2-1-16,4 2 5 0,-2-3-17 0,0 1 7 15,1-2-9-15,1 0 3 0,-1-1-11 0,1-1 9 16,0-1-5-16,-2 0-9 0,0-2-6 15,4-2-6-15,-2-1 20 0,-4-4-10 0,3-3-5 16,-1 1 0-16,-3-3 5 0,2 0 26 16,1-1-36-16,-3-1 17 0,0 1 5 15,1-1 47-15,1-3 15 0,-2 0-23 0,1 0-3 0,-2-3 18 16,1-1-24-16,-2-1 2 0,1 0-8 16,-2-12 0-16,0-3-11 0,-3-1 5 15,3-3-21-15,-1-1 12 0,0-1-21 0,-1-3 4 16,2 2-8-16,-1 1 4 0,2 3-11 15,2-1-1-15,-1 3-18 0,1 9 16 0,0-3-12 0,0-1 13 16,15-18-32-16,-7 19 17 0,1 2 2 16,2 1-9-16,1 3 9 0,-2 4-7 0,3-2 7 15,-2 4 13-15,-2 1-4 0,0 1-25 16,0 1 10-16,0 0 22 0,-9 0-1 0,8 0-2 16,-8 0 13-16,17 10-12 0,-5 0-5 0,-7-1-7 15,0-1 11-15,-1 0-8 0,-3 1 18 16,-1-9-6-16,0 9-10 0,0-2 18 15,0 5 0-15,-12 13-5 0,6-12 10 0,-1 2-14 16,-2-4 3-16,-3-1-11 0,4-3 18 0,-4-4 7 16,-1 4-13-16,4-4 8 0,-7 3 3 15,4-6-2-15,3 3-14 0,0-1-8 0,3-2 17 16,-1 0-18-16,7 0-25 0,0 0 4 16,0 0-87-16,-7 0-53 0,-3-12-43 0,13 8-135 15,0 3 24-15,7-11 16 0,-2 7 8 0</inkml:trace>
  <inkml:trace contextRef="#ctx0" brushRef="#br0" timeOffset="109181.77">14027 13263 448 0,'2'-2'166'15,"-2"-1"13"-15,4 2-13 0,-2 0-41 16,4-1-14-16,-2 2-10 0,2-3-37 0,1 3 35 16,0 0-36-16,-1 0-3 0,0 0-26 0,-6 0-4 15,0 0 8-15,7 0-21 0,2 0-11 16,-9 0 16-16,12 13-6 0,-8-9-3 0,-2 0-25 16,-1 3 32-16,-1-3 12 0,-1 3-39 0,1 0 14 15,0-7 7-15,0 9-28 0,-14 14 40 16,9-9-55-16,-4-2 47 0,1 0 3 0,1 1-30 15,0-4 9-15,0-2 9 0,1-1-28 0,0 0 11 16,2 0 8-16,-1-2 15 0,2-1-10 16,0 1-28-16,-2 0 33 0,2-3 13 0,-1 2-23 15,3 0-32-15,-3-2 38 0,4 2-35 16,0 1 18-16,-1-1 0 0,1-3 30 0,0 0-4 16,0 0-20-16,0 0 20 0,14 8 3 0,-7-6-3 15,1 0-22-15,12 1 28 0,1-3-10 16,-2 2-14-16,4-2-34 0,-14 0 4 0,9 0-108 15,0 0-57-15,1 0 19 0,18-16 13 16,-24 13-138-16,2-4-6 0</inkml:trace>
  <inkml:trace contextRef="#ctx0" brushRef="#br0" timeOffset="109760.3">14440 12738 310 0,'-3'-4'176'16,"2"1"-48"-16,1 3 20 0,0 0-21 0,1 2-35 15,4 1-12-15,-2 0 12 0,8 11-18 0,3 1-21 16,0 6 2-16,-1-1 4 0,-1 1 19 15,0 2-25-15,1 4-48 0,-3 2 39 0,-1 1-19 16,-1 2-11-16,-3 3 37 0,3 2-23 16,-6 2-4-16,1 0-31 0,-3-19 45 0,0 8-47 15,0 6 35-15,-19 40-27 0,6-35-18 0,-2 6 18 16,-3-2-12-16,-9-2 4 0,3 0-54 16,-7-1-59-16,-5 2-188 0,-6-1-10 15,-3-4 16-15,-9 1 6 0</inkml:trace>
  <inkml:trace contextRef="#ctx0" brushRef="#br0" timeOffset="110177.38">11921 13058 339 0,'-7'34'184'15,"0"2"-61"-15,5 3 23 0,-1-1-9 0,3-18 3 16,0 11-15-16,13 39-62 0,-2-26 19 0,3 0 1 16,3-1-30-16,7 0 18 0,2-4-4 15,4 2-42-15,4 0 47 0,6-1-25 0,0-2-34 16,5-2 18-16,2 0-34 0,3 1 0 15,7-5-152-15,-3-4-153 0,7-1 1 0,-1-2-8 16,-4-4-16-16</inkml:trace>
  <inkml:trace contextRef="#ctx0" brushRef="#br0" timeOffset="110752.32">15508 13348 314 0,'0'-1'177'0,"-1"1"-4"0,-2 0-16 0,3 0-16 16,0 0-36-16,0 0-13 0,4-1 9 0,-1 1-11 15,0 0-32-15,4 0 25 0,-1 0-10 16,13 0-12-16,-12 0-11 0,6 0-19 0,2 0 10 16,0 0-5-16,3 0 1 0,-1 0 1 15,0 0-7-15,9 7-27 0,-15-6-19 16,-2 0 2-16,-1-1-108 0,0 3-56 0,-3-3-128 16,1 0-18-16,-3 0-2 0,-3 0-2 15</inkml:trace>
  <inkml:trace contextRef="#ctx0" brushRef="#br0" timeOffset="111123.76">16068 13000 331 0,'-1'-5'234'0,"2"-2"-33"0,-2 2 6 0,-1 0-54 16,4-2-10-16,-2 5-22 0,-2 1-7 15,4-2-18-15,-2 1-12 0,1 1-10 0,2 4 7 16,-3 0-27-16,1-2-7 0,2 5-8 16,-3-1 13-16,5 17-4 0,-3 1-15 0,5 0-12 15,-2 2 12-15,0 3 10 0,-4 1-32 0,4 0 14 16,-2 5-4-16,1-5-2 0,-3 3-5 15,8-3-6-15,-5 2 4 0,-2 1-1 0,3-6 8 16,2-1 7-16,-4 3-27 0,1-3-10 0,3-3 20 16,-2 2 0-16,-1-7-10 0,1 2-7 15,-1-2 4-15,-3-5-26 0,2-2-42 0,-2-2 8 16,0-4-108-16,-1-4-117 0,0 0 18 0,-2-3-110 16,2 1 14-16,-3-5-1 0</inkml:trace>
  <inkml:trace contextRef="#ctx0" brushRef="#br0" timeOffset="111476.75">16131 12868 400 0,'0'-11'167'0,"2"1"-8"15,2-3-30-15,2 0-39 0,5 0 23 16,0 1-13-16,1 0-20 0,3 0-6 0,-1 4-39 15,3 1 31-15,0 0 2 0,-1 1-35 0,1 1 1 16,-1 3-7-16,1 1 11 0,-7 1 7 0,-2 0-10 16,6 0-3-16,15 12-7 0,-15-5-17 15,5 2-9-15,-5 2 4 0,2 1 10 0,-2 2 3 16,0-1 20-16,-1 3-17 0,-2 1-5 0,1 3-31 16,-5 0 0-16,-1 1 35 0,-4-1-12 15,1-4 11-15,-3-6-27 0,0 4 21 16,0 1-3-16,-18 16-22 0,9-16 25 0,-4-1 2 15,-1-4-11-15,-3 2-22 0,1-4 3 0,-2 0 31 16,-1 0-7-16,1-3-23 0,0 2 1 0,1-4 15 16,3 1-27-16,3-3 17 0,1 4 1 15,3-5-107-15,7 0-42 0,0 0-155 0,-6 0 5 16,6 0 3-16</inkml:trace>
  <inkml:trace contextRef="#ctx0" brushRef="#br0" timeOffset="111750.68">16627 13455 503 0,'-2'7'184'0,"1"-2"-36"0,0 2-7 15,0 0-55-15,1 13 7 0,0-13-31 0,0 7-3 16,0-4 6-16,0 3-18 0,0-4 26 16,0 3-9-16,0-3-17 0,0 3-3 0,0 2 5 15,0-3-35-15,0 1 23 0,0-4-24 0,0 0-28 16,0-2 2-16,0-6-115 0,0 8-93 16,0-8-105-16,0 0 16 0,5 7 3 0</inkml:trace>
  <inkml:trace contextRef="#ctx0" brushRef="#br0" timeOffset="111950.66">16903 13283 377 0,'3'-3'173'0,"3"2"-7"0,-2-1-53 0,1 1 21 15,0 0 0-15,15-3-65 0,2 1-3 16,0 0-8-16,1 2-96 0,1-2-21 0,-3-1-117 16,-2-2-137-16,5 1 37 0</inkml:trace>
  <inkml:trace contextRef="#ctx0" brushRef="#br0" timeOffset="112591.55">17371 12930 413 0,'-3'-3'194'0,"3"1"-50"0,0 0-3 0,0 2-31 16,0 0-38-16,0 0 29 0,0 4-24 0,0 1-2 15,1 2 1-15,2 10-7 0,-3-7-29 16,5 21 9-16,-1-7 3 0,-1 2 16 0,-2 0-50 15,4 2 13-15,-2 1 1 0,0 0-3 16,2 0-22-16,-2 0-14 0,1-3 30 0,-2 2 2 16,1-4-3-16,0-2 3 0,-1-3-6 15,-2-9-7-15,0 2-10 0,0 2 11 0,0-4-23 16,0-1 22-16,0-1 3 0,0-3-12 16,0-5 55-16,0 9-5 0,0-9-7 0,8 5 8 15,-8-5-11-15,-4-4 18 0,4-2-15 0,-5-10 5 16,-4-4-21-16,2-5-5 0,3-5 1 15,-2 1-2-15,1 0-3 0,3 0 1 0,-1-3-5 16,2 0 0-16,-1-1-21 0,0 1 11 16,2 15 0-16,0-8 8 0,0-5 6 0,0 1-23 15,0 0 5-15,17-24 8 0,-11 28 3 0,3 1-10 16,5 2-11-16,1 5 14 0,6 1-26 0,-5 3 7 16,3 3-21-16,-1-1 2 0,0 3 13 15,4 4 12-15,-5-1 3 0,-1 4-8 0,-3-2-6 16,0 3 10-16,-13 0 6 0,9 0 5 15,14 11-15-15,-12-4 10 0,-3 2 0 0,1-4-27 16,-3 8 32-16,2 1-16 0,-3 1 15 0,-1-1-15 16,-1 3 7-16,0 1-10 0,0 0 19 15,-3 0-8-15,0-11 13 0,0 2-6 0,0 1-2 16,0 0-17-16,0-2 11 0,-13 6 10 16,7 0 3-16,-3-4-1 0,1 4 1 0,-3-6-3 15,-1 1 3-15,-3-2 8 0,-2-2-20 0,2 0 8 16,1-2-19-16,-3 1 19 0,-2-4 1 0,2 4 11 15,6-3-7-15,-2 1-12 0,4-1-9 16,9-1-48-16,-9 0 4 0,3 0 5 0,6 0-102 16,-8 0-59-16,8 0 17 0,0 0 16 0,0 0-159 15,0 0 19-15,-9-10 10 0</inkml:trace>
  <inkml:trace contextRef="#ctx0" brushRef="#br0" timeOffset="113053.75">17655 13341 502 0,'2'0'206'15,"-1"-1"-53"-15,2 0-27 0,2 1 2 16,-1-1-3-16,2-1-51 0,-1 2 23 0,3-2-60 15,-4 2 52-15,5 0-29 0,-9 0-14 0,6 0-1 16,1 0 0-16,-1 0-6 0,-6 0 13 0,9 0-24 16,5 12-2-16,-9-10 0 0,-1 3 2 15,6 5-20-15,-6-1 10 0,-1-1-6 0,-1-1-24 16,1 1 46-16,-3-2-27 0,0-6-29 16,0 0 50-16,0 8-29 0,0 1 6 0,-13 11-7 15,4-8-23-15,1 0 38 0,2-3 3 0,-6 3-18 16,4-2 2-16,1-2 11 0,1-1-8 15,-4 4 8-15,3-5-3 0,2-1-10 0,1-1 6 16,0 1-2-16,2-3 8 0,-2 2-5 0,4-3-14 16,-4-1 9-16,4 4-1 0,0-3 2 15,0 2 28-15,0-3-1 0,0 0-12 0,0 0-29 16,11 14 35-16,-7-14-9 0,1 3 1 16,15 1-6-16,-4 0 1 0,2-3-9 0,5 2 5 15,-4-3 4-15,2 3 3 0,-1-2 1 0,-3-1-10 16,-9 0-33-16,3 0 3 0,-1 0-110 15,1 0-50-15,-1 0-162 0,-1 0 7 0,-3 0 29 16,-6 0 7-16</inkml:trace>
  <inkml:trace contextRef="#ctx0" brushRef="#br0" timeOffset="113591.93">18057 12680 448 0,'0'-2'203'16,"-1"1"-48"-16,0-2-35 0,1 3-10 0,2 2-21 16,0 0-23-16,-1 0 13 0,5 2-5 15,3 8 18-15,5 1-9 0,0 1-22 0,4 2-34 16,1 4 25-16,-2 0-25 0,0 2 13 16,0 4-5-16,0 1 19 0,2 5-29 0,-6-1 5 15,2 6 2-15,-4 1-8 0,1 3-10 0,-4 1 3 16,-3 2 6-16,-1-1-1 0,-4-21-13 0,0 12 2 15,0 5-4-15,-19 47 6 0,7-40 3 16,-3 1-11-16,-6-1-20 0,-1 4-38 0,-5-2 4 16,-5 1-90-16,-4-2-52 0,0-5-151 15,0 2 20-15,-6-5 13 0,1-3 29 0</inkml:trace>
  <inkml:trace contextRef="#ctx0" brushRef="#br0" timeOffset="114261.61">16002 12668 251 0,'-12'21'120'0,"1"4"0"0,-6-1-18 16,4 3 61-16,-2 6-40 0,2-1-10 0,-3 7-1 15,1 1-13-15,3 2-6 0,0 2-12 16,3 1-19-16,1-1 12 0,5 2-49 0,2-1 36 16,1-23-10-16,0 11 0 0,10 46-10 15,0-33-1-15,5-1-19 0,7 2 18 0,2-3-38 16,3 2 3-16,8-3-22 0,0 1-16 16,7-3 5-16,5-2-111 0,0 0-174 0,2-6-1 15,2-2-1-15,0-4 2 0</inkml:trace>
  <inkml:trace contextRef="#ctx0" brushRef="#br0" timeOffset="127943.67">8052 8006 320 0,'0'-15'261'0,"0"15"-32"16,0 0-27-16,0 0-23 0,0-13-23 0,0 13-5 15,-11-18-23-15,13 16-42 0,-4 2 2 16,4 2-4-16,-2 0-31 0,0 2 11 0,1 2 3 16,-1 2-4-16,4 12-20 0,-4-10 10 0,0 8-3 15,9 27-12-15,-7-20 13 0,1 6-3 16,4-1-3-16,-2-2 2 0,1 0-11 0,0 2-1 15,-1-1-18-15,-1 3 23 0,4-3-15 0,3 4 5 16,-3-1-3-16,0 0 5 0,1-1-3 16,-2-2-7-16,2-2 10 0,-2-1-14 0,2 1-4 15,-3-2 2-15,2-2 2 0,-2-3 5 16,-1-1-5-16,2-4-2 0,-5-4-5 16,2-1 8-16,-1-2-5 0,-1-4-7 0,-1 2 15 15,-1-2-10-15,0 0 17 0,0-3-30 0,0-1-15 16,0 0-36-16,-5 0-25 0,1-3-43 15,1-1 12-15,-9-6-154 0,2-3-130 0,1-1 27 16,-4-3 23-16,6-2 16 0,-4-1 21 0,2-1 6 16</inkml:trace>
  <inkml:trace contextRef="#ctx0" brushRef="#br0" timeOffset="128433.48">8092 8020 219 0,'-1'-13'280'0,"4"5"-71"0,-5 0-43 16,2-1-14-16,0 1-24 0,0-2-1 15,17-19-18-15,-12 13 12 0,3 1-20 0,2-2-14 16,2 2-20-16,-1 1 4 0,3 2-6 15,-1-1 1-15,1 0-18 0,2 1-11 0,0 0 7 16,1 2-35-16,-1 2 37 0,0-2-5 0,3 3-2 16,-4 1-39-16,3 0 7 0,3 2 6 15,-3 3 8-15,2-1-7 0,-11 2-6 0,5 0-18 16,19 12 24-16,-15-2-1 0,-1 1-1 0,-1 2-11 16,1-2-18-16,-2 4 34 0,-2 1-9 15,-3 2-6-15,-2-1-1 0,1 0 5 0,-4 4-21 16,-3 1 23-16,0 0-10 0,-2 3 16 0,0-15-12 15,0 8 0-15,0 2 4 0,-12 23-2 0,4-21 1 16,2-3-13-16,-1 1 20 0,-2-3-2 16,-2 2 4-16,-1-6-14 0,-4 4 0 0,4-4 12 15,-5 0 5-15,-5-1-18 0,1-2 26 16,0-2-4-16,-4 0-6 0,4-2 10 0,-2 1-4 16,0-2-2-16,-2-3-25 0,12-2 16 0,-5 0 3 15,0 0-7-15,-3 0-19 0,1 0-8 0,3 0-5 16,-9-13-37-16,19 9 7 0,3 1-59 15,3-1-64-15,-2-1-85 0,8 2-88 0,-2-1 24 16,9-6-33-16,-1 6 4 0</inkml:trace>
  <inkml:trace contextRef="#ctx0" brushRef="#br0" timeOffset="128822.4">8736 8371 222 0,'1'-1'346'0,"-2"0"-66"16,1 1-24-16,0 0-41 0,0-1-31 0,0 2-17 16,-2-1-34-16,4 1-12 0,-2 2-9 0,1-2-13 15,-1 1-27-15,0 5 6 0,0 0-15 16,0 1 2-16,4 9-11 0,-4-7-14 0,6 21 14 16,-2-14-16-16,-1 2 3 0,-2 0-16 15,4-2 8-15,-2 2-4 0,-2-6-11 0,3 2 10 16,0-4-26-16,-1-2-2 0,-3-1-26 0,0-2-65 15,5 0 11-15,-3 1-81 0,0-5-54 16,-1 1-148-16,2-2 28 0,0-1 25 0,-3 0-37 16,0 0 9-16</inkml:trace>
  <inkml:trace contextRef="#ctx0" brushRef="#br0" timeOffset="129084.37">9079 8090 456 0,'-1'-1'306'0,"-2"-3"-26"0,3 1-40 0,-2 2-53 16,4-2-15-16,-4 0-17 0,2 2-26 0,2 0-2 16,1-3-18-16,1 1-10 0,0 2-22 15,2-3-7-15,12 0 7 0,-2 1-12 16,0-2-5-16,0 0-9 0,5 1 2 0,0-3-18 15,-1 3-34-15,-1 0-15 0,-3 0-32 0,0-2-67 16,-3 6 9-16,-3-1-148 0,-7 0-125 16,5-1 20-16,-5 2 19 0,-3 0 47 0,0 0 9 15</inkml:trace>
  <inkml:trace contextRef="#ctx0" brushRef="#br0" timeOffset="129298.49">9172 8275 541 0,'-2'4'170'16,"-2"-3"-20"-16,4 2-19 0,-1 0-1 15,5-1 11-15,-1-1-31 0,0 0-22 0,4 0 5 0,-1-1-16 16,1 2 3-16,14-2-12 0,-11 0-4 16,8 0-20-16,3 0 15 0,0 0-22 0,5 0 0 15,23-10-5-15,-21 6-3 0,-5 0-37 0,2-2 3 16,-1 4-101-16,-3-5-83 0,1-3-169 15,-5 2 52-15,-1-1 14 0,-2 2-76 0</inkml:trace>
  <inkml:trace contextRef="#ctx0" brushRef="#br0" timeOffset="129667.17">9756 7733 314 0,'0'-6'358'0,"0"4"-53"0,0-3-66 15,0 0-15-15,0 3-35 0,-2-1-33 0,2 0-9 16,0 2-31-16,0-2-11 0,0 0 3 16,0 3-22-16,0 0-10 0,0 0-9 0,2 3 2 15,-1 2-3-15,0 2-14 0,5 10-11 0,0 0-11 16,-2 2 9-16,3 3-14 0,1-1 8 15,0 3-3-15,0-1 0 0,3 2-12 0,-2-3 1 16,0 1-14-16,4 2 17 0,-3 0-6 16,-2-1 2-16,2-3-17 0,0 1 10 0,0-1-5 15,-4-4 9-15,1 4-2 0,-1-3 6 0,1-4-8 16,-5 1-2-16,5-1-7 0,-4 3-8 0,0-10-14 16,0 1-32-16,-3-8-7 0,0 0-25 15,0 6-32-15,0-6 10 0,0 0-88 0,0 0-39 16,-11 11-101-16,8-14-18 0,-1-1 23 15,-3-10 20-15,1 3-3 0</inkml:trace>
  <inkml:trace contextRef="#ctx0" brushRef="#br0" timeOffset="130035.4">9798 7741 599 0,'-1'-19'185'0,"2"0"-32"0,-1 9 0 0,0-2-27 16,14-19-18-16,-5 14-14 0,3 0-15 15,-1 0 21-15,2 3-30 0,1-1-14 0,0 2 7 16,2 1-14-16,1 0 0 0,1 3-14 16,1-2 24-16,0 5-7 0,0-6-23 0,0 7-14 15,-2 2 15-15,4 2-1 0,-11 1-11 16,3 0 14-16,3 0-26 0,15 11 9 0,-17-1-15 16,4 0 9-16,-5 1 8 0,1 4-9 0,-5 2-3 15,1 0 1-15,-1 2-19 0,-6 0 0 16,3 1 17-16,-6-10 14 0,0 5-8 0,0 3 8 15,0 2-25-15,-10 18 5 0,0-20 15 16,1 1-24-16,1-3 14 0,-6-1 11 0,-4 0-6 16,1-2 2-16,2 3-20 0,-4-6 32 0,0 2-14 15,-1-3 4-15,0 3-9 0,-2-4 3 16,3 0-6-16,-3-4 1 0,1 1-16 0,4-1 2 16,-2-1-18-16,6-2-48 0,3 0 9 0,10-1-108 15,0 0 14-15,-8 0 14 0,1-11 13 16,7 7 12-16,2 0-200 0,2 1 8 0,0-1 45 15</inkml:trace>
  <inkml:trace contextRef="#ctx0" brushRef="#br0" timeOffset="130503.62">10407 8047 385 0,'0'0'253'16,"0"-3"-22"-16,-2 0-54 0,4-1-7 16,0 0-19-16,1 0-20 0,2 2-20 0,5-7-19 15,0 6-7-15,0-2 1 0,6-2-18 0,-2 4 3 16,-4 2-22-16,0 1-1 0,-10 0 9 15,13 0-28-15,10 12-14 0,-12-3-20 0,-1 0 19 16,-4 3-16-16,-2-2 31 0,-2 2-20 16,-1-1-21-16,-1-3 20 0,0 5-4 15,0 2-23-15,-16 15 11 0,12-14 18 0,-5 0 10 16,-2 2-13-16,-1-2 12 0,3 2-2 16,-4-3-9-16,1 0-3 0,-1-1 17 0,1-1 7 15,2 0-5-15,0-1-19 0,1-3 18 0,3 0 8 16,2-4-12-16,-1 1-1 0,2-4 7 15,-1 1-7-15,3 1-20 0,-2-1 30 0,3-3-5 16,0 0 8-16,0 0 8 0,14 3-7 0,7-4 3 16,-7 1 3-16,6 0-19 0,30-13 8 15,-19 7-22-15,3-2 10 0,-3 4-33 16,1-3-55-16,0 4 7 0,-2-2-266 0,-8-2-58 16,-2-1 24-16,-10-5 24 0,-5 7-4 0,-5 6-15 15</inkml:trace>
  <inkml:trace contextRef="#ctx0" brushRef="#br0" timeOffset="131165.31">8944 9324 285 0,'-6'-3'286'0,"0"-2"-43"0,3 2-36 15,-1 0-11-15,3 3-26 0,-2-3-1 16,1 2-28-16,0 0-26 0,0-1-5 0,-1 2-5 0,1 2-21 16,2 0-20-16,0 3-4 0,0 0-10 15,0 2 6-15,3 10-10 0,-3-5 0 16,8 17 4-16,-4-7-16 0,3 2 1 0,3 1 0 15,-1-1 0-15,-1 0-5 0,-1 2-15 0,-1 3 21 16,1 4-23-16,-1 0-5 0,2 1 8 16,-1-4 2-16,1-2-13 0,-1 3 23 0,1-7-16 15,1 2 2-15,-2 0-12 0,-2-3 23 16,1-3-6-16,-5-2-14 0,3 0-6 0,0-8-1 16,-3-1-7-16,1-6-28 0,-2-3-37 0,0 0-29 15,0 0 10-15,0-3-156 0,-2-4-87 16,1-10 22-16,-2-2 24 0,3 7 20 0,-5-31 16 15,-1 16-22-15</inkml:trace>
  <inkml:trace contextRef="#ctx0" brushRef="#br0" timeOffset="131509.62">8966 9251 504 0,'1'-23'183'16,"4"6"-51"-16,0-5-25 0,3 4 38 0,7-1-41 15,0-2-3-15,0 4-11 0,4 0-16 0,-1 2-11 16,5 1 8-16,1 2-30 0,-3 2 26 16,2 0 1-16,1 2-25 0,-1 2-40 0,-3 5 26 15,3 1-2-15,-11 0 3 0,22 10-27 0,-14 1 34 16,3 3-42-16,-3 2 28 0,-3-1-4 16,-1 4 0-16,-3 4-12 0,0-1 19 0,-4 3-8 15,0 0-33-15,-2-1-2 0,0-2 18 16,-5-1-3-16,-2 1 31 0,0-12-46 0,0 6 32 15,-15 21 6-15,10-20-15 0,-5 0 4 16,-4-1 3-16,1 0-10 0,-1 0 31 0,-2-4-4 16,-3 1-5-16,-1-1-21 0,-3 1 13 0,2-4 5 15,1 0-11-15,-1 2-5 0,-3-6-28 16,5 2-42-16,4-1 7 0,0-3-35 0,7 1-66 16,-1-3-83-16,9-1-100 0,0 0 39 0,0 0 14 15,-6 0 2-15</inkml:trace>
  <inkml:trace contextRef="#ctx0" brushRef="#br0" timeOffset="131820.61">9542 9733 322 0,'0'2'324'0,"0"-1"-58"0,0 1-28 0,-2-2-31 16,2 1-29-16,0 0-1 0,0-1-38 16,0 5-17-16,0-4-2 0,0 4-9 0,1-1-17 15,-1 3-26-15,4 8-7 0,-4-8 7 0,0 1-8 16,3 13-20-16,3-4 6 0,-3 4-17 16,0 1 22-16,5-2-20 0,-6-1-6 15,4 3 2-15,-1-3 11 0,0-2-24 0,-4 0-4 16,3-2-3-16,1 1-26 0,-4-6-40 0,0 0-17 15,2-2 6-15,-2 0-98 0,2-5-86 16,-3 1-128-16,3-3 27 0,-3-1 24 0,0 0 20 16,0 0 7-16</inkml:trace>
  <inkml:trace contextRef="#ctx0" brushRef="#br0" timeOffset="132259.61">10189 9266 670 0,'4'-2'227'0,"-3"-1"-43"0,1-1-31 15,-1 3-3-15,-1-1-18 0,1 1-9 16,-2 2-23-16,1-1-9 0,-3 2-4 0,2 1-17 15,-4-1-9-15,1 1-6 0,-5 8-7 0,-6 1-2 16,-1-1 15-16,5 1-15 0,-2 0-7 0,-3 1 1 16,4-1-3-16,-2-1-12 0,0 1 0 15,0 0 0-15,2-3 7 0,1 2-15 16,3-3-10-16,-3 3 11 0,-1 0-4 0,3-3-4 16,3-1-10-16,2 1 4 0,1-1 9 0,1-2-5 15,1 0-12-15,-2 1 22 0,3-2-9 0,0-4-1 16,0 0-4-16,0 7-4 0,0-7 12 15,0 7 1-15,17 11-8 0,-6-13 1 16,-1 3-6-16,9 0 9 0,0-1-4 0,1 2-8 16,2-1 16-16,2-3-10 0,-1 7-4 0,0-3 0 15,0-1-24-15,1-1-1 0,-2 0-26 0,1-2 5 16,0 5-85-16,0-1-48 0,-5-3-61 16,0 0-105-16,-2-1 2 0,-1 0 14 0,-5-2 4 15,-1-1-10-15</inkml:trace>
  <inkml:trace contextRef="#ctx0" brushRef="#br0" timeOffset="132609.6">10692 9253 550 0,'0'-6'303'0,"-2"0"-41"0,2 0-23 16,0 2-24-16,0 0-28 0,-2-1-24 0,2 2 0 16,0 2-27-16,-3-2-29 0,3 3-1 15,-1 0-18-15,1 3-16 0,0 1-4 0,0 2-11 16,1 1 7-16,3 12-11 0,-4-9-11 0,0 7-8 16,0 2-2-16,9 25-7 0,-8-19 1 15,2 3-13-15,3 0 9 0,-3 2 5 0,-2-5-3 16,5 2 0-16,-3 1 8 0,1-2-17 15,-3-1 0-15,0-1-14 0,3-4 6 0,-4 1 5 16,3-2-26-16,-2-6-3 0,-1 1-40 0,0-6-7 16,0-1-26-16,0-7-42 0,0 0 12 15,0 0-103-15,-1 9-79 0,1-12-77 0,-2-1 4 16,2-13 41-16,-1 2 27 0,1 4-9 0</inkml:trace>
  <inkml:trace contextRef="#ctx0" brushRef="#br0" timeOffset="132941.51">10680 9272 312 0,'-5'-25'158'0,"0"1"22"0,3 1 17 0,1-3-42 16,1 14-21-16,0-5-41 0,0-2 20 0,13-22-10 15,-3 21-33-15,-1-1 7 0,4 1-10 16,1 2 8-16,0 2-10 0,3 0 6 0,-2 3-17 16,-1 1-3-16,0 1-16 0,-1 0 3 15,6 4-26-15,-5 0 26 0,-1 3-5 0,-2 1-13 16,-11 3 3-16,15 0 0 0,1 0-8 0,21 17-9 15,-19-5 5-15,1-1 24 0,-2 3-26 0,0 2-9 16,-2 2 22-16,2 1-14 0,-5 4 0 16,-2-3-9-16,-2 2-7 0,1 3 15 0,-5 0-3 15,0-3-6-15,-4 2 26 0,0-2-19 0,0-12 18 16,0 6-14-16,-13 19-8 0,9-16 5 16,-5-2-30-16,4 0 7 0,-6-3 39 0,-2-2-24 15,-1 3 3-15,-3-4-3 0,1-1 10 0,-1 1 3 16,-2 0-20-16,-1-4-12 0,0-1-21 15,0 1-36-15,-1-3 6 0,1-3-122 0,-1-1-189 16,21 0 48-16,-15 0 44 0,-7-9 9 0,13 3 10 16</inkml:trace>
  <inkml:trace contextRef="#ctx0" brushRef="#br0" timeOffset="133429.6">11106 9581 309 0,'1'-3'268'0,"2"-1"-89"15,0-1 19-15,0 0-43 0,2 3-20 0,-2-1-15 16,4-1-31-16,6-2-1 0,-3 1-6 16,2 5-25-16,-1 0 13 0,-2 0-9 0,-9 0 4 15,12 0-34-15,2 0 0 0,11 17 11 16,-13-9-13-16,-4 1 2 0,0 3-18 0,-4-1-3 15,-4-2 21-15,2 3 12 0,-2-4-29 0,0 5 1 16,-17 15 7-16,13-12-1 0,-6 1 5 16,0 0-8-16,-2 0 12 0,-1-1-3 0,2-1 11 15,1-2-8-15,2 1 6 0,-1-7 9 0,5 0 0 16,-1-2-16-16,5 1 6 0,0 0-6 0,0-6 22 16,0 0-17-16,9 5-2 0,14-5 5 15,-8 0-5-15,6 0-18 0,39-17-5 0,-21 8-24 16,5-2 1-16,-4-4-259 0,3-3 21 15,-1 1-185-15,-5-5 27 0,-6 0 84 0,-4-2 51 16,-7 0 7-16</inkml:trace>
  <inkml:trace contextRef="#ctx0" brushRef="#br0" timeOffset="136007.57">12647 14052 242 0,'0'0'194'0,"-15"0"-63"16,-5-22 9-16,16 22 11 0,-2-1-19 15,2 1-50-15,1 0 5 0,-1 0 8 0,0 0-3 16,2 0-25-16,-2-1 12 0,4 1-22 0,0 0-10 16,0 0-5-16,0 0 4 0,-8 1-40 0,8-1 31 15,3 1-21-15,1 1 22 0,2-2-8 16,10 3-4-16,6-2-5 0,-10-1 8 0,5 0-33 16,7 0 26-16,32 2 2 0,-38-2 2 15,6 0-10-15,6 0 0 0,4 0-18 0,3 0 22 16,3 0-7-16,1 0-4 0,5 0-4 0,0 0 9 15,4 0 14-15,-1 0-44 0,3 0 34 16,55-14-5-16,-52 13-37 0,-1-1 23 0,2-1 9 16,0 1 3-16,-1 2-22 0,0-2 11 0,-1-1 21 15,-3 3 5-15,0-2-20 0,0-1-16 0,-2 1 22 16,0 0-6-16,-1 1-4 0,-1-1 12 16,0-2-16-16,2 1 8 0,2 1 3 0,-2-1-24 15,2-1 8-15,1 0 14 0,-3 1-28 16,2-1 14-16,3 0-14 0,-8 0 32 0,2 1 5 15,-3 0-15-15,2-1-4 0,-3 1-15 0,-1 1 19 16,-3-1-5-16,-2 3 7 0,2-3-22 0,-3 1 39 16,-1-1-1-16,-2 0 0 0,0 2 2 15,1 0-19-15,0-3 0 0,-1 2-2 16,3 1 5-16,2-5 13 0,-3 5-19 0,4-3 5 16,-4 1-32-16,4 0 26 0,-1 2 12 0,0-3-6 15,-1 1-4-15,2 2 1 0,-2-2 13 16,0 1-13-16,-18 2-27 0,4 0 26 0,5 0 10 15,7 0-6-15,-1 0-3 0,-4 0-2 0,5 0-5 16,-2 0 10-16,1 0-10 0,-3 0 3 16,0 0 8-16,-1 0-1 0,2 0-2 0,-2 0 16 15,0 0-38-15,31-12 22 0,-27 12-4 0,-3-3-14 16,-4 3 2-16,5-1 20 0,0 0-12 16,-3-2-1-16,0 2 4 0,1-2 9 0,-18 3 10 15,9 0-34-15,6 0 12 0,0 0 14 0,1 0 8 16,2 0-25-16,-2 0-1 0,30-12 16 0,-30 11-9 15,-3-3-6-15,4 1 20 0,4 1-6 16,-8 1-4-16,0-2-6 0,3 0-18 0,-1 1 31 16,-1-1-8-16,1 0-6 0,-2-2 22 15,2 2-9-15,-2-2-9 0,2 3 13 0,-3-4 5 16,3 4-13-16,0-1-6 0,-1 0 15 0,-2 1-34 16,5-1 6-16,-4-1-1 0,0 1-1 15,-2 1 41-15,5-1-49 0,-3 0 29 0,2 1-8 16,-1-2 5-16,1 4 11 0,0-2-26 0,-1 1 11 15,-1-1 28-15,2-1-12 0,-1-1-12 16,1 2 8-16,-4 2-8 0,1-3 4 0,-2 0 17 16,0-2-32-16,-3 2 30 0,0 2-20 0,2-4 8 15,0 3-5-15,-3-4-24 0,1 4 19 16,-1-3 6-16,-3 4-14 0,2 0 9 0,-4 1 26 16,3-4-24-16,1 2 11 0,-4 1-35 0,5-2 47 15,-1 1-29-15,-2 1-6 0,3-3 17 16,-2-1-2-16,-3 3-27 0,3-1 38 0,-2-2-7 15,1 1-3-15,-4 1-16 0,0 1 11 16,-1-2-23-16,1-2 21 0,-5 5 4 0,1-2 18 16,-8 3-12-16,0 0-7 0,10 0-19 0,-5 0 12 15,-5 0-6-15,7 0 38 0,-7 0-39 16,8 0-18-16,-8 0-25 0,7 0 6 0,-7 0-45 16,0 0-112-16,8 0 18 0,-8 0-191 0,0 0 19 15,6-11 2-15</inkml:trace>
  <inkml:trace contextRef="#ctx0" brushRef="#br0" timeOffset="138066.94">13289 15102 314 0,'0'0'230'16,"0"-14"-27"-16,0 14-29 0,-24-22-53 15,21 19 25-15,2-1-28 0,0 3-26 0,1 0 0 16,0 1-37-16,0 0 21 0,1 0-27 16,0 2 22-16,2 2-4 0,0 2-36 0,4 8 15 15,-1-2-4-15,1 4-7 0,-3 2-5 16,6 0 18-16,-5 1-20 0,3-1 8 0,-3 2 0 15,4 4-4-15,-5-2-22 0,7 4 26 0,-3 2-5 16,1-3 7-16,-3 3-13 0,3 2-2 16,1 0-1-16,-3 0-20 0,3 0 9 0,-2 2 6 15,3-3-8-15,-5 2 2 0,1-1 5 16,3 0-6-16,0-1 0 0,-2-1-10 0,-2-2 7 16,1-1-7-16,2 2 9 0,-2-1-12 0,-2-6 19 15,1 1-13-15,-1-5 2 0,1-1-14 0,-2 0 2 16,-2-6 3-16,1-2 21 0,0-1 31 15,0 1 25-15,-1-7 32 0,-1 2 4 16,-1-2 18-16,0 0-41 0,0 0-26 0,0-10 1 16,0 3 10-16,4-11-23 0,-4 4 14 15,0-6-3-15,0-7-14 0,0-1-20 0,0-5-9 16,0-2-7-16,0-2 21 0,0-1-13 0,0-2 4 16,0 1-11-16,0-1 1 0,0 2 13 15,0-3-17-15,0 0 24 0,0 1-12 0,0 1-13 16,0 1-8-16,0 1 19 0,0 0-15 15,0 1 3-15,0 2 6 0,0 1-11 0,0 1-3 16,0-1 6-16,0 2 27 0,0 1-43 0,0-4 14 16,0 2 29-16,0 2-38 0,10-32 21 0,-6 33-15 15,1 0 7-15,-2 2 6 0,2 1-6 16,0 1-6-16,1-1 13 0,-3 5 3 0,0 0-22 16,3 2 25-16,-4 4-10 0,1-1-5 15,-3 5-11-15,2 0 10 0,1-1 18 0,-3 5-32 16,0 0 6-16,0-1 10 0,1 3 18 0,1 0-21 15,0 1-10-15,-2-1 25 0,1 0-25 16,0 0 7-16,-1 2-9 0,1-2 2 0,1 1 17 16,-1-1-15-16,1 1 22 0,-2 4-17 15,0 0-14-15,0-7 13 0,0-1-3 0,0 8 18 16,0-9-26-16,0 3 34 0,0 6-26 16,0-9-7-16,0 2 4 0,0 7 1 0,0-9 3 15,0 3-9-15,0 6 13 0,0-9-2 16,0 9 24-16,0-8-35 0,0 1 25 0,0 1-17 15,0 6 20-15,0-8-31 0,0 8 10 0,0-6 7 16,0 6 2-16,0-7 0 0,0 7 2 16,0-7-10-16,0 7 19 0,0 0-4 0,0-7-20 15,0 7 4-15,0 0 24 0,0 0-18 0,0-6 16 16,0 6-25-16,0 0 16 0,0 0-14 16,0 0-13-16,0-7 13 0,0 7 14 0,0 0-8 15,0 0-4-15,6 0-5 0,4-9 1 16,-3 9 9-16,-2-2-10 0,0 0 15 0,15 6 5 15,-12-4-24-15,5 0 10 0,5 0 1 0,1 0-6 16,3 0-1-16,2 0 10 0,3 0 4 16,31-11-11-16,-24 10-4 0,2-3 31 0,-2 3-12 15,-1 0 3-15,6-1-13 0,-2-2 1 16,4 2-7-16,2-1 0 0,-1 0 7 0,8 2 23 16,-4-2 4-16,8 1-30 0,-2-1 12 0,2 0-26 15,2-1 36-15,-1 1-9 0,5 1-4 0,-4-1-8 16,3 1-8-16,0-1 7 0,-8 1 21 15,4-1-20-15,0 2-7 0,-1 0 18 16,-1 1-14-16,0 0 27 0,-27 0-34 0,13 0 5 16,11 0 3-16,3 0-5 0,4 0 4 15,0 0-1-15,3 0 21 0,-2 0-13 0,-2 0-9 16,62-10-2-16,-58 7-2 0,0 1-6 0,0 0 17 16,2 0 10-16,-4-2-30 0,1 2 16 15,-1-2-13-15,-1 2 16 0,-3 0-11 0,-3 1-4 16,0-4 16-16,3 5-9 0,-10-2 14 0,1 0-22 15,3 0 4-15,-4 2 3 0,-1 0 11 16,-2-2-17-16,-24 2 11 0,13 0 8 0,2 0-8 16,5 0-4-16,-1 0-9 0,2 0 13 15,-1 0-12-15,-1 0-6 0,1 0 7 0,1 0-13 16,0 0 17-16,1 0-2 0,-2 0-13 0,6 0 4 16,-2 0 5-16,45-7 0 0,-48 3 3 15,4 2 0-15,-2-3-11 0,-1 4 12 16,-4-3 6-16,1 1 0 0,-2 1-17 0,-3-1 21 0,0-1 1 15,3 2-1-15,-3 0 6 0,0-2-13 16,-2 1 6-16,-2-1-11 0,1 3 9 0,-5-2-2 16,3 0 5-16,-6 0-1 0,2 2-5 15,-3-2 11-15,0 0-10 0,-2 1 20 0,1-1-8 16,-2-1 5-16,-3 1-1 0,-4 1-7 0,3 1-10 16,3-1 12-16,-1-2 0 0,-4 1 6 15,-1 1-8-15,0 1-20 0,0-1 8 0,-1 2-17 16,-3-2-17-16,-1 0-2 0,2 1-25 0,-1 0-49 15,2 0 11-15,-4-1-146 0,0-1-135 16,2 1 25-16,-3 0 26 0,-2-2 27 0,0 4 3 16</inkml:trace>
  <inkml:trace contextRef="#ctx0" brushRef="#br0" timeOffset="145491.12">14080 14708 392 0,'-15'0'231'0,"15"0"-33"0,0-14-49 0,0 14-4 16,0 0-9-16,0 0-4 0,-13 0-51 15,-1-25 1-15,11 23 3 0,3 1-15 0,-2 3 0 16,2 1-2-16,0 2-5 0,-1 1-3 16,-1 13-4-16,-1 0 0 0,3 4-6 0,0 0 1 15,-4 2 1-15,4 1-1 0,0-11-11 16,0 4 12-16,0 5-8 0,0 2 2 0,0 0 13 16,0 0-16-16,0 3-2 0,0-3-6 0,0-2 5 15,0-2-2-15,0 1-10 0,0 0-6 16,0-2 8-16,0-1-5 0,0-3-5 0,0-5-9 15,0 1-2-15,0-3 13 0,0-2-7 16,0-1 3-16,0 0-1 0,0-7-11 0,0 7-23 16,0-7-10-16,0 8-30 0,0-8-28 0,0 6-39 15,0-6 10-15,1 6-114 0,-3-7-91 16,-1-3-59-16,3 0 26 0,0-3 19 0,-4-10 9 16,4 3-16-16</inkml:trace>
  <inkml:trace contextRef="#ctx0" brushRef="#br0" timeOffset="145955.22">14038 14705 252 0,'4'-16'167'0,"2"0"-18"0,-3-2-37 16,4 4-30-16,0-1 40 0,2 0-25 0,0 2-33 16,2-1-21-16,0 2 15 0,5 2 7 15,0-3-20-15,-2 2 1 0,0-1-2 0,1 4-17 16,-1 1-13-16,-3-1 14 0,8 0 5 16,-8 5-6-16,6-1-24 0,-6 3 0 0,1-1 0 15,-12 2 12-15,10 0-16 0,18 12 1 16,-10-5 28-16,-3 1 3 0,3 3-16 0,-4 0 5 15,1 1-17-15,0 3 7 0,-4 1 24 0,3 0-25 16,-5 2 6-16,0-2-8 0,-4 2 22 16,2-2-12-16,-5 2-3 0,-2-11 25 0,0 5 10 15,0 3-7-15,0 0-24 0,-19 16 6 0,6-15 2 16,-1-1 17-16,-1-3-7 0,-4 4-4 16,1-5 18-16,0-2-47 0,0 3 10 0,-4-4 1 15,4 0 11-15,2-4-8 0,-1 3 14 16,3-2-12-16,-4 0-3 0,8-2-5 0,-1-2-4 15,4 0-20-15,-1-1-14 0,8 0-29 0,0 0-4 16,-7 0 3-16,7 0-105 0,-8 0-65 0,8 0-125 16,-9-13 22-16,12 9-6 0,-1 1-35 15</inkml:trace>
  <inkml:trace contextRef="#ctx0" brushRef="#br0" timeOffset="146917.51">14841 14521 331 0,'-10'-3'136'15,"-2"2"25"-15,3-1-41 0,-3 2-6 0,4 0-9 16,-1 0-24-16,-14 11 7 0,9-5-19 0,2 1 0 16,-2 2-14-16,3 2-1 0,-1 2-11 15,2 2-20-15,0 2 38 0,1 2-38 0,-3 1 9 16,3-1 0-16,2 3-1 0,-1 2-4 15,2-3-2-15,2 1-21 0,-4 0 33 0,7 0-17 16,-2 0-11-16,3-1-31 0,0-9 20 0,0 3 36 16,0 2-18-16,14 19-26 0,-7-18 35 15,2-1-15-15,0-3 1 0,1 1-32 0,3-3 6 16,-2-1 15-16,6 1 10 0,-2-6 2 0,4 1 4 16,-3-5-29-16,7-1 3 0,2-1 17 15,-13 0-21-15,7 0 31 0,2 0 11 0,26-11-30 16,-23 5 19-16,-4-2-3 0,0 1-22 0,-3-3 13 15,1 2 11-15,-3 0-15 0,-1-2 39 16,-4-2-27-16,0 2 23 0,-2 0 0 0,0-4-14 16,-5 3 25-16,4-4-13 0,-4-3-8 0,0 1 1 15,-3 0 9-15,0 8-2 0,0-6-24 16,0-4 18-16,-16-20 10 0,9 21-2 0,0-3-3 16,-2 1-15-16,-1 0-2 0,-1 2 3 15,-1 1-4-15,-2 1 10 0,4-1 3 0,-4 5-9 16,0-2 10-16,1 3-30 0,0 1 12 0,2 0 6 15,-1 0-3-15,3 4-16 0,2 3 17 0,-1 0-13 16,0-1 14-16,3 4-18 0,-2-3 5 16,1 3 1-16,1 0 0 0,5 0-1 15,0 0-1-15,-9 0-6 0,3 0-8 0,6 0 16 16,-9 0-1-16,0 0 1 0,-4 10-9 0,2-5 1 16,1 0 5-16,2 0 8 0,-4 2-4 0,2-2 6 15,4 0-22-15,0-1-4 0,3 1 4 16,0 1 17-16,1-2-19 0,0 2 15 15,1 2-3-15,0-2 10 0,-3 1-9 0,4-1-9 16,0 2 2-16,0-8 2 0,0 8 6 0,0-1-2 16,0 5-5-16,0 1 9 0,0-1 0 0,13 10-14 15,-7-8 18-15,-2-5 10 0,1 2-12 16,3 0-6-16,1 1 6 0,1-1 5 0,3 3-13 16,-7-6-17-16,4 3 20 0,8 1 0 15,-4-1-2-15,0 0 11 0,-1 0-1 0,4-1-9 16,-1 2 4-16,0 1-13 0,-3 0 8 0,-2-2-14 15,0 1 12-15,0 2-10 0,3-2 8 16,-5 2 9-16,-3 1-10 0,-2-6-6 0,5 6 1 16,-3 0 16-16,-2 1 3 0,1-1-16 0,-1-1 1 15,1 0 8-15,0-3 16 0,2 3-9 16,-6-4 0-16,3-2 8 0,-3 2-28 16,2-3-3-16,-1-5 16 0,0 5-6 0,-1-1 4 15,0-2-41-15,4 0-25 0,0 11 7 16,-2-6-178-16,-1-1-147 0,2-2 47 0,-1-3 24 0,-2 1 13 15,2-3-18-15</inkml:trace>
  <inkml:trace contextRef="#ctx0" brushRef="#br0" timeOffset="150999.51">15746 14420 275 0,'0'-13'147'0,"0"13"5"0,0 0-57 16,0 0 37-16,0 0-31 0,0 0-1 15,0 0 9-15,-5 6-21 0,-8 9-6 0,-1 5-6 16,0-2 7-16,0 4-15 0,0 1-18 0,0 2 4 16,1 3-1-16,-1 4 10 0,1 1-29 15,2 0 16-15,-1 3-7 0,1 2-9 16,2-1 12-16,1 1-32 0,0-1 18 0,4 1-11 15,-1-2-4-15,3 0 2 0,2-18 3 0,0 9-18 16,0 4 30-16,0 1-1 0,0 0-7 16,17 29-16-16,-11-30 0 0,7-5-9 0,-1 2 2 15,2-3-5-15,4-3 2 0,0 0-36 16,4-2 2-16,-1-7-119 0,1-1-91 0,4-1 20 16,-1-1-169-16,4-3 53 0,-5-5 3 0</inkml:trace>
  <inkml:trace contextRef="#ctx0" brushRef="#br0" timeOffset="151364.41">16176 14524 473 0,'-3'-10'285'0,"2"1"-38"16,1 4-47-16,-2 0-13 0,-1 0-31 0,3 3-22 16,0 1-20-16,0 1 3 0,-2 1-23 15,1 4-6-15,1-1-3 0,1 4-28 0,-2 11 11 16,1-11-13-16,0 6-3 0,0 5-17 0,0 3-4 15,0 0-5-15,0 3 16 0,12 24-14 16,-6-27-6-16,-2 2 0 0,1-2-1 0,-2-5-29 16,3 3 4-16,-3-4-35 0,2-2-46 0,1-3 7 15,-6 0-78-15,4-6-61 0,-4 1-102 16,2-4-22-16,-2-1 23 0,0-1 18 0,-4 0 6 16</inkml:trace>
  <inkml:trace contextRef="#ctx0" brushRef="#br0" timeOffset="151588.47">16000 14904 357 0,'-3'3'182'0,"0"-3"-56"16,0 1 27-16,2 0-14 0,1-1-35 0,1 0-16 16,2 0 10-16,5-1-18 0,-1 1-30 15,14-4 20-15,-10 4-11 0,30-8 12 0,-10 2-27 16,2 2 2-16,-3-3-19 0,0 3 0 0,2-1 6 15,0 1-14-15,-1 0-10 0,-3 1 36 16,-3-1-29-16,-3 3-51 0,1 0 3 0,-10 0-61 16,-13 1-45-16,8 0-75 0,0 0-128 15,-8 0 15-15,7 0 1 0</inkml:trace>
  <inkml:trace contextRef="#ctx0" brushRef="#br0" timeOffset="152084.99">16206 15050 307 0,'-3'4'170'16,"2"-1"2"-16,-7 9-41 0,3-1-6 0,0 4-42 16,4-3 14-16,1 1 10 0,-1 4-29 15,1-3 11-15,0-7-53 0,0 3 0 0,0 2 23 16,0 0-10-16,0 0 16 0,0-4-46 0,0 1 6 15,0-1 12-15,0-3-4 0,0-5-25 16,0 7 8-16,0-7 54 0,0 7 7 0,0-7 6 16,0 7 36-16,0-7 14 0,0 0-11 15,0 0-23-15,7 7 12 0,-7-10-40 0,-3 0 11 16,3-3-13-16,0-2-2 0,0-8-21 0,0 5-11 16,0-4 22-16,0-5-27 0,8-16-2 0,1 16-11 15,-2 1 9-15,3 1 4 0,-1 3-7 16,2 2-9-16,1 1 13 0,1-1-28 0,0 4 7 15,1 1 5-15,0 3-1 0,0 1 4 16,-1 1-12-16,-2 3 1 0,-2 0 9 0,-9 0-12 16,12 0 1-16,15 20-4 0,-15-13 3 0,-2 4-12 15,4 0 10-15,-3 1 10 0,-3 1-14 16,0-1 10-16,0 3-6 0,-4-5-8 0,1 3 7 16,3 2-2-16,-3-1 6 0,-3-2 6 15,3 1-17-15,-3 0 15 0,-1-5 3 0,2 1-14 16,-3-1 3-16,1 0 6 0,-1-4-21 0,0 1-45 15,0 2-17-15,0-7-33 0,0 0 11 16,0 5-107-16,0-5-55 0,0 9-123 16,0-9 26-16,0 7-6 0,0-7 19 0,0 0 20 15,4 8 35-15</inkml:trace>
  <inkml:trace contextRef="#ctx0" brushRef="#br0" timeOffset="152310.19">16682 15215 340 0,'2'-3'223'0,"1"0"-22"0,-2 3-30 0,2 0-32 16,-2 2-20-16,0-1-16 0,1 3-23 15,1-1 25-15,-2 0-24 0,1 1-25 0,-1 0 18 16,0 2-45-16,1 0 24 0,4 7-3 0,-5-2-26 16,1 0 9-16,4 3-3 0,-5-1-6 15,1-4 5-15,0-2 3 0,2 3-24 0,-4-6-4 16,2 3 11-16,0-1-49 0,-2-1 3 15,0 0-68-15,1-1-42 0,0-2-124 0,0 0-83 16,-1-2 22-16,0 0-1 0</inkml:trace>
  <inkml:trace contextRef="#ctx0" brushRef="#br0" timeOffset="152576.41">16806 14879 461 0,'0'-2'231'0,"-2"-2"-74"0,2 1 27 16,2 1-51-16,0 1-11 0,2-1-3 16,5-1-15-16,6-1-22 0,5-2 8 0,4 1-29 15,-2 1 0-15,2 2-1 0,5-1-9 16,-3-1-27-16,2 2 16 0,0-5 3 0,-1 4 1 15,-4-2-37-15,0 0-17 0,-3 2-11 0,-3 0 3 16,2-1-103-16,-6-1-30 0,-4 0-101 0,-1 0-92 16,-5 1 5-16,0-2 5 0</inkml:trace>
  <inkml:trace contextRef="#ctx0" brushRef="#br0" timeOffset="152810.19">17009 14638 367 0,'-3'-1'182'16,"1"1"-15"-16,0 1-1 0,-1 0-38 0,-1 2-35 15,1 0 4-15,1 2-37 0,-2 11 17 16,1 0-17-16,1 2-16 0,0 2 29 0,2-11-46 16,0 5 28-16,0 4-8 0,0 0 4 15,0 3-40-15,13 20 29 0,-9-19-13 0,-1 1 12 16,4-2-10-16,-4-2-39 0,-1 0-7 0,1-1-13 15,-3-10 4-15,0 4-85 0,0 1-64 0,10 7-170 16,-4-14 12-16,-2-3 7 0</inkml:trace>
  <inkml:trace contextRef="#ctx0" brushRef="#br0" timeOffset="153068.5">17399 14447 224 0,'0'-7'251'0,"0"1"-42"0,-2 4-48 15,2-1-21-15,0 3 7 0,-3 3-14 0,3 1-31 16,-1 1 19-16,-2 11-28 0,1 1-17 0,1 1-24 16,0 1 23-16,1-8-4 0,0 3-22 15,0 4-13-15,0 0 15 0,13 24-16 0,-9-20-5 16,-1-1-13-16,4-2 7 0,-4 0-9 0,-1 0-54 15,3-3 4-15,-1 1-100 0,-2-7-68 16,1-1 17-16,-3-2-187 0,1-3 13 16,1-1 44-16</inkml:trace>
  <inkml:trace contextRef="#ctx0" brushRef="#br0" timeOffset="153298.28">17325 14865 431 0,'-4'1'175'0,"3"0"-11"0,-1 0-22 15,2 1-41-15,3-2 8 0,2 0-22 0,1 2 0 16,16-2-10-16,-12 0-1 0,11 0-9 16,4 0-19-16,3 0-20 0,30-11 26 0,-26 8-29 15,-1-3 16-15,1 2-23 0,2-1-10 16,-4 2-37-16,-1 0 2 0,2-1-102 0,-6 0-48 15,-1 1-139-15,0 1 15 0,-8-1 7 0</inkml:trace>
  <inkml:trace contextRef="#ctx0" brushRef="#br0" timeOffset="153865.01">17489 15144 299 0,'-2'1'227'0,"2"-1"-43"15,0 0-36-15,0 0-18 0,0 0-7 0,0 0-31 16,0 0-1-16,0 0-33 0,0 0-9 0,-18 23 3 15,18-16 17-15,0 0 6 0,0 1-43 16,0-8 9-16,0 6 13 0,0 6-45 0,0 0 32 16,0 1-7-16,0-4-3 0,0-1-21 15,0 0 21-15,0-1-9 0,0-7-9 0,0 7 12 16,0-7-3-16,0 7-2 0,0-7 36 0,9 12 15 16,-9-12-27-16,0 0 0 0,0 0 7 15,-1-1-4-15,1-2-13 0,0-1 1 0,0 0-2 16,0-3-8-16,0 0-6 0,1-10 10 15,-1 9-7-15,9-17-2 0,-3 9-14 0,2 0-1 16,-4 1 7-16,5 2 0 0,0 3-16 0,-3-1 21 16,5 2-18-16,-5 2 9 0,7-2-1 0,-4 5 4 15,2-3 0-15,4 1-16 0,-3 5 17 0,-2 0-9 16,-2-1-4-16,-8 2-6 0,5 0-2 16,3 0 14-16,-8 0-3 0,8 0-15 0,11 19-2 15,-8-10 12-15,-2 1 6 0,0-2-11 16,1 5 15-16,-5-2 2 0,-1-3-4 0,0 1-5 15,-3-1-6-15,3 6 0 0,0-3 17 16,-3-3-22-16,3 2 9 0,-4-3 12 0,0 1 3 16,2-1-7-16,-2-1-24 0,0-6-11 0,0 0-20 15,0 8-43-15,0 0 9 0,0-2-92 0,0-6-79 16,0 6-117-16,0-6 17 0,0 0 40 16,0 6-7-16</inkml:trace>
  <inkml:trace contextRef="#ctx0" brushRef="#br0" timeOffset="154257.1">17855 15241 577 0,'4'-3'141'16,"-1"-1"-7"-16,0 3-47 0,1-2 16 0,1 2-23 16,1 0-19-16,1-1 32 0,-2 4-24 15,0-1 8-15,2 0-18 0,-7-1-14 0,0 0-41 16,19 6 28-16,-14-2 1 0,-1-2-21 0,-1 1 3 15,-1 2-23-15,1 0 39 0,-3-1-21 16,5 2-15-16,-5 0 47 0,0-6-20 0,0 0 9 16,0 12-25-16,-13 10-2 0,5-10-14 15,-2 1 0-15,2-5 1 0,-3 4 27 0,-1-4-9 16,-3 4 8-16,5-3-11 0,-3-2-6 0,0 0 15 16,3 1-13-16,1-2 3 0,3-1-2 15,2 0-11-15,0-1 5 0,0-1 16 16,4 0-4-16,0-1-13 0,0-2 6 0,0 0 10 15,0 0 0-15,13 8-6 0,-5-7 7 16,0-1-6-16,13 0-28 0,-11 0 33 0,7 0 2 16,3 0-3-16,24-11-27 0,-20 9 13 0,3-4 16 15,-3 2 1-15,4-2-12 0,3 3 3 0,-2-3-1 16,2 1 0-16,-4-2-85 0,-3 2-34 16,1-3-36-16,-5-1-101 0,0 1 18 0,-2 1 13 15,-4-3 14-15</inkml:trace>
  <inkml:trace contextRef="#ctx0" brushRef="#br0" timeOffset="154614.84">18147 14391 494 0,'-3'-4'222'0,"0"0"-56"0,2 1 0 16,1 3-25-16,0 2-9 0,1 2-19 16,6 8-11-16,6 0-14 0,2 3-3 0,1 4-10 15,3-1-34-15,4 0 24 0,-2 5-11 16,3 0-11-16,2 4 2 0,-3 3-8 0,-1 1-6 15,0 2-14-15,-3 3 17 0,-3 1-35 0,-1 2 30 16,-2 2-10-16,-6 2-15 0,3 0 11 16,-8 4-9-16,-2-24 8 0,0 12-13 0,-17 49 22 15,2-35-71-15,-1 2 5 0,-8-1-117 0,-3 0-196 16,-4-2 24-16,-1-1-53 0,-2-2 8 16,-2-2 46-16</inkml:trace>
  <inkml:trace contextRef="#ctx0" brushRef="#br0" timeOffset="162305.4">7873 16549 247 0,'0'0'106'16,"0"0"2"-16,0 0-13 0,0 0-12 0,0 0-10 15,0 0-9-15,0 0 24 0,25 12-10 0,-25-4-9 16,8 16-8-16,-3-9-7 0,0 1-20 15,-1 1 33-15,2-2-44 0,2-1-5 0,-3 1 8 16,2-1-4-16,-2-1-1 0,5-2 0 0,-4-1-14 16,1-3 41-16,-1-2-21 0,2-2-19 15,-2 1 0-15,1-3 12 0,0 1 2 0,-7-2-6 16,14 0 11-16,-1 0 5 0,23-12-21 0,-18 3-11 16,1-2 20-16,-1 0 0 0,4-4-5 15,-8 0-11-15,2-2-18 0,-5-1 9 0,5 2-1 16,-6 0 14-16,0 4-13 0,-6 2 44 0,2 3-41 15,-4 0 41-15,2 5 1 0,-1-4-40 16,-1 4 20-16,-1-1 5 0,2 3-14 0,-3 0 26 16,0 0-53-16,0 0 36 0,10 11-27 0,-9-5 33 15,5 9-11-15,-4-3-1 0,5 5-24 16,-1-3 34-16,1 3-21 0,2 0 5 0,1-2-28 16,1-1 38-16,0 2-8 0,2 0-3 0,1-4-12 15,0 0-7-15,3-4 29 0,-2-2-33 16,2 3 5-16,-2-2 23 0,2-3-32 0,-4-4 35 15,-1 2-4-15,0-2-3 0,-12 0 7 16,9 0 4-16,0 0 0 0,13-13-16 0,-10 4 18 16,-3-3-2-16,0 0-6 0,0-2 5 0,-3-3 4 15,0 0-8-15,-1-4-3 0,-5 10 2 16,0-6 9-16,0-2 11 0,0-3-22 0,-13-21-4 16,7 23 7-16,-1 0 0 0,0 2-19 0,2 3 12 15,-3 1-23-15,3 2 16 0,3 4-8 16,-3 1-27-16,1 2 5 0,4 0-99 0,-2 1-30 15,-1-1-52-15,2 3 16 0,0-1-203 0,-1-1 14 16,2 0 31-16</inkml:trace>
  <inkml:trace contextRef="#ctx0" brushRef="#br0" timeOffset="162735.4">8601 16315 247 0,'2'0'135'16,"-2"0"-23"-16,1 3-14 0,2 1-14 16,0 12-10-16,3 2-31 0,-2 1-5 0,0 8-4 15,2-1-5-15,-2 1 53 0,1 1-5 0,-2 3 1 16,3-2-8-16,-3 1-29 0,2-3-7 16,1 2-7-16,-1-4 31 0,-1-1-16 0,-1 0-12 15,3-4 5-15,-4-4-7 0,4 2-2 0,-4-7 4 16,0-2-22-16,-1-3 28 0,0 1-8 0,1-2 11 15,-2-2 0-15,1-1-3 0,1-2-14 16,-2 0 7-16,0 0-23 0,0 0 29 0,0-10-8 16,2 3-11-16,1-8-13 0,5 0-7 15,0-3 18-15,0 0 1 0,-2 3-11 0,2 1 4 16,2 0-26-16,-1 2 40 0,0 5-3 0,-1 1-22 16,-4 2 6-16,2 1 9 0,1 0-4 15,-2 2-5-15,-5 1-7 0,0 0 15 0,7 0-15 16,13 11 5-16,-9-3-24 0,-2 2 7 15,-1-1 3-15,-1 3 27 0,2 0-13 0,-2 0-16 16,-2-4-3-16,1 4 22 0,-1-2 0 0,-1-2-19 16,-1 1 30-16,-1-2-5 0,0-1-19 15,1 0-33-15,8 8 3 0,-9-4-53 0,2-3-86 16,0-4-150-16,-1 1 19 0,3-2-71 0</inkml:trace>
  <inkml:trace contextRef="#ctx0" brushRef="#br0" timeOffset="163545.07">9158 16701 254 0,'5'0'39'0,"2"0"11"0,-3 1-17 16,-2-2 3-16,3-1 7 0,-2 2-8 15,1-2 28-15,-1-1-31 0,1 1 8 16,-3 0-11-16,3-2-14 0,-2 0 23 0,-1-1-21 16,-1 1 38-16,-1-2-26 0,-1 0-27 0,-2-1 7 15,4 7 16-15,-8-16 2 0,2 7-19 16,0 4 19-16,0-2 0 0,0 2-27 16,1 4 6-16,0 1 8 0,5 0 23 0,0 0-20 15,-9 0 1-15,9 0-16 0,-23 13 13 0,16-8-9 16,2 2-7-16,-1 1 18 0,3-1-25 15,2 0 5-15,0 0 13 0,1-2 4 0,0-5 7 16,0 11-21-16,14 12-13 0,-8-11 26 0,1-4-5 16,0-1-1-16,6 2-1 0,2-4-15 15,6 0 14-15,-3 1-25 0,2-5 30 0,3 0 2 16,-11-1 18-16,7 0-5 0,4 0-11 0,4 0-8 16,27-15-17-16,-30 8 1 0,1 1 0 15,-2-4 29-15,-6 4 1 0,3-6-43 16,-10 2 12-16,3-3 19 0,-9 1-16 0,0-2 10 15,0 2 10-15,-4 12-18 0,0-9 2 0,-14-15 8 16,5 13 2-16,-1 2-14 0,-8 0 2 0,4 3 39 16,-4 2-3-16,5 1-33 0,3 3 4 0,10 0-1 15,-12 0 27-15,-8 12-3 0,8-2-26 16,3 1 1-16,3 2 8 0,1 2-3 0,1-1-22 16,4-8 18-16,0 3-2 0,0 3-4 15,18 15 2-15,-8-10-2 0,3-5 1 0,2 0 0 16,2 0-1-16,1-3 2 0,0-1 1 0,5 1 10 15,-6-4 1-15,8 0 1 0,-2-2 18 16,0-3-4-16,0 3-23 0,-9-3 7 0,1 0 0 16,27-11-1-16,-24 6-8 0,3-4-1 15,-3 0 2-15,-2-2 6 0,1-1 7 0,-4-2-4 16,-1-1 2-16,-1 1-3 0,-2-1 0 16,-4 3-1-16,-2 1 0 0,-3 3-2 0,0 1 10 15,0 7-10-15,0 0 1 0,0-8-3 0,-11-3 15 16,6 8-14-16,-1 3-2 0,-3 0 0 15,-5 3 4-15,6-3 11 0,-16 11 14 0,13-6-3 16,4 2-3-16,2 0-3 0,3-2-46 16,1 1 1-16,1-6 33 0,0 7-3 0,14 12 0 15,0-9 8-15,0-1-20 0,7 1 19 0,0-2-3 16,2-2-1-16,2 0 1 0,3 0-34 16,-1-4 2-16,1 1 50 0,4 0-2 0,-2-3-6 15,0 0-15-15,0 1-1 0,-15-1 0 0,4 0-18 16,4 0 3-16,1 0-79 0,-5 0-62 15,-2 0-143-15,-4 0 16 0,11-13-111 0</inkml:trace>
  <inkml:trace contextRef="#ctx0" brushRef="#br0" timeOffset="164399.28">11333 16326 391 0,'-4'-8'191'0,"2"2"-39"15,0 1-20-15,-1 1-7 0,3 1-21 16,-1 5-4-16,1 1-7 0,1 3-21 0,0 13 32 16,-1-8-17-16,0 11-10 0,10 28 5 0,-5-18 12 15,-1 2-9-15,3-2 1 0,3 4-10 16,-4 0-2-16,3-2-22 0,0 1 17 0,3 0-10 16,-2 0 2-16,4-2-9 0,-3 2-4 15,0-1-2-15,1-1-7 0,0-3 3 0,-1 0-20 16,-2-3 10-16,1-3-13 0,0 3 13 0,0-3-25 15,-5-3 14-15,0-3-13 0,-1-4 10 0,-2-5 0 16,-2-1 0-16,0-8-16 0,0 0 12 0,-7-2 2 16,3-2-17-16,-5-9 19 0,-1-4-19 15,-2-3 6-15,4-5-1 0,-4 2-11 0,3-3-8 16,2-2 20-16,1-4-15 0,-2-2-11 16,3-4 16-16,3-2-3 0,-1-2 0 0,2-1 5 15,-2-3-5-15,3 2 11 0,0 23-13 0,0-12 5 16,0-2-2-16,14-39 3 0,-6 41 4 15,0 2-1-15,2 0-14 0,-1 6 11 16,2 3-9-16,2-1 14 0,0 5 3 0,0 1-9 16,1 5 12-16,1 0-10 0,-3 3-15 0,4 4 14 15,-4 5-1-15,-5 0 4 0,15 11-4 16,-9 0 2-16,-3 3-2 0,-1 5-2 0,-1 1-1 16,-4 5 6-16,2 1-6 0,-2 2 2 15,-2 0 6-15,-2-2-5 0,0 0-4 0,0-13-2 16,0 6 0-16,0 0 14 0,0 3-6 0,-15 21 11 15,7-25-3-15,1-2-7 0,-5 0 7 0,-2 0 11 16,0-3-9-16,-4-2 8 0,3-1-7 16,-5-1-3-16,3-1-14 0,-1-1 14 0,0-2-2 15,0 0 6-15,3-1-7 0,1-1-2 16,6-1-2-16,-4-2-30 0,7 2-10 0,5-2-55 16,0 0 9-16,-9 0-87 0,9 0-84 15,-10-9 19-15,13 6-143 0,7-9 7 0,5 0 23 16,3 0-30-16</inkml:trace>
  <inkml:trace contextRef="#ctx0" brushRef="#br0" timeOffset="164624.51">12051 16627 310 0,'6'0'129'0,"0"0"-34"0,12-3-9 16,3 1 34-16,-11 2-15 0,24-7-56 0,-9 2 5 15,1-2-7-15,3 2 9 0,0-1-15 0,-4 0-3 16,1 1-18-16,-3-2-59 0,-2 3-11 0,2 0-68 16,-2-1-172-16,-11 2 7 0</inkml:trace>
  <inkml:trace contextRef="#ctx0" brushRef="#br0" timeOffset="164878.41">12233 16738 388 0,'-5'4'136'0,"5"-1"6"0,0 0 8 15,0 1-18-15,3-1-8 0,3-1 3 0,0-1-8 16,12 4-19-16,4-3-13 0,2 0-13 0,1-2 17 15,4 1-44-15,2 0 9 0,-16-1 1 16,9 0 3-16,3 0-16 0,3 0-10 0,-2 0 7 16,1 0 1-16,26-11-19 0,-33 10-4 15,0 0-14-15,-8 0 7 0,-3-1-20 0,-3 1-54 16,0-1 5-16,-4 1-87 0,0 1-118 0,-2-1 19 16,-1-2-137-16,-2 3 1 0,1 0 23 15</inkml:trace>
  <inkml:trace contextRef="#ctx0" brushRef="#br0" timeOffset="167706.75">13880 16380 348 0,'-14'-13'213'0,"14"13"-36"0,0 0-32 16,0-13-18-16,0 13-33 0,-3-17 5 15,7 17-24-15,2 0 14 0,15 2-3 16,-14-2-33-16,19 17 10 0,-8-6-33 0,-4 2 21 16,1 5-21-16,-2 3-5 0,-3 1 27 0,-2 2-28 15,0 5 12-15,-6-3-14 0,2 3 26 0,-1-1-3 16,-3-15-13-16,0 7 13 0,0 1-6 15,-13 22-8-15,6-23-4 0,1-2-16 0,0-2 4 16,-2-1 7-16,1-1-1 0,1-2 0 16,-1-2 6-16,3-5-9 0,1 1-9 0,1-5 0 15,-1 2 20-15,2-1-5 0,-1-2-8 0,4-2-4 16,-1-1 10-16,4-1-9 0,4-9 6 16,2 0-7-16,2-7 3 0,0-2-28 0,-1-3 8 15,3-3 12-15,-1-2 1 0,-1 0-15 0,2-3 2 16,-5 2-1-16,2 0 13 0,-2 2-17 15,-1 1 13-15,-1 2-27 0,-2 2 20 0,0-3 3 16,0 4-6-16,-2 1-15 0,-1 5 24 16,2 2 5-16,-3 3-14 0,0 2 15 0,-1 3 6 15,-1 2-2-15,0 5 6 0,0 0-11 0,-2 0 0 16,-1 3 3-16,2 2-6 0,-3 12 9 16,2 4-13-16,-3 1 11 0,5 3 4 0,-3 2-12 15,0 0-8-15,3 2 10 0,0-16 9 16,0 8-16-16,0 2 8 0,11 25 4 0,-8-25-4 15,6 2-18-15,0-5 1 0,0-1-23 16,3-1-17-16,-2-2 4 0,4-2-159 0,-2-4-132 16,-1-1 22-16,1-6-45 0,-5-1 16 0,1-2 5 15</inkml:trace>
  <inkml:trace contextRef="#ctx0" brushRef="#br0" timeOffset="167940.15">14414 16653 229 0,'-1'1'258'0,"-1"3"-64"0,1-1-20 0,-1 1-51 0,0 1-8 15,4-1 12-15,-4 3-38 0,2 0-1 16,0 0-7-16,0 2-14 0,0 6 21 16,0-1-23-16,13 18-2 0,-8-16-7 0,-2-3-1 15,1-2-4-15,-2-4-17 0,-1 1 17 0,7 7-15 16,-1-4 4-16,-4-3-42 0,-2-1-6 0,1-2 1 15,-1 1-126-15,0-5-65 0,1-1-155 16,0 1 23-16,-2-1-38 0,0 0 0 0</inkml:trace>
  <inkml:trace contextRef="#ctx0" brushRef="#br0" timeOffset="168167.94">14587 16527 275 0,'0'-4'229'0,"2"3"-31"16,-2-3-47-16,5 2-16 0,-2-3-10 15,15 2-16-15,2-1-23 0,2-1-8 16,6 1-2-16,0 3-32 0,0 1 15 0,4-3 9 16,0-1-31-16,-1 4 2 0,-2-3-27 15,-3-1 2-15,-1 3-2 0,-2-1-82 0,-1-1-20 16,-4-1-49-16,-3-1-39 0,-6-3-126 15,0-1-33-15,-2 0 1 0</inkml:trace>
  <inkml:trace contextRef="#ctx0" brushRef="#br0" timeOffset="168402.93">14797 16240 383 0,'-5'0'156'0,"0"0"-14"0,0 4-48 15,5 0 18-15,-2 2-9 0,-1 10 9 16,2 4-22-16,1-10 19 0,0 5-32 0,0 4-15 16,12 25 6-16,-6-18-24 0,1 1 19 0,0 0-3 15,-1-2-17-15,4 3-24 0,-1-2 27 16,-2-1 2-16,-1-1-39 0,0-2 41 0,0-1-21 16,1-3-13-16,-4 0-40 0,8-5-6 0,-11-1 3 15,5-3-109-15,-2-1-40 0,-3-4-184 16,2 1 18-16,2-5 8 0</inkml:trace>
  <inkml:trace contextRef="#ctx0" brushRef="#br0" timeOffset="168881.1">15254 16259 293 0,'15'4'169'0,"-2"3"-29"16,-1 1 5-16,-1 4-10 0,-2 2-26 0,-3 1 11 16,3 3-2-16,-4-1-35 0,-1 1-15 15,-3 3-5-15,-1 0 5 0,0-1-33 0,0-11 18 16,0 3 11-16,0 2-20 0,-12 15-9 0,9-19 4 16,-1-1-7-16,0-2-1 0,2-1-4 15,-2 0 4-15,3-2-26 0,-1-4 17 0,0 0 6 16,2 2-30-16,0-4 29 0,2-1-16 15,0-2-8-15,-1 0-3 0,7-11-3 0,0-4 6 16,-1-1 12-16,3 0-24 0,2-2-3 16,1 2-16-16,-3-5 29 0,-1 1 17 0,3 3-16 15,1 0 7-15,-1-2-5 0,-1 2-7 16,-2-1 18-16,1 7-7 0,-1-1-3 0,-5 4 6 0,3 4-1 16,-5 0-9-16,2 1-4 0,-1 4 3 15,-3 0-22-15,0 1 24 0,0 3-6 0,0 0 6 16,-4 0 6-16,1 1-18 0,2 2 12 0,-3 2 12 15,3 1 12-15,-6 9-7 0,-2 1-7 16,5 5-2-16,0-1 10 0,1 1-2 0,3-11-20 16,0 5 17-16,0 6-14 0,0-2 11 15,18 25-8-15,-12-24 10 0,6 1-28 0,-2-4 20 16,2-2-48-16,1 2 4 0,0-3-126 0,-1-5-77 16,-3-3 17-16,4-1-158 0,-3-2-1 15,0-3 32-15</inkml:trace>
  <inkml:trace contextRef="#ctx0" brushRef="#br0" timeOffset="169223.34">15754 16370 325 0,'10'-11'175'16,"-2"1"0"-16,4 0-50 0,2 1-18 15,0 5-7-15,2 1-24 0,-3 0-4 0,-3 2 1 16,-10 1-10-16,13 0-19 0,10 11 24 0,-16-5-9 15,1 4-23-15,-1 2-12 0,-4 0-5 16,-3-12 5-16,0 15 8 0,0 1-30 0,-16 17 37 16,8-15-36-16,-2-2 21 0,-1 2 3 0,-1-2-34 15,-1 0 15-15,3 1 17 0,-5-3-2 16,2 2 17-16,1-4-16 0,1 2-29 0,0-2 19 16,1-3-10-16,2-1 26 0,5 1-14 0,-4-4-4 15,3 1-1-15,0-2 16 0,4-1 3 16,0-3-19-16,0 0 27 0,0 0-2 0,23 14-5 15,-5-9-2-15,11-3-11 0,-3 0 12 0,-11-2-6 16,7 0-11-16,7 0 1 0,3 0 7 16,28-12 9-16,-30 5-51 0,-3 0-52 0,0-3 6 15,-5 2-308-15,-6-3 26 0,0 2-25 16,-13 0-6-16</inkml:trace>
  <inkml:trace contextRef="#ctx0" brushRef="#br0" timeOffset="169811.19">13719 16849 226 0,'5'0'150'0,"10"-9"18"0,5 5-44 0,6-1-11 15,4-1-9-15,0 4-4 0,10-3-8 0,2 2 31 16,6 1-42-16,10-2-4 0,5 1 8 16,7-2-13-16,9 2-7 0,7-1 11 0,5 1-25 15,3 1-1-15,1-3 0 0,2 2-9 0,5 1-5 16,-1-1-27-16,-4 1 17 0,-3-1 3 16,-7 1-10-16,-2 1 11 0,-13 1-2 0,-8 0-10 15,-36 0-15-15,10 0-26 0,4 0 34 16,-3 0-40-16,-5 0 8 0,-2 0-18 0,-7 0 4 15,9 9-68-15,-33-5-34 0,-1-2-69 0,-3-1-126 16,0 2 17-16,-14 1 7 0</inkml:trace>
  <inkml:trace contextRef="#ctx0" brushRef="#br0" timeOffset="170326.84">14263 17294 244 0,'0'20'189'16,"0"-1"-49"-16,0-7-34 0,0 3 23 15,0 2-37-15,0 0-11 0,12 17-17 0,-11-17 37 16,-1-5-23-16,0-2 0 0,0-2-45 16,0-8 35-16,0 6 6 0,0 0-8 0,0-6 6 15,0 7 6-15,0-7-14 0,0 0-9 0,0 6-9 16,0-1-5-16,0-7-13 0,-1-1 5 16,-1-2 14-16,1 1-10 0,-4-11-9 0,3-2-9 15,-1-2 8-15,-1-3 10 0,4 0-18 0,0 11 1 16,0-7-9-16,0-1 3 0,14-20-7 15,-10 20 0-15,4 2 12 0,-1 2-21 0,2 1-11 16,4 2 2-16,-4 4 13 0,6-1 5 16,-6 6-10-16,-1 0-2 0,-8 3 6 0,7 0 5 15,1 0 1-15,4 10-11 0,-1 0-4 16,1 3-10-16,-5 3 20 0,1-1-6 0,0 3-6 16,-2 0-6-16,3 1 17 0,-5-2-10 0,2 1 14 15,-2 0-3-15,3-2-1 0,-4 3-1 0,1-2-13 16,0-1 24-16,-3-3-2 0,2-1-12 15,-3-3 10-15,5-2-26 0,-4-2-49 0,2 2 7 16,-3 0-62-16,2-3-52 0,0 0-84 16,1-1 20-16,0-2-114 0,-3-1-8 0</inkml:trace>
  <inkml:trace contextRef="#ctx0" brushRef="#br0" timeOffset="170534.06">14684 17420 394 0,'0'3'180'16,"0"0"-23"-16,2 1-17 0,-2 0-4 0,0 0-21 15,1 2-42-15,1-1 22 0,-1 2-20 0,-1 1 1 16,8 11-32-16,-6-9 10 0,2-2 20 0,-1 0-24 16,1-2-5-16,-3 0-15 0,1 0-24 15,1-4-20-15,0 4 2 0,-1-2-116 0,-1-1-54 16,4-1-150-16,-1-2 14 0,-1 2-72 0</inkml:trace>
  <inkml:trace contextRef="#ctx0" brushRef="#br0" timeOffset="170743.34">14863 17366 340 0,'4'-4'170'0,"11"-2"-5"15,-1 1-60-15,1-1-3 0,2 2-21 16,3-1 12-16,-1-2-32 0,3 1-17 0,-2 2 25 16,4-1-8-16,-2 0-30 0,-1 2-1 15,-2-1 22-15,-1-1-13 0,0 3-12 0,-6 1-1 16,0-1-93-16,-3 1-25 0,-2 0-75 0,-3-2-164 16,-2 3 8-16</inkml:trace>
  <inkml:trace contextRef="#ctx0" brushRef="#br0" timeOffset="170976.22">14976 17176 367 0,'-3'-2'143'0,"-1"4"13"15,4 2-21-15,0-1-45 0,0 4 14 0,0 1-10 16,2 9 0-16,-2-5-17 0,0 5 2 15,12 21-25-15,-6-16 8 0,-2-1-19 0,4-1-30 16,-2 2 3-16,-1-2 21 0,2-1 4 0,0 0 4 16,0-2-10-16,-4 0-39 0,4-1 0 0,-1 2-114 15,-2-9-50-15,-1-2-156 0,4-1 13 16,-4-2-54-16</inkml:trace>
  <inkml:trace contextRef="#ctx0" brushRef="#br0" timeOffset="171411.34">15305 17345 362 0,'0'6'170'0,"1"2"-34"0,-1-1 8 0,1 1-28 15,2 10-12-15,-3-10-32 0,0 3 15 16,0-2-1-16,0-1-18 0,0 1-1 0,0-2-19 15,0-2 15-15,0-5-11 0,0 8-27 16,0-8 25-16,0 7 9 0,0-7-25 0,0 0-17 16,3 7 14-16,-2-9-8 0,-5-1-3 0,8-1 11 15,-8-1-10-15,4-3-7 0,0-10 5 0,0 7-13 16,0-4 3-16,16-24-29 0,-13 16 23 16,5-1 14-16,-2 1-17 0,3 0-10 15,4 4-13-15,-3 1 21 0,-1 3 5 0,1 4-33 16,-1-1 10-16,-2 4 38 0,-1 4-16 0,-2-1-19 15,2 2 16-15,1-1 16 0,-2 3-13 16,-5 1-23-16,0 0 20 0,22 14 21 0,-15-3-19 16,1 1-2-16,2 0-6 0,-1 3 15 0,-5 3-9 15,2 0-13-15,0 0 39 0,0 0-37 16,-1-1 24-16,0 2-23 0,-1-2 0 16,1-2 44-16,-1 0-23 0,-1-3-24 0,-1-1 42 15,0-3-32-15,-2-1-32 0,2 0 4 0,-1 0-108 16,-1-2-100-16,0-2 21 0,1-1-129 15,-1-2 8-15</inkml:trace>
  <inkml:trace contextRef="#ctx0" brushRef="#br0" timeOffset="171807.04">15792 17299 339 0,'10'-2'112'0,"-1"1"-49"16,0 1 18-16,-3 0 8 0,2 1-34 0,0-1-14 16,5 0 15-16,4 12-12 0,-11-6-9 15,-1-2-24-15,-1 3 24 0,5 4 1 0,-6 0-31 16,-1-1 4-16,-1-2 22 0,2 8-12 16,-3-16-18-16,0 10 10 0,0 3 6 0,-11 10-1 15,7-13 16-15,-3 4-11 0,-1-4-12 0,0 2-1 16,2-3 52-16,0-5-14 0,0 4-3 15,2-5 8-15,0 4 8 0,1-3-51 16,-1-1 35-16,2 0-9 0,2-1-3 0,-3 2 16 16,0-1-15-16,2 0-5 0,1-3-1 0,0 0 12 15,0 0-1-15,0 0 1 0,14 9-3 16,-8-8 5-16,4-1-1 0,7 0-26 0,-6 0 26 16,2 0-9-16,6 0-12 0,-2 0-7 0,23-10-4 15,-22 7 9-15,3-2 6 0,-11 1-11 16,6-2 15-16,-1-1-37 0,-2 0-37 0,-1 3 6 15,-7-4-165-15,7 0 19 0,-7-1-178 0,-1 0 21 16,-4 1 9-16</inkml:trace>
  <inkml:trace contextRef="#ctx0" brushRef="#br0" timeOffset="172475.99">17114 16612 322 0,'-1'0'243'16,"-2"0"-28"-16,0 0-14 0,2 0-29 0,1 0-26 16,3 0-12-16,-1-1-33 0,2 1 5 0,0-3-16 15,14 1-18-15,2-1-11 0,0-1 0 16,2 2 0-16,5-2 5 0,-5 3-18 0,1-1-2 15,0 0-14-15,0 0-4 0,-4 0 1 16,0 2-15-16,-12 0-3 0,4 0-22 0,-2 0-49 16,0 0 7-16,1 0-63 0,-3 0-37 0,1 0-36 15,-8 0-110-15,10 0 23 0,-4 0-86 16,-6 0-1-16</inkml:trace>
  <inkml:trace contextRef="#ctx0" brushRef="#br0" timeOffset="172890.19">17284 16753 354 0,'0'3'195'16,"1"-2"-10"-16,0 0-13 0,1 1-35 0,1-1-3 15,1 0-23-15,-1 2-28 0,4-3 28 0,0 2-31 16,11-2 4-16,4 0-12 0,-2 0 8 15,2 2-12-15,2-2 4 0,-2 0-5 16,2 0-2-16,-14 0-12 0,8 0-4 0,-2 0-8 16,1 0 5-16,-1 0-4 0,-4 0-6 0,9-9 6 15,-13 7 12-15,-2 2 6 0,-1-1 0 0,-1 1-9 16,-2 0-1-16,2 0 3 0,-1 0 2 0,-1 0-9 16,1 0-14-16,1 0-2 0,-3 0 2 15,0 0-12-15,1 0-7 0,0 0 19 16,0 0-17-16,-1 0-1 0,0 0 10 0,2-1-6 15,-2 1-11-15,-1 0 6 0,0 0-4 0,0 0 2 16,0 0-1-16,0 0-1 0,0 0-5 16,0 0-4-16,0 0-5 0,0 0 9 0,0 0-8 15,0 0-10-15,0 0-32 0,10 0-17 16,-10-1-30-16,0-1 8 0,0 2-92 0,0-1-53 16,0-1-152-16,0 2 24 0,0 0-26 0,0-1 17 15,0 0 27-15,0-2-7 0</inkml:trace>
  <inkml:trace contextRef="#ctx0" brushRef="#br0" timeOffset="175276.34">17833 16279 326 0,'0'-13'255'0,"0"13"-35"15,0 0-54-15,-20-29-6 0,20 27-12 0,0 0-45 16,-1 1-2-16,-1 5-13 0,1 0-13 15,-1 11-16-15,0 3 11 0,1-1-9 16,1 5-7-16,0 4 8 0,0-13-19 0,0 6-16 16,0 5-7-16,0 1 0 0,0-1 17 0,0 1-9 15,12 24-15-15,-10-29 20 0,-2 0-5 0,1-1-7 16,3-3 2-16,3-2-2 0,-5-5-16 16,-2 0-37-16,0-4-31 0,1 0 6 0,2-1-103 15,0-4-145-15,-2-2 23 0,4-1-105 0,5-8 20 16,-1-5 5-16</inkml:trace>
  <inkml:trace contextRef="#ctx0" brushRef="#br0" timeOffset="175627.31">18023 16290 320 0,'-12'12'144'0,"-1"4"-31"15,3 0-6-15,1 4-14 0,5 1-10 0,-2 1-22 16,6 1 16-16,0-12-27 0,0 5-3 16,0 4 28-16,15 19-9 0,-6-22-7 0,-2 0-17 15,4 0-16-15,6-3-3 0,-4-4-3 16,3 0 28-16,-2-4-4 0,2-1 24 16,-2-3-1-16,-4-2 0 0,-10 0-12 0,15 0 12 15,12-14 13-15,-13 7 13 0,-1-6-14 0,-2 2 2 16,-3-3-14-16,-1-2 9 0,-2-2-26 0,-5-2 14 15,2 1-8-15,-2 8-10 0,0-5-1 16,-18-20-15-16,10 19 0 0,-2-3 1 0,-1 2-3 16,-2 3-21-16,0 2 3 0,4 2-20 15,-3 0-7-15,0 4-62 0,4 1-10 0,3 3 7 16,-1-2-104-16,2 1-24 0,-1 3-145 0,4 0 25 16,-2 1-31-16,3 0-1 0,1 0-8 0</inkml:trace>
  <inkml:trace contextRef="#ctx0" brushRef="#br0" timeOffset="175977.34">18475 16241 310 0,'0'0'171'16,"0"0"-17"-16,0 2-30 0,-1 2-9 15,0-1-26-15,-1 2-2 0,2 2 6 0,-2 0-25 16,-1 10-16-16,0 2 4 0,0 0-42 0,-1-2 50 16,4 1-33-16,-1-2 5 0,0-4 13 0,-2 3-19 15,3-9-11-15,0 2 4 0,0 0-2 16,0 1-9-16,0-1 16 0,0-2 8 0,11 7-9 16,-7-11-3-16,6 9-4 0,0-5-7 15,5-1 7-15,-2-2 2 0,4-1-28 0,-4 0 9 16,6-2 5-16,-7 0 9 0,3 0 8 15,2 0-25-15,1 0 13 0,0 0 0 0,-2 0 12 16,-2 0-20-16,-1 0-13 0,-3 0 17 0,8-11-27 16,-10 10-17-16,-2 1 3 0,-1 0-99 15,-1 0-14-15,-1-5-73 0,-1 3 17 16,0-1-140-16,-1-1-4 0</inkml:trace>
  <inkml:trace contextRef="#ctx0" brushRef="#br0" timeOffset="176208.11">18674 16319 209 0,'-3'-4'204'0,"0"1"-25"0,1 1-59 15,-1-1-6-15,2 3 3 0,-2 3-2 0,2-1-27 16,0 1 5-16,-1 4-25 0,0 10-3 16,2 0-26-16,-1 2 27 0,1-9-2 0,0 5-16 15,0 1-8-15,0 4-23 0,0 1 4 0,0 1 27 16,11 16-20-16,-11-19-24 0,5-3 33 15,-2 1-30-15,-1-3 10 0,-2-5-46 16,1 1 3-16,-1-2-89 0,3-1-40 0,-2-4-68 16,2 1 16-16,-2-4 14 0,2 2 10 0,1-2-155 15</inkml:trace>
  <inkml:trace contextRef="#ctx0" brushRef="#br0" timeOffset="176466.17">19024 16311 394 0,'5'-3'171'0,"1"2"-8"0,0-2-34 16,1 1-16-16,12-2-6 0,-1 1-18 0,5-2-22 15,2 1 9-15,-2-1-8 0,2 5-12 16,-1-3-5-16,6-1 1 0,-4 0-7 0,-1 3-22 15,3-2-7-15,-9 0 19 0,0 2-20 16,-2 0-15-16,-5 1-24 0,-2-5 3 0,-5 4-82 16,2-2-35-16,-4 1-124 0,1 1 14 15,-2-1 14-15,-1 0-84 0</inkml:trace>
  <inkml:trace contextRef="#ctx0" brushRef="#br0" timeOffset="176698.17">19254 16141 350 0,'-6'-1'166'0,"6"2"-24"0,-3 3-21 16,2-2-7-16,1 3-19 0,-2 0 14 0,2 0-32 16,0 3-5-16,2 11 1 0,-2-8-32 0,0 4 14 15,0 5-6-15,0-1-37 0,10 24-2 0,-8-22 24 16,2 0 4-16,-3 1-30 0,1-1 21 15,0-1 0-15,-2-3-32 0,3 0-2 0,-1 1-68 16,3 0-35-16,-5-8-44 0,0-3-168 0,0-2 11 16,0-1-46-16</inkml:trace>
  <inkml:trace contextRef="#ctx0" brushRef="#br0" timeOffset="176942.11">19575 16080 272 0,'0'-2'215'0,"-3"0"-18"0,4 2-81 0,-1 3 31 16,0 0-41-16,0 2-2 0,0-1-16 0,-1 3-5 16,5 8-6-16,-4-4 6 0,0 1-11 15,0 5-23-15,0 2-15 0,0 0 3 0,0-2 3 16,9 20 7-16,-7-18-24 0,0-2 1 0,-2 0-27 15,0-3 0-15,0-3-97 0,0-11-41 16,0 7-55-16,0 0-149 0,0-7 27 0,0 7 5 16</inkml:trace>
  <inkml:trace contextRef="#ctx0" brushRef="#br0" timeOffset="177315.24">19786 16116 226 0,'-10'10'111'16,"1"2"-29"-16,1 2-10 0,0-1 14 0,0 4-12 16,7 0-21-16,0 0 13 0,-2 3-24 15,3-6-9-15,0-5-8 0,0 2 1 0,0 5 2 16,17 13 6-16,-8-15 13 0,1-4-16 15,0 2 9-15,2-2-5 0,-3-7 2 0,0 0 45 16,3 0-30-16,-12-3 12 0,14 0 5 0,2 0-12 16,21-12 16-16,-24 5 0 0,-1-3 18 15,1 0-5-15,-2-2 1 0,-4 0-29 0,1 0 7 16,-4-2-7-16,-1 2 2 0,-1 0-1 16,-2 2-9-16,0 10-27 0,0-14 13 0,0 1-4 15,-17-16 2-15,10 17-23 0,-1-2 5 16,-1 2-28-16,-3 2 2 0,2 0-22 0,0 1-39 15,2 4 6-15,1-1-93 0,3 2-39 0,-3 1-97 16,5 2 25-16,-5 0-93 0,5 1-9 16</inkml:trace>
  <inkml:trace contextRef="#ctx0" brushRef="#br0" timeOffset="177855.3">20216 16037 209 0,'-11'-10'204'0,"-4"-1"-31"0,2 4-8 16,-2-1-23-16,-1 2-10 0,2 2-54 0,0 1-15 15,4 3 19-15,-2 0-12 0,12 0-28 0,-9 0 12 16,-2 0-5-16,-14 15-13 0,13-8 9 0,3 3-19 15,0 1-6-15,3-4 11 0,3 4-9 16,3-2 7-16,0-3-13 0,0-6-1 0,0 6 25 16,0 0-33-16,0-6 18 0,11 24 8 0,-3-17-9 15,0-1-14-15,0-3 0 0,-2 0-5 16,3-2-2-16,-2 0 2 0,-7-1 16 16,7 0-7-16,4 0-3 0,1 0-4 0,11-10-12 15,-16 6 26-15,6-1 9 0,-1-2-20 0,-4 2 48 16,-1 0-20-16,-2 2-3 0,2-3 9 15,-2 3 11-15,-1 0-14 0,0-1-5 0,0 2 8 16,-3-1-16-16,5 0 9 0,-4 1-21 16,0 0 15-16,3 1-2 0,-3-3-11 0,1 3-18 15,1 1 9-15,-3-2-12 0,3 2 4 0,-4 0 10 16,0 0-12-16,0 0 2 0,10 10 3 16,-7-5 5-16,3 10-3 0,-3 1-8 0,4 3 6 15,-2 1-14-15,-2-1-5 0,1 3 7 16,0 1 10-16,-1 2-1 0,-1-2-10 0,4 0 25 15,-5-1-25-15,3 1 2 0,-3-3 7 0,1 1 0 16,0-3-1-16,1-1 1 0,-3-3-3 16,0-4-29-16,0-10-34 0,0 8 5 15,0-8-265-15,0 7 22 0,-13 0-91 0,7-7 30 16,2-2 11-16,-10-8 42 0</inkml:trace>
  <inkml:trace contextRef="#ctx0" brushRef="#br0" timeOffset="178473.29">17935 16825 227 0,'-3'3'150'0,"1"-1"-38"0,0-2-17 16,2 1 28-16,-3-1-30 0,3 1-19 0,-1 0-4 15,0-1-11-15,1 0 22 0,0 0 34 16,1 2-51-16,3-1 38 0,3-1-29 0,14 0-6 15,6 0 20-15,-10 0-13 0,8 0-23 0,12 0-2 16,8 0 6-16,57-13-22 0,-38 8-1 0,5 2 4 16,9-3 4-16,7 2-3 0,5-3-13 15,4 0 4-15,5-2 1 0,7 1-24 0,3-1 15 16,2 0 0-16,4-2 2 0,-1 2-2 16,-3 0-15-16,-3 1 0 0,-6-2 12 0,-2 2 2 15,-8 0-12-15,-10 2 8 0,-3-2-2 16,-10 2 8-16,-6 0-19 0,-9 0 2 0,-5 3 6 15,-7-2 0-15,-6 0-12 0,-4 1 3 0,-1 1 1 16,-4 0 6-16,-3 1-30 0,-5 2-2 16,-6-2-11-16,-13 2 3 0,0 0-120 0,0 0-84 15,10 7 20-15,-11-3-162 0,-4-2 21 0,-1-2 18 16</inkml:trace>
  <inkml:trace contextRef="#ctx0" brushRef="#br0" timeOffset="179329.09">18435 17297 406 0,'-2'-2'162'16,"2"-2"-14"-16,0 0-46 0,0-1-10 0,0 0 10 15,4 1-22-15,-2 0-1 0,1-3-4 16,7-2-9-16,0 0-6 0,2 2 3 0,-4 1-1 15,2 2-26-15,-5-1-12 0,1 4 26 16,-1 1-42-16,1 0 16 0,-6 0-15 0,0 0-9 16,8 0 29-16,-8 0-10 0,20 19-33 15,-13-11 5-15,-3 2 33 0,0-2-6 0,-3 1-17 16,1 0 26-16,-1-2-24 0,-1 1-13 0,1-1 2 16,-1-7 18-16,0 13 4 0,0 1-1 15,-13 13-32-15,6-13 43 0,0-1-15 0,3-3-8 16,-1-2 4-16,-5 3-4 0,2-4 9 0,-2 1-20 15,2 2 10-15,0-5 12 0,1-2-11 16,3 2 7-16,-1-2-31 0,4 0 47 0,-2-1-29 16,1 0 14-16,-2 0-21 0,3-2 10 15,0 1-22-15,1-1 39 0,0 0-38 0,0 0 50 16,0 0-35-16,12 4 21 0,-5-4-25 0,0 0 17 16,0 0-20-16,2 0 28 0,1 0-13 15,6 0 29-15,1 0-14 0,2 0-7 0,3 0-11 16,-3 0-3-16,28-10-11 0,-34 10 23 0,6 0-7 15,4 0-9-15,-1 0-16 0,1 0 2 16,0 0-37-16,-2 0-41 0,18 10-25 0,-26-10-53 16,-13 0-129-16,12 0 15 0,-2 0-62 0</inkml:trace>
  <inkml:trace contextRef="#ctx0" brushRef="#br0" timeOffset="179720.95">18949 17188 214 0,'-4'6'125'0,"-4"5"-43"0,1-1 14 0,-2 4-8 16,9-1-18-16,-4 6-38 0,4-7 16 15,0-7 10-15,0 7-19 0,0 2-12 0,9 15 23 16,-5-14-15-16,4-3-17 0,3 2 17 0,-2-2-4 16,2 1-18-16,-3-7-1 0,-1-3 12 0,-1 1 9 15,0-1-5-15,0-2 26 0,-6-1-26 16,0 0 23-16,9 0 15 0,-2 0 12 0,-7 0-5 16,6 0 16-16,8-11-16 0,-3 0-11 15,-7 2-1-15,-3-2 10 0,-1 3-20 0,0 8-18 16,0-10 11-16,0 2-1 0,0-4-10 0,-13-13-9 15,5 11-4-15,2 5-3 0,-3-3-5 16,2 1-12-16,-3 4-32 0,5 0-17 0,-1 2 7 16,1 1-66-16,1 2-31 0,0-2-53 0,2 2-125 15,-2 0 21-15,4-1-74 0,-1 1 26 16</inkml:trace>
  <inkml:trace contextRef="#ctx0" brushRef="#br0" timeOffset="180097.28">19183 17128 210 0,'2'-4'273'0,"-2"3"-52"0,0-2-55 16,5 0-28-16,-1 1 2 0,-2-1-7 0,2 2-37 15,1-2-1-15,13-1-7 0,-4-2-15 16,4 2-7-16,-1 1-20 0,2-1 7 15,-1-1-14-15,-6 2 10 0,-1 3-10 0,0-3 0 16,-4 1-7-16,-4 2 11 0,3 0-40 0,-3 0 25 16,4 0-4-16,-5 0-20 0,1-2 7 15,1 2 5-15,-1-1 10 0,-3 1-4 0,0 0-21 16,0 0 7-16,0 0 1 0,10 15-16 16,-10-10-5-16,0 2 21 0,2 12-7 0,-1 1 6 15,-1-10-10-15,0 7 8 0,0 5 1 0,0-2-2 16,0 1-8-16,0 2 8 0,0-3-3 0,0 4-16 15,0-3 15-15,0 0 19 0,0-2-31 16,0 0 20-16,0-3-32 0,0-2-2 16,0-5-38-16,0 1 6 0,0 0-87 0,0-3-39 15,0-7-184-15,0 6 25 0,0-6-35 0,8 8-7 16</inkml:trace>
  <inkml:trace contextRef="#ctx0" brushRef="#br0" timeOffset="180318.05">19566 17302 445 0,'1'-3'216'16,"1"0"-50"-16,0 1-26 0,3 0-22 0,1 1-18 16,1-2-23-16,11 2 11 0,-1-2-16 0,-1-1 18 15,1 0-27-15,3 1-6 0,-1 0-12 16,0 2-21-16,-7-2-4 0,6 0-21 0,-3 3-1 15,-2-1-62-15,-3 0-20 0,-2 1-43 16,-1-3-44-16,-3 0-86 0,0 1 13 0,0-1-124 16</inkml:trace>
  <inkml:trace contextRef="#ctx0" brushRef="#br0" timeOffset="180564.06">19673 17131 304 0,'-2'-1'200'16,"0"1"-38"-16,0 0-39 0,2 2-21 0,0 3-20 15,0-2 13-15,0 4 9 0,0 0-11 0,4 8-59 16,-4-8 28-16,0 7-17 0,0-2-10 16,0 5 31-16,10 15-24 0,-8-13-12 15,1-1 4-15,-2 0 0 0,2-1-27 0,-3-9-5 16,0 4 23-16,0 0 8 0,0 0-4 15,0-2-101-15,0 5-37 0,0-3-29 0,0-3-98 16,0-2 18-16,14 6-135 0,-12-11 13 0</inkml:trace>
  <inkml:trace contextRef="#ctx0" brushRef="#br0" timeOffset="180975.01">20003 17057 215 0,'11'-2'136'0,"-2"0"-62"0,-1 2 8 16,0 0-16-16,-1 0-21 0,0 0-9 0,-7 0 9 16,0 0-9-16,5 0 21 0,-5 0-39 0,23 18-16 15,-21-12 9-15,0 2 1 0,0-2 0 16,-2 4-7-16,0-10 9 0,0 7-11 0,0 0 2 15,0-2-8-15,0 6 38 0,-14 14-34 16,9-9 3-16,-1-2-12 0,-1-2 5 0,1-1 4 16,-4 0-6-16,-1 1 38 0,1-2-41 0,0 1 3 15,0-2 1-15,-2 2 25 0,2-2-14 16,1-3-13-16,3 1-3 0,2-3 35 0,-1 1-33 16,1 1 14-16,0-2 9 0,2 1-24 0,0-3-8 15,0 2 16-15,2 0 9 0,0-4-21 16,0 0 15-16,0 0-7 0,0 0 22 0,11 12 11 15,-5-9-27-15,1-2 6 0,10 4 1 16,-3-3 2-16,-1-1-22 0,4 1-2 0,4-1 13 16,-5-1 8-16,5 0-6 0,-8 0-19 0,8 4-25 15,-14-4-45-15,5 0-10 0,0 0-71 16,10-12-161-16</inkml:trace>
  <inkml:trace contextRef="#ctx0" brushRef="#br0" timeOffset="181299.27">20380 17022 430 0,'-1'-3'257'0,"-2"-1"-53"16,2 0-53-16,-1 1-16 0,2 1-9 15,0 0-5-15,0 2-33 0,0 0-12 0,0 0 13 16,0 0 4-16,0 4-24 0,2 0-29 0,-2 0 6 16,0 3 12-16,0 0-19 0,0 0 12 15,0 4-2-15,0 3-16 0,0 3-22 0,0 1 4 16,0 2 9-16,0 1-2 0,0 1-11 0,0-2 6 16,0-1 14-16,0 1-16 0,0-3-7 15,-13 20-5-15,11-23 2 0,2-2-27 0,-2-4-23 16,2 1 4-16,0 0-105 0,-1-4-47 0,1 1-162 15,0-6 25-15,0 0 16 0,0 0-8 16</inkml:trace>
  <inkml:trace contextRef="#ctx0" brushRef="#br0" timeOffset="181881.27">20591 16949 520 0,'7'-2'141'16,"0"-1"-35"-16,-2 0 6 0,4 3-28 0,-1-1-5 15,-4 1-17-15,4-1-20 0,0 1 29 0,-8 0-6 16,6 0-8-16,-6 0-29 0,8 0-12 16,0 0-2-16,4 10 6 0,-8-4 8 0,0-3-19 15,-2 1 25-15,-2 2-10 0,0 0-3 16,0 3-3-16,0 3-2 0,-10 9-22 0,3-13 19 15,-1 2-3-15,1 1 1 0,-1-4-2 0,5 3-1 16,-3-3-3-16,2-2 11 0,0 0-34 16,1-2 10-16,1 0 1 0,0 1 2 0,0-2-1 15,1-2 0-15,1 3 2 0,-3-1-29 16,3 0-29-16,0-1 18 0,0-1 32 0,0 0-31 16,0 0 24-16,0 0 19 0,10 9 0 0,-7-6-1 15,2-3-17-15,3 1 18 0,-2-1-12 0,1 1 14 16,12 2-26-16,-1 0 0 0,0-2 19 15,2 2-9-15,-4-2-4 0,4 3 1 0,-7-1 4 16,-1-1 0-16,-4 2-1 0,-1-1 41 16,3 4-5-16,1 0-14 0,-6 0-1 0,2 0 0 15,-4-2-1-15,-1 2 15 0,7 4-4 0,-3 3-24 16,-3-4-12-16,-3-1-3 0,0-9 1 16,0 10 3-16,0-3 9 0,0 0 6 0,-10 15-2 15,1-10 35-15,0 0 12 0,0 0-6 16,-5 1 11-16,0-1-3 0,-2-2 14 0,1 0-5 15,-3-2 20-15,-2 3-23 0,2-4 5 0,-3 0-25 16,3-1 8-16,-5-2 14 0,7 3-15 16,-2-3 3-16,-1-1-14 0,6-3 14 15,0 3-26-15,3-3 2 0,2 0-2 0,8 0 7 16,-9 0-56-16,9 0 3 0,-7 0-132 0,-14-14-93 16,14 7 19-16,3-4-113 0,4 3 13 15,-2-1-7-15</inkml:trace>
  <inkml:trace contextRef="#ctx0" brushRef="#br0" timeOffset="183401.8">21200 16443 209 0,'0'0'176'0,"0"0"-38"16,0 0-18-16,0 0-7 0,0 0-18 0,0 0-25 15,0 0 11-15,0 0-12 0,0 0-10 0,0 0 6 16,3-20-31-16,6 20 24 0,-4-2-19 0,3 0-18 15,9-1 8-15,0 0-2 0,-3 1 3 16,-3 2 1-16,0-3-19 0,-3 1 20 0,10-2-13 16,-8 4 2-16,3-1-2 0,-4 0-2 15,-3-1-21-15,1 1 11 0,0 1-6 0,-2-2 23 16,0 2-21-16,0-1 0 0,1 1-9 0,-3 0-7 16,1-1 1-16,-1 1-1 0,-3 0-50 0,0 0-34 15,0 0-21-15,0 0 10 0,10 0-50 0,-10 0-116 16,0 0 9-16</inkml:trace>
  <inkml:trace contextRef="#ctx0" brushRef="#br0" timeOffset="183732.74">21331 16527 277 0,'0'1'184'0,"0"0"-40"0,4 0-15 0,-2 1-10 16,1-1 10-16,3 1-42 0,-1-2 3 0,2 0-20 16,-1 0 2-16,3 0-1 0,0 0-11 15,3 0-13-15,5 0-6 0,0 0 11 0,-2 0-6 16,-2 0-23-16,1 0-14 0,-3 0 23 15,8-11-26-15,-13 10 20 0,2 0-24 0,-3 1 24 16,1-2-13-16,-2 2 14 0,1-2 1 16,-1 1-40-16,1 0 0 0,-2-1 1 0,-1 2 2 15,2 0-69-15,-1-1-52 0,0 1-40 0,1 0-91 16,-2-2 16-16,-1 0-103 0</inkml:trace>
  <inkml:trace contextRef="#ctx0" brushRef="#br0" timeOffset="185134.74">21978 16208 287 0,'0'-13'180'0,"0"13"-61"0,0 0 2 0,0-13 3 16,-17-4-32-16,20 14-7 0,-1-1 13 0,2 0-22 16,-1 0-16-16,0 2 11 0,12-6-43 15,-8 7 7-15,1-2 20 0,1 3-51 0,0-3 14 16,-9 3 29-16,6 0-46 0,0 0 18 0,-6 0 9 16,11 0-12-16,0 0-22 0,11 15 13 15,-16-13-6-15,0 5 13 0,-2-2-27 0,-1 0 2 16,0 2 0-16,-1-1 25 0,-2 1-25 15,1-3 27-15,3 11-3 0,-4-15 0 0,-11 27-6 16,6-13 11-16,-3 0-19 0,2-1-12 0,-4-1 41 16,1 2-23-16,0-4-10 0,0 2 13 0,-1-2-16 15,3-1 15-15,-2 1 2 0,3-2-3 16,-2 0 11-16,6-3-29 0,-2 1 9 0,1-2-1 16,1-1-27-16,0-1 3 0,1 3 37 15,-2-3-25-15,1 2 38 0,0-1-13 0,1 0-2 16,1-1 1-16,0-2 2 0,0 0-3 0,0 0 1 15,0 0 2-15,14 10-6 0,-6-10-8 16,1 3 0-16,8-3 1 0,2 1-4 16,-10-1 19-16,4 0-11 0,3 0-18 0,3 0 25 15,-1 0-4-15,0 0 3 0,-4 0-7 0,-2 0-2 16,-3 0-1-16,0 0-31 0,-1 0-20 0,1-6-10 16,-3 6-41-16,4-9-44 0,-1 8-93 15,-5-2-81-15,10-3 8 0</inkml:trace>
  <inkml:trace contextRef="#ctx0" brushRef="#br0" timeOffset="185428.49">22354 16112 299 0,'0'-5'211'0,"-2"3"-68"0,4 1-12 16,-2-3 1-16,1 3-31 0,-1 1-23 0,0 1-21 16,2 1 23-16,-2 1-11 0,0-1-25 0,1 4 1 15,-1 0 5-15,0 1 0 0,3 12-4 16,-3-9-3-16,0 5-13 0,0 3 7 0,3 21-30 16,-2-17 13-16,0-2 13 0,0 0-31 0,2 1 20 15,-1-2 5-15,-2-11-11 0,0 3-15 16,0 0-25-16,0 3 2 0,0-1-63 0,0-2-32 15,0-4-84-15,11 2 17 0,-10-6-209 16,3-3 42-16</inkml:trace>
  <inkml:trace contextRef="#ctx0" brushRef="#br0" timeOffset="185999.24">22647 16079 312 0,'16'-6'97'16,"-4"5"-20"-16,-1 1 4 0,0-2-13 0,-11 2 1 16,7 0-22-16,2 0-3 0,-3 0 13 15,-6 0-2-15,9 0-15 0,6 10-20 0,-9-6 18 16,-3 2-20-16,-3-4 12 0,3 5-27 15,-2-2 22-15,1 2-8 0,-5-2-5 0,3-5 19 16,0 9-25-16,-14 13 18 0,9-11 0 16,1-4-28-16,-1 0 6 0,0 0 6 0,0-5 1 15,-1 3 5-15,4-2 2 0,-3-1-11 0,0 2-18 16,3-1 3-16,-3-1-3 0,2 0-14 16,1-2 2-16,-2 2-12 0,2 0 14 0,2 0-12 15,-2-2-7-15,1 3 10 0,-1-1 12 16,2-1-13-16,0-1-5 0,0 0 48 0,0 0-37 15,0 0 8-15,12 9-2 0,-8-7-6 16,0 0 13-16,1-1 3 0,2 0 11 0,-4 2-14 16,3 0 14-16,-4-1 0 0,3 1-18 0,-1-2 38 15,0 3-3-15,7 6-9 0,-5 1 4 16,-3-4 18-16,-1 1-12 0,2 0 31 0,-4 1-36 16,0-9 15-16,0 13 12 0,0-1-19 15,0-1-1-15,-15 14 25 0,15-14 21 0,-4-4-1 16,-2 1 32-16,2-3-39 0,-1-1 43 15,0-1-17-15,3 1 9 0,-4-3-13 0,-1 1 7 16,0-2-23-16,-2 0-4 0,9 0-19 0,-7 0 9 16,-7 0-15-16,1 0 1 0,-15-10-23 15,15 6-1-15,3 1-45 0,2-1-24 0,2 0 5 16,0 2-80-16,0-2-57 0,2 1-149 0,2 1-5 16,-1 1 11-16,-1-2-67 0</inkml:trace>
  <inkml:trace contextRef="#ctx0" brushRef="#br0" timeOffset="186355.12">22104 16736 371 0,'-5'4'235'16,"2"-4"-35"-16,2 1-30 0,2-1-35 15,5 1-12-15,-1-1-5 0,3-1-14 0,13 1-29 16,-10 0 8-16,9 0-25 0,9 0 7 0,31-10-4 16,-28 6 4-16,0 0-15 0,5 0-13 15,-1 1 8-15,1-2-14 0,-1 1 1 0,0 1-3 16,-2-2-3-16,1 1-4 0,-3-1 1 0,0 1-26 15,-1-1 9-15,2 1 19 0,-4 0-7 16,-6 1-9-16,-4 1-2 0,-1-1-10 16,-4-1-45-16,-4 2-3 0,0 1 3 0,-7 1-52 15,0 0-40-15,-3 0-44 0,0 0-115 0,-3 0 20 16,0 0 15-16,-3 0-57 0</inkml:trace>
  <inkml:trace contextRef="#ctx0" brushRef="#br0" timeOffset="186891.14">22026 16927 354 0,'-5'4'153'0,"5"-1"-25"15,-1 2-31-15,0 0-11 0,-1-1-12 0,-2 11 17 16,6-4-18-16,-2-11-21 0,0 11-18 16,0 1 35-16,0 2-10 0,0-1-36 15,13 16-4-15,-8-15 14 0,4 0 1 0,0-4 7 16,3 2-36-16,6-2 26 0,-5-4 3 0,2-1-18 16,0 1-2-16,0-1 5 0,-2-3 3 0,-1-1-3 15,-12-1 13-15,9 0-30 0,-1 0 4 16,3 0-1-16,10-15 0 0,-12 11-33 0,-1-7 3 15,-1-3 37-15,2 2 8 0,-5 1-5 16,0 2-1-16,-2 0-2 0,1 1-5 0,-2 0-23 16,0 2 4-16,2-1 24 0,-2 4 1 0,-1-2 30 15,0 1-38-15,2 0 19 0,0 0 7 0,-2 1-36 16,0-1-12-16,2 2 29 0,-2 2 7 16,0 0 8-16,0 0-49 0,3-5 42 0,-1 5 2 15,-1 2 0-15,-1-1 3 0,4 2 1 16,-2 0-6-16,-1 2 12 0,1 0 4 0,-1 2-8 15,3 10-19-15,0-1 6 0,-2 0 3 0,0-2 3 16,0 5-16-16,1-1 18 0,0-1 1 0,-3-1-6 16,3 0-13-16,-3-3-8 0,6 4-4 15,-6-5 23-15,0 1 15 0,2-4-5 0,0-1-12 16,-2-1-17-16,0-1-36 0,0 0 3 16,2-1-85-16,0-1-28 0,-2-4-95 0,0 0 19 15,0 0 19-15,0 0 14 0,-1 8-170 0</inkml:trace>
  <inkml:trace contextRef="#ctx0" brushRef="#br0" timeOffset="187311.24">22516 16946 373 0,'6'0'81'15,"-1"-2"-3"-15,0 2-17 0,1 0-18 0,-1 0-2 16,0 2 4-16,1-1-3 0,-1 0 8 16,0 2-34-16,-1 1 20 0,-4 0-29 0,3 2 11 15,-1-1 2-15,-2 0 12 0,-2 13 7 16,2-10-18-16,-9 14 9 0,5-12-28 0,-9 6 13 16,4-2-9-16,0 2 14 0,-2-1-14 0,1-1 23 15,2 1-3-15,-2-5-20 0,0 2-11 0,4 0 21 16,0-4-22-16,-2-1 1 0,3 0-8 15,0-3 19-15,4 1-4 0,-2 0 4 0,3 0-8 16,-2-4-5-16,0 3-1 0,2-1 58 16,0 1-13-16,0-4 15 0,0 0-15 0,0 0 21 15,13 7-2-15,-8-5-24 0,3-1 34 16,11 1-25-16,0-2-16 0,-1 2 15 0,-6-2-13 16,2 0 1-16,4 0 6 0,1 0-39 15,1 0 18-15,-3 0 16 0,-3 0 5 0,-1 0-16 16,-4 0-36-16,-1 0 35 0,-2 0-19 0,-6 0 1 15,16-11-68-15,-12 10-44 0,1-4-60 16,-1 3-142-16,0-1 17 0,1-1 11 0</inkml:trace>
  <inkml:trace contextRef="#ctx0" brushRef="#br0" timeOffset="187717.26">22894 16922 439 0,'-7'2'132'0,"3"3"-23"15,-5 5-2-15,5 0-12 0,-2 4-43 16,-2 0-10-16,5-4-5 0,3 0 48 0,0-1-19 15,0-9-9-15,0 8-27 0,12 15 14 0,-10-12 29 16,5 3-17-16,3-4 11 0,1-1 6 16,1 0-42-16,-3-5 27 0,5 0-18 0,-4-1 24 15,-1 0 7-15,-9-3-6 0,10 0 2 16,-1 0 7-16,-1 0 11 0,0 0-5 0,11-18 0 16,-6 9-6-16,-4-3-11 0,-2 2-1 0,-1-3 3 15,-4 2-10-15,-2-1-3 0,0 12-2 0,0-10-6 16,0-3-10-16,-10-13-2 0,2 11 0 15,-5 1-14-15,3 0-21 0,-1 2-12 16,-5 0-29-16,3-1-36 0,1 2-33 0,0 3 11 16,2-1-140-16,-3-2-133 0,7 4 26 0,-1 1-42 15,-2-2 25-15,4-2 22 0</inkml:trace>
  <inkml:trace contextRef="#ctx0" brushRef="#br0" timeOffset="188320.09">23321 16395 264 0,'0'-2'152'0,"0"2"-3"15,0 0-21-15,3 0-15 0,1-3-25 0,-1 3-12 16,1 0-11-16,2 0-1 0,0-3-25 0,-1 3 8 16,3-1-4-16,-5 1 1 0,5-1-23 15,0-1-4-15,-1 1-1 0,-1-1 18 16,3 1-4-16,-3 0-5 0,-1 0-2 0,3-1-18 15,-2 2 2-15,1 0-52 0,-7 0-6 0,0 0-43 16,9 0-29-16,-2 0-47 0,0 0 13 0,-7 0-213 16</inkml:trace>
  <inkml:trace contextRef="#ctx0" brushRef="#br0" timeOffset="188581.26">23418 16566 357 0,'-1'3'162'16,"1"-3"-35"-16,1 1 1 0,1 2-9 0,0-2-42 16,0 1-21-16,3-1 24 0,-1 0 2 0,2-1-1 15,-1 0-51-15,3 0 23 0,-3 0-21 0,3 0 9 16,-8 0 4-16,7 0-34 0,-1 0-4 15,1 0 8-15,0 0 25 0,1 0-31 0,-1 0 0 16,7-9-48-16,-9 6-31 0,4 3-19 16,-5 0-64-16,2-3-95 0,7-3 13 0,-3 0-156 15</inkml:trace>
  <inkml:trace contextRef="#ctx0" brushRef="#br0" timeOffset="189119.06">23829 16274 212 0,'-1'2'95'0,"-2"-1"4"0,0 1-16 0,1 0-12 16,-3 3-25-16,-2 7 9 0,3-5-6 16,-4 6 3-16,5-4-19 0,-1 5 10 0,2-1-2 15,2-3 11-15,-2 1-21 0,2-4-2 0,0 1-32 16,0 3 17-16,17 14 4 0,-16-15-2 15,0-1-1-15,3-2-2 0,4 3-3 0,-1-2 24 16,4-1-5-16,-5-2-2 0,1-3-4 16,-1 2-2-16,1-1-2 0,0-3-2 0,-2 0-2 15,2 3 33-15,-7-3-10 0,6 0 22 0,-6 0 1 16,9 0 1-16,14-20 2 0,-13 11-15 16,2-2 15-16,-3-1-9 0,-3-1 0 0,0 0 5 15,-2 1-8-15,-2 1-17 0,-1 3 8 0,-1-2-14 16,0 0 7-16,0 10-13 0,0-7 3 15,0 0 3-15,0-5 1 0,-13-12-17 0,7 13-18 16,-3 2 3-16,2 0-8 0,1 2 15 16,-3 2 7-16,3 1-9 0,-1 0-49 0,1 4 8 15,2-2 5-15,-4 2-39 0,3-1-36 0,0 0-36 16,-1 0-66-16,3 1 17 0,3 0-172 0,0 0-13 16,0 0 5-16</inkml:trace>
  <inkml:trace contextRef="#ctx0" brushRef="#br0" timeOffset="189422.48">24091 16304 234 0,'2'3'122'0,"1"1"-20"0,0 0-13 16,-1-1-11-16,2 1-4 0,-4 1 2 0,4-2-8 15,-3 1 6-15,0 1-5 0,2-3-9 0,-3 1 24 16,1 1 7-16,-1-3 4 0,3 2 14 16,-2-2 9-16,-1 2 6 0,1-3 2 0,1 2-6 15,-1-1-13-15,-1 1-8 0,0-2-8 16,0-2-19-16,0 1-3 0,0 1-10 0,0-2-5 16,0 2-10-16,0-3-23 0,0 2-21 0,0-2-34 15,0 2-12-15,0-2-29 0,1 2 7 0,-1-2-85 16,0 1-41-16,3 0-79 0,-2-1 21 0,3 0-121 15,-3 2 20-15,3 0 2 0</inkml:trace>
  <inkml:trace contextRef="#ctx0" brushRef="#br0" timeOffset="189972.9">24339 16177 287 0,'-1'3'107'0,"-2"1"-56"0,0 0 21 0,2 2-12 15,1-2-24-15,-1 1-6 0,-2 0 11 0,2 0-11 16,1 0 15-16,-1 0-28 0,-1 1 21 16,2-2 19-16,0-4-23 0,0 0 13 0,0 7-2 15,0-7-7-15,0 7-36 0,0-7 34 0,12 12-30 16,-8-9 26-16,-2 1-3 0,2-4-4 16,1 3-24-16,0-2 5 0,1 3 2 0,-3-1-13 15,3-2 0-15,-1 2 1 0,1-1 26 0,-1 1-22 16,-1-1 0-16,1 0 0 0,0-1 0 15,0 3 1-15,3-2 10 0,2 6 5 0,-2-2-14 16,-1-2-9-16,0 0 12 0,-2 1 11 0,-1 0-1 16,0-2-2-16,-2 4 1 0,1-5-4 15,-2 3-8-15,0 1 7 0,1-2-7 0,0 3-9 16,-2-2 13-16,0 2 0 0,0-2-1 16,0-5 0-16,0 0-1 0,0 10 22 0,0-5 3 15,-13 16 8-15,10-10 11 0,-4-2-16 16,3-3-5-16,-3-1-15 0,4 0 5 0,-3 0 16 15,3-2-11-15,-1-1-17 0,0 1 3 0,1 0 18 16,-4-1 6-16,2 1-36 0,0-2 1 16,1 2 0-16,-1-3-45 0,5 0-16 0,0 0-50 15,-8 0-15-15,8 0-134 0,-7 0 16 0,-6-12-139 16</inkml:trace>
  <inkml:trace contextRef="#ctx0" brushRef="#br0" timeOffset="190229.99">24394 16186 299 0,'14'-7'163'0,"-3"0"-25"15,1 2-2-15,-2 0-16 0,-2 2-15 0,-3 2-40 16,4-3-4-16,-3 2 2 0,-1 0-3 0,0 2-26 16,2-2 15-16,-1 1-27 0,-1-1-8 0,3 0-2 15,-3 0-83-15,-1 1-40 0,8-6-81 16,-4 7 14-16,0-4-199 0</inkml:trace>
  <inkml:trace contextRef="#ctx0" brushRef="#br0" timeOffset="190735.21">24689 16233 275 0,'-6'12'85'0,"-6"-1"-2"0,4 2-13 0,2-3 15 15,6-1-18-15,-4-2-8 0,3 2-6 0,-3-1-20 16,-1 9 27-16,4-5-15 0,1-1 1 0,0-11-6 15,0 9 15-15,0 0-13 0,0 3-5 16,12 10-6-16,-9-10-2 0,1-7-1 0,1 2 17 16,0-2-27-16,-1 0 11 0,4-2 10 15,2 5-3-15,-1-3 6 0,1-5 19 0,-10 0-15 16,5 0 7-16,3 0-22 0,-8 0 26 0,28-9-11 16,-18 0 5-16,2 0-6 0,-2-2-5 0,-4-1-12 15,2 1 19-15,-3 1-18 0,3-3-10 16,-7-1 19-16,2 4-2 0,-3 1-6 15,1 1-6-15,-1-1-1 0,0 9-4 0,0-8-13 16,0-1 11-16,-13-10 3 0,4 12-21 0,4 1 1 16,0 1-22-16,0 2-24 0,-9-5 3 0,5 7-81 15,2-3-10-15,1 2-74 0,-2 2-118 16,3 0-15-16,5 0 13 0,0 0-41 0</inkml:trace>
  <inkml:trace contextRef="#ctx0" brushRef="#br0" timeOffset="191323.2">24905 16180 310 0,'0'-1'111'0,"1"1"17"0,1-2-19 16,2 2-27-16,-1 0-9 0,3-2 11 15,1 2-9-15,1-1-10 0,-2 1-2 0,6 0-8 16,0 0-5-16,23-4 1 0,-19 4 2 15,-5-1-24-15,3-1-2 0,-5 2 9 0,-2-1 2 16,1 0 21-16,-1 1-35 0,-1 0 7 0,-1 0 6 16,1-3-14-16,1 3 5 0,-2 0 8 15,0 0-16-15,0-1 9 0,-2-1 0 0,1 2-7 16,-1 0-10-16,0-1-8 0,0 1 15 16,0 0 9-16,0 0-27 0,1 0-2 0,-4 0-2 15,0 0 21-15,0 0 2 0,0 0-11 16,7 11-1-16,-4-7-8 0,-2 2-5 0,-1-3 0 15,0 4 22-15,0 0-6 0,-2 1 17 0,2 2 11 16,0 6-31-16,0 2 33 0,-13 23 0 16,9-19 8-16,-1-1-12 0,1 3 12 0,2-2-10 15,-2 0 2-15,-2-3 3 0,0 1-18 16,6-5 7-16,-1 1-8 0,-3-3 9 0,2-2 4 16,0-3-1-16,1-1-8 0,1 1-12 0,-1-3 3 15,-1 0 4-15,0-3-4 0,2 2-1 16,0 0 6-16,0-4-9 0,0 0-7 0,0 0-9 15,0 0-28-15,0 6-66 0,0-6 8 0,0 0-315 16,10 8 6-16,-6-12 27 0,-4 0 3 16,0-2 4-16,1 2-10 0</inkml:trace>
  <inkml:trace contextRef="#ctx0" brushRef="#br0" timeOffset="-204052.26">18542 4398 329 0,'0'0'218'16,"0"-15"-1"-16,0 15-39 0,0 0 7 16,23-28-32-16,-23 24 14 0,2 0-19 15,-2 2-23-15,0-4 3 0,0 2-16 0,3 1-24 0,-2 1 14 16,-1 2-9-16,0 0-13 0,0 0-3 16,0 0-29-16,0-7 9 0,0 7-13 0,0 0-12 15,0 0-2-15,0 0-2 0,3-12-4 16,-3 14 5-16,1 1 2 0,0 1-19 0,-1 1 11 15,0 3-1-15,5 13 1 0,-5-10-9 0,5 24-9 16,-2-11 11-16,-2 1-9 0,2 1 10 16,-1-2-5-16,1 3 0 0,-2 2-7 0,2-4 16 15,-2 1-5-15,4-2-2 0,0-4-2 0,-2 1 9 16,-1-1-16-16,2 2-9 0,-1-6 3 16,-1-3-7-16,0-2 21 0,-1-3-4 0,0 0-11 15,-1 0 10-15,1-3-6 0,0-2-1 0,1 2-1 16,-2-3 8-16,1 1 21 0,-1 0 14 15,2-2 11-15,-2 0 1 0,0-1-9 0,0 0-7 16,0-4 12-16,0 0-40 0,-2-1 7 0,2-2-4 16,-1 0 28-16,-1-11-23 0,2 9 16 15,0-5-17-15,-6-24-8 0,5 17 9 0,-3-5 2 16,4 4-13-16,-1-5-9 0,-2 0 8 16,3 1-15-16,0 14 6 0,0-6 14 0,0-2-5 15,0-4-18-15,0 2 22 0,0-3 4 0,0 3-34 16,13-20 2-16,-8 21 9 0,3 6-11 15,1-3 17-15,-3 1-8 0,7 0-20 0,-4 2 6 16,1 1-5-16,3 2 18 0,-2 2-16 0,0-2 7 16,3 7 6-16,-3-4-27 0,-2 6 21 15,0-3-3-15,-4 2-5 0,3 3 4 0,-3 0-1 16,1 1-7-16,-6 0 1 0,0 0 23 16,8 0-14-16,-3 0 5 0,13 15 0 0,-8-6-10 15,-6-2 11-15,-1 0 5 0,3 8 4 0,-3-3-7 16,0-2 1-16,-3-3-8 0,1 1 23 0,-1-8-8 15,0 8-2-15,0-2 9 0,0 6-1 0,-12 9-6 16,4-7 5-16,1-3-2 0,-1-4-4 16,3 1 6-16,-5 0-5 0,-1-5-4 15,-1 4-4-15,1-3 8 0,0 0 16 0,2-4-11 16,-1 1 10-16,2 1-17 0,-1-2 20 16,3 0-20-16,6 0 7 0,0 0 6 0,-9 0 6 15,2 0-16-15,7 0 12 0,-10 0-26 0,10 0-21 16,-8 0-31-16,8 0 23 0,-6 0-40 15,6 0 7-15,-6 0-87 0,-3-10-2 0,8 10-55 16,1 0-91-16,1 0 22 0,0 2 21 0,2-1-57 16,-1-1 10-16</inkml:trace>
  <inkml:trace contextRef="#ctx0" brushRef="#br0" timeOffset="-203243.75">18996 4613 400 0,'0'0'192'0,"0"0"-57"0,0 0-35 16,0 0 32-16,0 0 9 0,0 0-27 0,0 0-34 15,0 0-40-15,0 0 31 0,0 0-20 16,0 0 4-16,0 0 11 0,0 0-34 0,0 0 21 16,0 0 9-16,0 0 8 0,2 6-2 0,-1 0 7 15,-1 2-15-15,4 8 8 0,2 1-15 16,-3-2 6-16,0 4-4 0,0-2-20 0,-3-2-6 16,3 2 16-16,-2 0-5 0,1 0-5 15,-2-4 4-15,0-13-8 0,0 11 8 0,0-1-17 16,0-1 11-16,0 1-7 0,0-3-17 15,0 0 13-15,0 0-2 0,0-1-5 0,0-6-7 16,0 7 10-16,0 0 2 0,0-7-12 0,0 7-3 16,0-7 9-16,0 7-3 0,0-7-16 15,0 0-13-15,0 5-20 0,0-5-52 0,0 0 8 16,0 0-108-16,-2 5-70 0,2-6-121 16,2 0 23-16,0-5 24 0,1 2 15 0,-2-1 1 0</inkml:trace>
  <inkml:trace contextRef="#ctx0" brushRef="#br0" timeOffset="-202398.9">19339 4456 254 0,'0'0'159'0,"0"0"24"0,0 0-73 16,0 0-17-16,0 0 4 0,0 0 8 15,0 0-4-15,0 0-22 0,26-20-28 0,-5 18 33 16,-11 2-10-16,7 0-11 0,3 0-5 0,-1 0 11 16,3 0-28-16,0 0-2 0,19-6 6 15,-21 5-22-15,-2 1 19 0,-4 0-19 16,-3-2 21-16,-1 1-42 0,0-1 22 0,-4 1-15 15,0 0 9-15,-2 1-30 0,-1 0 30 0,1 0 0 16,0 0-9-16,-1-3-2 0,-1 3 0 0,-2 0 0 16,3 0-93-16,-3 0-67 0,0 0-10 15,0 0-58-15,-1 0-77 0,-1 0-34 0,0 0 38 16</inkml:trace>
  <inkml:trace contextRef="#ctx0" brushRef="#br0" timeOffset="-202030.29">19483 4587 425 0,'-3'2'189'0,"2"-1"-6"0,-2-1-46 15,3 2 23-15,0-1-24 0,-1-1-20 16,2 3-7-16,-1-3-27 0,4 2 22 0,-1-2-8 15,-1 1-21-15,6-1 9 0,-1 0-1 16,-1 0-14-16,15 1-1 0,0 0-4 0,-9-1-26 16,6 0 12-16,5 0-1 0,0 0-23 15,2 0 13-15,-3 0-16 0,0 0 5 0,1 0-13 16,-2 0 13-16,-4 0-12 0,-3 0 16 16,-2 0-14-16,-1 0 5 0,-4 0 3 0,-7 0-6 15,8 0-10-15,-8 0 0 0,8 0-7 0,-8 0 12 16,6 0-6-16,-6 0 7 0,0 0-11 15,8 0 8-15,-8 0-17 0,0 0-7 0,0 0-13 0,0 0-46 16,0 0-27-16,6 0 10 0,-6 0-93 16,0 0-42-16,6-1-90 0,-8 0-47 0,2 1 16 15,0-1 14-15,-1-1-2 0</inkml:trace>
  <inkml:trace contextRef="#ctx0" brushRef="#br0" timeOffset="-199898.29">20444 4141 343 0,'-13'0'186'15,"13"0"-13"-15,0-14-24 0,0 14-5 0,0 0-19 16,-15 0 1-16,15 0-11 0,-19-16-4 15,16 15 1-15,2 1-26 0,-2-1-14 0,2-1-10 16,0 0-5-16,1 3 9 0,-3 0-22 0,2 2-11 16,1 1-3-16,0 2 2 0,-2 0-1 15,4 2 15-15,-2 13 0 0,0-13-12 0,0 7 1 16,0 2-3-16,0 3-13 0,0 0 20 16,0 0-15-16,11 21 5 0,-8-21-16 0,0 1-8 15,-1-5 8-15,0 2 0 0,3-3-13 16,1 1 19-16,-4-1 1 0,0-7-3 0,-2-1-17 15,3 0 14-15,-3-7-7 0,0 0-6 0,0 4-11 16,0-4-3-16,0 0-50 0,0 7 6 0,0-7-88 16,0 0-32-16,4 6-69 0,-4-9 17 15,-1-1 18-15,2-2-106 0,1 0 18 0,-4-2-21 16</inkml:trace>
  <inkml:trace contextRef="#ctx0" brushRef="#br0" timeOffset="-199504.3">20561 4170 252 0,'-2'1'164'16,"-2"2"-20"-16,-1-2-12 0,4 4-19 15,-2-3-13-15,-3 15 5 0,1-3-13 0,-1 2-12 16,4-2-35-16,-1 0-4 0,2-1-6 15,1-1-3-15,0-3 21 0,0 1-29 0,0 2-3 16,0 3-1-16,15 12 22 0,-7-14-2 0,1-1-38 16,-3-1-1-16,1-7 0 0,-2 1 29 15,1-2 30-15,2 0 8 0,-4-3-22 0,-4 0 21 16,7 0-48-16,4 0 26 0,13-14-17 16,-10 8 25-16,-4-6-10 0,-1 5 22 0,4-3-9 15,-4 0-5-15,-3-2-1 0,-3 1-13 0,1 3-3 16,-4-2 8-16,0 0-4 0,0 0-7 0,0 2 5 15,-10-13-31-15,2 6 30 0,-1 3-15 16,-4-1 7-16,3 1-39 0,-3 2 8 0,2-2-35 16,3 4-8-16,-2 4-2 0,2-1 4 15,4 5-73-15,0-3-7 0,2 0-28 0,-3 2-57 16,2 1 16-16,-1 0 17 0,2 0-143 0,2-1 12 16,0 1 9-16</inkml:trace>
  <inkml:trace contextRef="#ctx0" brushRef="#br0" timeOffset="-199125.77">20968 4085 257 0,'1'0'197'0,"-1"-2"-39"0,2 3-16 0,-2 0-61 15,0 5 24-15,0-2-12 0,-2 1-23 0,1 1-8 16,-2 12-39-16,-3-2-2 0,3-2 26 16,-2 2 34-16,0-1-26 0,1 0-4 0,1-6-13 15,0 3-12-15,-1-4-15 0,3-1 23 16,1-1-14-16,-1 1 12 0,1-1-35 0,0-1 31 16,0-5 3-16,0 0-31 0,0 7-5 0,10 5 34 15,-4-9-12-15,12 5 15 0,0-7-2 16,0 1-12-16,2 3 11 0,2-4-10 0,-2-1-4 15,1 0-11-15,2 0 27 0,1 0-32 16,-17 0 9-16,4 0 9 0,7 0-9 0,-3 0-1 16,1 0-32-16,10-10 24 0,-19 9 16 15,2-1-42-15,-3 0 1 0,1 2-35 0,-1 0-30 16,-3-2-9-16,-1 2-14 0,1-3-58 0,-2-1-94 16,-1 3-60-16,0-3 5 0</inkml:trace>
  <inkml:trace contextRef="#ctx0" brushRef="#br0" timeOffset="-198853.13">21175 4150 242 0,'-2'-1'180'0,"4"-2"-16"0,-5 2-32 0,2 1-14 16,1 0-56-16,0 4 25 0,0-2-8 0,0 1 3 15,-2 2-6-15,2 2-46 0,-3 0 37 16,3 12 8-16,0-11-22 0,0 6-19 0,-5 13 8 16,2-8-3-16,3-1 9 0,-1 2-15 0,1-7 17 15,0-13-15-15,0 14-8 0,0 0 13 0,0 0 5 16,0-4-31-16,0 0-5 0,0-3-14 16,0 1 0-16,0-2-72 0,0-6-73 0,0 8-84 15,0-8-111-15,0 5 22 0,0-5 11 0</inkml:trace>
  <inkml:trace contextRef="#ctx0" brushRef="#br0" timeOffset="-198231.77">20458 4567 409 0,'-3'3'155'0,"1"-3"3"16,-1 0-18-16,3 0-19 0,3 0 10 16,3 0-34-16,15 0-12 0,-6 0 2 0,5 0-22 15,12 0 18-15,8 0-25 0,47-10 7 0,-37 9-8 16,3-2-16-16,5 2 1 0,-2-2-9 15,2 0 6-15,-5 2 12 0,4-1-20 0,-4 1-21 16,-2-1 11-16,-6 1-28 0,0 0 5 16,-8-2 17-16,-3 1 5 0,1-1-15 0,-7 3 7 15,-16 0 29-15,3 0-24 0,2 0 10 0,-4 0-30 16,-3 0-12-16,-3 0-9 0,-7 0 1 0,13-9-49 16,-14 9-34-16,-2 0-51 0,-3 1-115 15,-14 0-64-15,-1-1 4 0,11 0 30 0</inkml:trace>
  <inkml:trace contextRef="#ctx0" brushRef="#br0" timeOffset="-197523.98">20505 4824 220 0,'1'-3'154'16,"1"1"-28"-16,-1-1-1 0,3 1-16 15,1 0-14-15,4-1 7 0,6-1-11 0,2-2-11 16,3 3-44-16,-3-1 1 0,2 2 17 16,2 2-5-16,-6 0-6 0,-1-2-20 0,-14 2-4 15,15 0-28-15,1 0 8 0,-2 0 0 0,7 10 10 16,-13-9 6-16,-3 0-8 0,2 4-3 15,-4-1-15-15,0-3 6 0,-2 3 1 0,1 0 32 16,-1 2-3-16,-1-2-39 0,-3 0 1 16,3-4 1-16,0 11 5 0,-10 11 7 0,2-12 0 15,-2 0 31-15,4-1-11 0,-3 0 3 0,0 2 0 16,-3-2-13-16,2 0-1 0,0 0-1 16,1-2-2-16,-3 2-15 0,3-7 0 0,-1 3 37 15,4 0-4-15,-2 0-2 0,3-3-13 16,-1 1 29-16,-2 0-16 0,5 1-30 0,0-2 16 15,-1-1 21-15,0 1-37 0,1 1 38 0,-1 0 0 16,2-2 1-16,1 1-36 0,0 0 22 0,-1 0-9 16,2 1 8-16,0-3 15 0,0 0-2 15,0 0-13-15,15 6-4 0,3-4 12 16,5 0-10-16,0-2 33 0,0 3-24 0,1-3 1 16,-12 0-10-16,6 0 7 0,5 0-11 0,-1 0 2 15,1 0-10-15,0 0-3 0,-2 0 25 0,-1 0-17 16,-4 0 5-16,0 0-7 0,-5 0 27 15,-2 0-28-15,-1 0-12 0,1 0 30 0,-9 0 2 16,8 0-26-16,-8 0-11 0,6 0-37 16,-6 0 5-16,7 0-64 0,-7 0 6 0,0 0-63 15,7 0-57-15,-7 0-122 0,0-7 20 0,9-2 6 16</inkml:trace>
  <inkml:trace contextRef="#ctx0" brushRef="#br0" timeOffset="-197142.13">21031 4807 241 0,'-3'0'183'0,"0"3"-78"15,0-1-48-15,3 2 3 0,-2-3-8 16,1 3 27-16,-5 11-7 0,6-3-15 0,0-3-4 15,0 0 6-15,0-9-4 0,0 8-24 0,0 0-3 16,0-3 8-16,9 16-4 0,-3-13-3 16,3 3 5-16,1-1-3 0,-3-5-4 0,-1 1 32 15,3-2-28-15,-3-2-6 0,1 0 0 0,-1-2 15 16,-6 0-44-16,0 0 35 0,7 0 21 0,-7 0-16 16,22-14 11-16,-15 5 2 0,-1 1-28 15,-3 2 4-15,7-6 22 0,-10 1 6 0,0 0-11 16,0 11-16-16,0-7 10 0,0 1 5 15,0-1-23-15,-16-12 3 0,8 9 9 0,-1-1 14 16,0 2-43-16,0 4 11 0,0 3 2 0,5 0-57 16,-2-2 22-16,-1 1-2 0,2 3 1 15,3 0-106-15,-2 0-5 0,1-1-84 0,1 0-125 16,-1 1 3-16,3-2 41 0</inkml:trace>
  <inkml:trace contextRef="#ctx0" brushRef="#br0" timeOffset="-196785.81">21227 4746 561 0,'3'-3'213'0,"2"1"-57"16,0 0-38-16,2-1 6 0,9 1-10 0,-3-5-1 15,6 4-22-15,-6 0-20 0,6 2 10 16,-4 1-32-16,-3-3-37 0,-3 3 37 0,1 0-7 15,-2 0-14-15,-8 0-5 0,0 0 14 16,7 0 6-16,-1 0-20 0,-6 0 19 0,10 0-45 16,-10 0 35-16,6 0-8 0,6 10-1 0,-10-7 29 15,2 1-22-15,-3-2 10 0,3 4-32 16,-1-2 32-16,-2 0-15 0,4 14 6 0,-3-4 3 16,3 2 0-16,-3 2-16 0,-1-8-4 0,1 3 18 15,-2-2 1-15,0-2-11 0,2 2 0 0,0-3 0 16,-1-2-10-16,1 9 4 0,3 0-5 15,-3-2-6-15,-2-13-9 0,0 8-30 0,0 2-56 16,0-3 9-16,0 0-70 0,0 0-40 16,0-7-153-16,0 8-6 0,0-8 14 0,0 5 12 15,0-5-20-15</inkml:trace>
  <inkml:trace contextRef="#ctx0" brushRef="#br0" timeOffset="-196276.93">22066 5080 217 0,'0'3'260'0,"-1"-3"-90"16,-2 1-34-16,3 2 15 0,0 0-55 0,-2-1-9 15,2 1 12-15,-2 1 4 0,2 1-19 16,-2 1-17-16,-3 8-3 0,1-5-1 0,0-1-35 16,-5 5-24-16,5-2-20 0,0 3 0 0,-1-6-189 15,1-3-145-15,-1 2 47 0,-1-5-15 0</inkml:trace>
  <inkml:trace contextRef="#ctx0" brushRef="#br0" timeOffset="-195518.12">22406 4351 249 0,'0'-6'271'0,"1"0"-67"0,0 4-2 15,-1-3-38-15,2 1-14 0,0 0-25 0,-2 1-27 16,0 1-22-16,0 2 14 0,2 0-1 0,-1 2-14 16,1 2-3-16,-2 1-10 0,4 11-21 0,-2 4-12 15,-1 0 22-15,5-1-5 0,-4 3-17 16,-1 0 8-16,3 0-4 0,-4-1-3 0,3 2 4 16,0-2-21-16,-2-2 6 0,2-2-8 15,-2 1 6-15,2-7 11 0,-2-1 3 0,0-2-33 16,-1-2 0-16,0 0 12 0,0-2-2 0,3 0 0 15,-3-3 10-15,0 1 7 0,0-2-24 16,-1 0 23-16,-1-2-19 0,2-3 0 0,-1 1-3 16,0-4-5-16,-2-10 10 0,1-3-21 0,0-3 29 15,2 12-9-15,0-10-6 0,0-2 9 16,0-4-3-16,0 0-6 0,14-30 5 0,-10 30 2 16,1 0-6-16,-1 4-9 0,0-2-3 0,1 6 11 15,0-1 0-15,0 1-20 0,-1 4 24 16,2 3-21-16,-2-4 19 0,0 8-3 0,4-3-17 15,-2 6 5-15,-1-1 12 0,2 0-28 0,-1 5 14 16,-1 0 12-16,1 1 1 0,0-1-30 0,-6 2 33 16,0 0-20-16,13 0 12 0,8 14-2 15,-9-5-3-15,-7-1-14 0,4 0 4 16,-5-3 15-16,0 4-12 0,-2-4 15 0,-1 2 2 16,2-3-4-16,-3 2 7 0,0-6-1 0,0 0 18 15,0 7-26-15,0 0-20 0,-14 10 33 16,5-9-1-16,0 0-9 0,3-2-8 0,-3-1 17 15,-4 2-4-15,0 0-8 0,2-2 26 16,0-2-14-16,2-1-42 0,0 2-5 0,4-2-9 16,-1-1-7-16,1 1 7 0,1 1-95 15,0 0-58-15,0-2 17 0,2 0 18 0,2 1-138 16,-3 1 11-16,3-3-88 0</inkml:trace>
  <inkml:trace contextRef="#ctx0" brushRef="#br0" timeOffset="-195109.79">22733 4507 427 0,'-2'0'209'15,"0"-3"-43"-15,1 1-6 0,1 0-27 0,1-1-46 16,1 2 12-16,0-3-17 0,4 4-32 15,-2-3 22-15,0 3-12 0,1 0-7 16,-2 0-10-16,1 0-4 0,2 0-49 0,-2 3 30 16,-3 0-28-16,3-1 24 0,-3 1-30 15,2 2 28-15,0-1 5 0,-3 2-10 0,-2 0-5 16,1 1-4-16,1-1-9 0,-15 16 12 0,7-8 31 16,0-2-18-16,2-4-47 0,-4 5 12 0,-2-3 25 15,4 0-10-15,0-3 22 0,-3 2-18 16,7-3 22-16,-1-1-8 0,3 0-14 15,-3-1-22-15,2-2 30 0,1 1 1 0,2-1-8 16,-2 0-5-16,2 1 2 0,0-3 15 0,0 0-25 16,0 0-12-16,0 0 3 0,14 7 47 15,2-2-37-15,-2-2 23 0,2-1 17 16,4 1-13-16,1-1-32 0,-10-2 18 0,1 0-1 16,7 0-92-16,1 0-33 0,-6 0-70 0,4 0-98 15,-4 0-7-15,15-12 10 0</inkml:trace>
  <inkml:trace contextRef="#ctx0" brushRef="#br0" timeOffset="-194780.91">23311 4224 370 0,'0'-3'218'0,"4"3"-59"15,0-4 0-15,-1 4-42 0,3-1-19 0,9-6 10 16,0 5-37-16,-4 2-26 0,1-2-22 16,6 1 0-16,-10 1-102 0,2 0-53 0,2 0-76 15,-2 0-124-15,-3 0-1 0</inkml:trace>
  <inkml:trace contextRef="#ctx0" brushRef="#br0" timeOffset="-194575.8">23373 4375 222 0,'7'1'197'0,"-2"1"-16"0,2-2-33 16,2 0-44-16,11-3-2 0,-11 3-5 0,3 0-10 15,2 0-45-15,2 0-5 0,-2 0-4 0,0 0-9 16,-2 0-4-16,-3 0-73 0,1 0-73 15,-2 0-116-15,-2 0 9 0,-6 0 9 0</inkml:trace>
  <inkml:trace contextRef="#ctx0" brushRef="#br0" timeOffset="-193947.83">23843 3982 334 0,'4'-6'97'0,"6"-2"8"0,1 2-28 16,-2 3-7-16,0-1-10 0,8-1 10 0,-4 5-28 15,-1-1 3-15,-12 1 4 0,12 0-18 16,2 0-6-16,15 15 10 0,-16-7-27 15,-1 0 0-15,0 2-2 0,-5-1-2 0,-1 2 7 16,-1-1 5-16,-1-2-9 0,1 1 25 0,-5 0-5 16,0-3-4-16,0 1-1 0,0-7-28 0,0 0-18 15,0 9 16-15,0-1-4 0,0-1 1 16,-11 6 43-16,6 0-4 0,-2-5-36 0,0 2 1 16,-1 0-1-16,0 2 32 0,1-6-2 15,3-1-3-15,-3 1-1 0,4-2-3 0,-1 0 0 16,0 0-3-16,3-1-39 0,-2-1 32 15,2 0-12-15,1 1-1 0,-1 1 29 0,-1-4-1 16,2 3-35-16,0-3 1 0,0 0 60 0,0 0 8 16,0 0-48-16,12 12 11 0,-8-12 30 15,4 2 2-15,8-2-45 0,-1 4 38 0,4-1-8 16,2-2-6-16,-2 0-36 0,0 2 24 0,-1-3-18 16,2 0-10-16,-4 0 9 0,-2 3 1 15,-5-3-2-15,-1 0 13 0,-2 0-1 0,-1 1-59 16,1-1-7-16,-2 0-31 0,-4 0-36 15,0 0-23-15,0 0-90 0,0 0-94 0,7-4-4 16</inkml:trace>
  <inkml:trace contextRef="#ctx0" brushRef="#br0" timeOffset="-189643.86">24050 4039 209 0,'-16'-14'101'0,"16"14"-8"0,0 0-15 15,0 0-9-15,0 0 24 0,0-12-47 0,0 12-7 0,0 0 16 16,-26-18 14-16,26 15-14 0,-1 2-31 16,-2-1-3-16,2 2 18 0,1-2-42 0,0-1 30 15,0 3-15-15,-2 0-16 0,1-2 44 16,1 2-31-16,-1-1 4 0,1 0 15 0,0 1-14 15,0 0 18-15,0 0-25 0,-2-1-1 16,2-1 0-16,-1 2 1 0,1 0-23 0,-2 0 27 16,2 0-6-16,0-1 4 0,0 1-18 0,0 0 17 15,0 0 9-15,0-1-3 0,0 1 0 16,0 0-2-16,0 0-2 0,0 0 6 0,-2 0-22 16,2 0-17-16,0 0 22 0,0 0-41 0,0 0 2 15,0 0-4-15,0 0-5 0,0-1-20 0,0 2 21 16,-1-1 0-16,2 0 38 0,-1 0-34 15,0 0-12-15,0 0 66 0,0 0-39 0,0 0 16 16,0 0-7-16,0 0 30 0,0 0-34 16,0 0-8-16,0 0-11 0,-1 0 31 0,2 0-35 15,-1 0 16-15,0-1-8 0,0 1 19 0,0-2 16 16,0 4 22-16,0-2-36 0,-1 0-7 16,1 1 13-16,0-1-1 0,0 0-3 0,1 0 13 15,-1 0-21-15,0 0 19 0,2 0 17 16,-2 0 2-16,0 0 1 0,-2 0-23 0,1 0 22 15,1 0 13-15,0 0-40 0,0 0 31 0,-1 0-1 16,1-1-31-16,0 1 11 0,1 0 6 16,-1 0 17-16,0-2-36 0,0 4 12 0,0-2 17 15,0 0 22-15,0 0-9 0,0 0-12 0,-1 0-14 16,2 0-16-16,-1 1 32 0,1-2-2 16,-1 2 18-16,0-2-17 0,0-1-15 0,0 4-6 15,-1-2 39-15,1-2-20 0,0 4 1 0,0-4 19 16,0 4 5-16,-1-2-44 0,1 0 16 15,-2 0 30-15,4 0-49 0,-2 0 19 0,0 1 2 16,0-1-3-16,1-1-3 0,-1 1-3 0,0 1 6 16,-1-1 35-16,1-1-47 0,1 1 44 15,-1 0-58-15,0 1 23 0,1-1 8 0,-1 1 11 16,0-1-26-16,0 1-1 0,0 2 2 16,2-1-2-16,-2 0 1 0,0 1 50 0,2 1-6 15,-2 1-16-15,0-1-6 0,0 2-28 0,1 1 35 16,1-4-10-16,-2-3-2 0,4 26-1 15,-4-13-5-15,1 5-6 0,2-6-1 16,-3 3 26-16,1-5-5 0,0 7-4 0,3-3 0 16,-2 3 6-16,1-4-6 0,-2-2 18 0,2-1-5 15,1 7-31-15,-3-5-1 0,0-2 10 0,2 0 1 16,-2-3-1-16,0 0 0 0,0-2-2 16,1-1-1-16,-1 0 10 0,-1 2-2 0,0-2-31 15,1 0 9-15,1-2 2 0,-2-2 59 16,0 0 0-16,0 0 13 0,0 0-28 0,0 0 20 15,0 7-9-15,0-8 0 0,1-1-37 0,-2-2 22 16,1 2 13-16,0-2-13 0,-2 0-4 0,1-3-8 16,1 0 3-16,-3-11-3 0,-2 1-10 15,4 5 0-15,0-6 12 0,0 3-8 0,-2-6-16 16,2 1 8-16,-2-1 8 0,-2 3-4 16,4 1-12-16,-2-4-10 0,2 8 11 0,0-6 15 15,1 5-26-15,-4 4 17 0,4-1 11 16,0 3-19-16,-1-2 21 0,1 3-9 0,0-1 10 15,-2 3-5-15,2-2 8 0,0 2-14 0,0 1-12 16,-1-2 18-16,1 1-6 0,0 2-24 16,-1 0 44-16,1-1-20 0,0 0 2 0,0 0-17 15,0 1 12-15,-2 1 8 0,2-1-3 16,0 1-15-16,0 2 0 0,0 0 2 0,0 0-13 16,-1-2 11-16,2 4-13 0,1 1 23 0,-2 1-13 15,1-1 0-15,-1 3 3 0,1 1-5 16,2 9-5-16,1 0 16 0,2 3-16 0,-2 0 22 15,0-1-13-15,-2 3 2 0,1-1-9 0,2 1 15 16,-3-3-15-16,4 2 14 0,-4 1-22 16,3-1 26-16,-2-4-5 0,1 2-9 0,-4-5-2 15,2 0 15-15,-2-3-12 0,2-1 10 0,-1-1-12 16,-1-3 7-16,0-1 5 0,1 2-5 16,0 0 9-16,1-4-10 0,-2 2 3 0,0 0 1 15,0-1 18-15,1 0 9 0,-1-1-10 0,0 0 9 16,0-2-32-16,0 0 4 0,0-3 8 15,0-1-11-15,3 0 19 0,-6 0-7 0,6-5-13 16,-3 4 15-16,0-14-2 0,0 10 2 16,0-7-12-16,0-4-7 0,0-1 18 0,0 2-9 15,0-5 1-15,0 2 1 0,0 2-1 0,0-1-9 16,0-2-2-16,11-16 6 0,-11 21 7 0,0 0 1 16,1 4-11-16,-1 5 15 0,0 9-4 15,0-11-8-15,0 4-1 0,0 0 17 0,0 7 4 16,0-9-13-16,0 9 4 0,0-7-14 15,0 7 6-15,0-8-4 0,0 8-6 0,0 0 5 16,0-7 7-16,0 7 1 0,1-7-8 0,-1 7 4 16,-1 4-18-16,1-1 16 0,-1 1 5 15,1 3-8-15,-1 1-1 0,1 9 8 0,0-7-12 16,0 4-6-16,-9 18 18 0,5-9-8 0,4 0-2 16,0-12-2-16,0 7 29 0,0 4-15 15,0 0-6-15,0 0-10 0,0 2 18 0,0 1-11 16,0 0 3-16,0-2 4 0,0 0-11 15,0-4 19-15,0 2-10 0,0-3-12 0,0-4 18 16,0-1-10-16,0-4 14 0,0-2-8 0,0 3 4 16,0-10-1-16,0 8-10 0,0-2 8 0,0-6 16 15,0 0-9-15,0 5 1 0,0-5 10 16,-8 6-8-16,6-7 2 0,0-4-11 0,0 2 3 16,1-5-10-16,-3-7 13 0,-1-2-2 15,-4-4-20-15,5-1 20 0,0 0 1 0,0 0-7 16,2-5-2-16,-2-1-5 0,1 3 16 15,1-1-11-15,-2 1-4 0,1-2 9 0,1 2-6 16,-1 0 1-16,1 4-15 0,-2-1 20 0,1 2 2 16,2-1-8-16,1 5-5 0,-5 2 7 15,4 3-5-15,-1 2-11 0,1 5 12 0,0-4 6 0,1 2-10 16,-2 3 9-16,2-2-3 0,0 2 6 16,-1-1-2-16,1 1-12 0,0 2 18 15,-2-3-19-15,2 4-1 0,0 0-5 0,0 0 10 16,0 0 4-16,5-3 1 0,-5 6-13 15,2 1 14-15,0 0-8 0,-1 3 20 0,5 9-13 16,-1-1-7-16,-1 4 0 0,3 2-2 16,-1-1 17-16,2 1 0 0,-2-1-4 0,-2 3 1 15,2-2-9-15,1 0 12 0,-2 0 0 0,0-2-7 16,-1-1-2-16,1 0 1 0,-1-2 9 16,1 0-9-16,-1 1 1 0,-4-8 5 0,3 3-3 15,-3-7-7-15,3 1-15 0,-3 0 21 0,1-1 7 16,-1 1-9-16,0-5-1 0,0 2 9 15,0 1 3-15,1 0-8 0,1-1 14 0,-2-2-9 16,0 0-6-16,0-1-1 0,0 0 14 0,0 0-9 16,0 2-1-16,-2-5-6 0,1 1-1 15,1-3 9-15,-1 0 6 0,1 1-19 0,-1-4 18 16,-4-10-9-16,1 0 0 0,0-1-12 0,3 0 4 16,-2-1 15-16,-1-1-3 0,4 12 5 15,0-7-24-15,0-2 16 0,0 0 10 0,0-2-3 16,0 3-20-16,0-1 12 0,0 0-3 15,12-20-8-15,-11 20 16 0,-1 5-22 0,1 2 14 16,-1 3 3-16,2-1-1 0,-2 4-1 16,0-2-15-16,0 2 6 0,3 1 8 0,-3 1 2 15,0-1-18-15,0 0 8 0,0 0 7 0,0 3 5 16,3-3-16-16,-3 4 18 0,0 0-10 0,-3 0 6 16,3 0-16-16,-1 5 5 0,-1-1 7 15,0 1-10-15,1 1 9 0,0 13 5 0,-3-3 3 16,0 1-21-16,2 0 22 0,0-2 2 0,0 2 0 15,0 3-10-15,0-2 0 0,-3 0-12 16,5 1-29-16,0-7-10 0,-4 0-8 0,3-3-47 16,1 0 11-16,0-9-109 0,0 0-88 15,0 8 23-15,0-8-113 0,0 8 19 0,0-8 49 16,-3 6-15-16</inkml:trace>
  <inkml:trace contextRef="#ctx0" brushRef="#br0" timeOffset="-188897.87">24361 3987 314 0,'-10'12'66'0,"2"-1"0"0,0 4-13 0,4-1-2 15,0 1 6-15,3-4-21 0,-2-1 43 16,3 0-66-16,0-10 15 0,0 8 18 16,0-1 0-16,0 6 10 0,12 8-55 0,-7-12 16 15,4 4-25-15,-5-3 43 0,2-3-8 0,2-2 6 16,-2-2-7-16,3-1 16 0,-1 0-5 15,5 5-36-15,0-7 2 0,-3 0 54 0,-10 0-7 16,9 0-14-16,1 0 43 0,-4 0-13 16,16-11-12-16,-12 4 10 0,1-4 0 0,-3 0-1 15,0 0-24-15,-2-3-3 0,-2 0 32 16,2 1-14-16,-4-2-7 0,3 6 6 0,-5 9-3 16,0-10 1-16,0 1-28 0,0 1 16 0,0-5-4 15,-11-10-31-15,4 10 32 0,1 0-2 0,-3 3-4 16,1-3-13-16,2 6 3 0,-1 3-19 15,2-3 26-15,3 2-21 0,-3 2-28 0,3-1 28 16,0 1-27-16,1-1-25 0,-1 2 6 16,1 1-59-16,-3 1-12 0,3-1-2 0,1 1-44 15,0 0-58-15,0 0-142 0,0 0 17 0,-9 0 7 16</inkml:trace>
  <inkml:trace contextRef="#ctx0" brushRef="#br0" timeOffset="-188188.25">24804 3918 242 0,'-7'-6'117'0,"-3"3"-52"15,4-1 27-15,1 1-24 0,-9 0-21 0,2 4 37 16,12-1-10-16,-11 0-8 0,2 0-38 16,1 0 1-16,-17 9 21 0,13-2-32 0,2 2 10 15,-2 1-14-15,6-3 20 0,-5 4-42 16,7-2 36-16,0 3-11 0,-5-2-2 0,6-1-1 16,2 3-3-16,1-12 2 0,0 8 13 15,0 0 0-15,0-8-4 0,0 7-2 0,9 14-30 16,-2-15-11-16,-2 1 1 0,3-3 3 0,-1-3 2 15,2 0 1-15,-4 1 9 0,-5-2 2 0,12 0 45 16,2 0-1-16,15-15-12 0,-13 12-1 16,-3-4-23-16,1 1 5 0,-2-1 3 15,-3 0-16-15,0 2 0 0,-3-2 41 0,-1 3 10 0,0-2-6 16,1 3-14-16,-4-1 15 0,2 0 6 16,1 1-9-16,-4 1 4 0,2-1 12 0,-1 1-32 15,1 0 0-15,-2 1-7 0,2-2-7 16,-2 2 11-16,0 1-9 0,2-1-1 0,-3 1 22 15,0 0-38-15,0 0 12 0,0 0-7 0,9 10-12 16,-8-4 19-16,-1 0 4 0,3 11-16 16,-3-10 28-16,0 5-8 0,0 6 6 0,0-1 2 15,0 1-28-15,0 4 34 0,0 0-27 0,0-1 21 16,0-3 21-16,0 3-57 0,0-1 29 0,0 0 5 16,0-1-21-16,0-4 0 0,0 0-3 15,0-3 25-15,0-1 13 0,0-1-46 0,0-2 13 16,0-2-16-16,0-6-45 0,0 10 7 15,0-3-80-15,0-7-70 0,0 0-126 0,0 0-12 16,0 7 8-16,-10-2-34 0</inkml:trace>
  <inkml:trace contextRef="#ctx0" brushRef="#br0" timeOffset="-187806.05">23964 4618 388 0,'7'-1'194'0,"12"-5"-54"0,9 1 9 16,-1 0-45-16,6 2-53 0,4-2 33 0,8-1-16 16,0 1-24-16,6-2 16 0,2 2-2 15,3 0 17-15,0-3-57 0,-1 6 18 0,2-7 10 16,-4 1-18-16,0 3 9 0,-2 0-34 16,-2 0 36-16,-4 0 1 0,-7-2-46 0,-3 3 29 15,-5 2 18-15,0-4-27 0,-1 4 3 16,-7 0-8-16,-2-4-14 0,-6 6-8 0,-1 0 0 15,-5 0-39-15,-3 0-37 0,-5 0-60 0,0 0-50 16,2 0 12-16,-6 0-164 0,-1 0-3 16</inkml:trace>
  <inkml:trace contextRef="#ctx0" brushRef="#br0" timeOffset="-187171.87">23971 4960 295 0,'0'-1'205'0,"0"-1"-65"16,1 1 13-16,3-1-70 0,0-2 11 15,3 2-22-15,0 2-5 0,12-6-32 0,-1 5 27 16,1 0-21-16,-1-4 36 0,-8 5-23 0,3 0-17 16,1 0-4-16,0 0-13 0,12 13-21 15,-10-7 34-15,-6-1 6 0,-3 2-5 0,2-2-3 16,-5 0-21-16,-2 1-1 0,2 0-1 16,-4-3 4-16,0 4-16 0,0-1 1 0,0-6-1 15,0 11 20-15,-12 13-34 0,2-9 6 0,0 2 45 16,0-5 0-16,-3 0-27 0,0 0-15 0,-1 2-8 15,-2-4 16-15,3 0 12 0,-1-1-3 16,5 1 21-16,-2-3-30 0,4 1 14 16,0-2-2-16,2-1-1 0,3-2 6 0,-2 0-29 15,1 1 2-15,1-1-28 0,2-1 4 0,0 0 53 16,0 1-9-16,0-2-22 0,0-1 7 0,0 0 28 16,10 7 18-16,-4-7-17 0,1 2-48 15,11-2 45-15,2 5-12 0,-1-4-19 0,2 0 37 16,-12-1-17-16,4 0-10 0,2 0 6 15,3 0-26-15,1 0 6 0,-1 0 3 0,1 0-76 16,-1 0-31-16,13-9-1 0,-20 8-80 0,-1-3 14 16,-1 2-185-16,7-5-6 0</inkml:trace>
  <inkml:trace contextRef="#ctx0" brushRef="#br0" timeOffset="-186848.14">24390 5010 418 0,'0'-5'202'0,"0"2"-50"16,1-1-12-16,-2 0 1 0,2 1 0 0,-1 1-67 16,0-1 4-16,1 1 7 0,-1 1-8 15,0 0-23-15,2 0 8 0,-2 2 4 0,1 0-13 16,-1 2-5-16,1 2-7 0,-1-2 13 15,0 3-13-15,2-1-7 0,-1 5 24 0,0 7 1 16,-1-10-22-16,0 4-17 0,0 5 20 0,0 1-13 16,0-2 5-16,0-1-10 0,0 0-8 0,0 1 3 15,12 11-3-15,-12-16-2 0,1-3-5 16,-1 2-20-16,1-3 12 0,-1-1-44 0,1-2 11 16,-1 3 4-16,3-3-97 0,-2-1-57 15,1 1-85-15,-1-2-80 0,0-1 21 0,2-1 11 16,-3-4 44-16</inkml:trace>
  <inkml:trace contextRef="#ctx0" brushRef="#br0" timeOffset="-186258.45">24657 4891 212 0,'9'-10'188'16,"-2"2"-35"-16,-4 2-22 0,6 5-14 16,-1-3-18-16,-4 1-11 0,3 2-61 0,1 0 9 15,-4 1-5-15,1-2-4 0,-1 2 27 0,-4 0-6 16,0 0-31-16,9 0-1 0,-3 0 14 16,16 15-1-16,-17-8-1 0,4-3-18 0,-4 2 42 15,-1 1-5-15,-3 0-4 0,2 0-6 0,-2-1-61 16,-1-6 0-16,0 0 31 0,0 13-1 15,-17 12-1-15,10-17-5 0,4 0 0 0,-7 0 0 16,1-1 25-16,3-2-1 0,-1-2-4 0,1 2-21 16,2-3 1-16,-1-2 29 0,1 2-2 15,-1-2 5-15,1 0-5 0,3 3-59 0,-2-2 4 16,1 0 48-16,2 1-32 0,0-1 19 0,0 1-3 16,0-2 1-16,0 0 3 0,0 0 2 15,0 0-26-15,11 10 22 0,-4-7-11 0,5 5 1 16,-1-5-31-16,-2-2 4 0,0 3 36 15,-3 0 0-15,-1 2-3 0,9 1-15 0,-5-4 19 16,5 4-2-16,-5 0-39 0,-5-1 3 16,1-2 41-16,-1 3 30 0,-3-5-19 0,3 3-26 15,1-2 19-15,-5 3-3 0,2-2-1 16,-2 2 14-16,0-6 4 0,0 0-40 0,0 8 55 16,0-1 2-16,0-7-3 0,0 8 0 0,-12 13-1 15,5-9 26-15,2-5-5 0,-1 1 3 0,-3-6 16 16,4 5 0-16,-3-4-23 0,-5 2 4 15,-3-1-2-15,-2 1-11 0,6-4-5 0,2-1-8 16,0 2 8-16,0-2-9 0,2 0-21 0,-2 2 17 16,5 0-10-16,-2-2-20 0,1 1-20 15,6-1-70-15,0 0 9 0,-7 0-147 0,7 0-157 16,-8 0 28-16,8 0 25 0,-13-15 18 0,11 10 29 16</inkml:trace>
  <inkml:trace contextRef="#ctx0" brushRef="#br0" timeOffset="-48526.83">6546 10636 339 0,'0'0'82'0,"0"-15"29"0,0 15-44 16,-18-24 0-16,15 20-9 0,1-2-6 0,2 1-7 15,-3 1-5-15,1 0 50 0,0-2-36 16,0 3 3-16,1-2 13 0,-1 0 14 0,0 1-18 15,1 0-11-15,-2 1 13 0,2 1-9 0,-1-1 18 16,0-1-21-16,2 3-32 0,-1-4 29 16,1 2-16-16,-4 2 14 0,4-2 2 0,0 2-13 15,-1-1 8-15,-1 0-25 0,2-1 15 16,-1 3-3-16,1-2-9 0,0 2 12 0,0 0-24 16,0 0-13-16,0 0-2 0,0 0 8 0,-2 0-17 15,2 1 29-15,0 3-8 0,-2 0 3 0,2 1 18 16,0 2-51-16,2 0 23 0,-2 11-4 15,0-9 17-15,0 4-3 0,0 4-8 0,0 0-19 16,0 2 26-16,0 1-7 0,0-1-1 0,0 1-13 16,6-1 21-16,4 19 6 0,-10-23-22 15,3 0 4-15,-2-1 12 0,1-5-14 0,1 1 9 16,-2-4 12-16,2 2-22 0,-3-3-4 0,2 0 29 16,1-2-35-16,-3 2 21 0,5-1-10 15,-4-1 4-15,3-3 13 0,-1 3-18 0,-3-1 14 16,6-2-7-16,-2 2 0 0,-4-2-13 15,0 0 28-15,9 0-20 0,0 0-7 0,2 0 25 16,14-15-17-16,-10 8-3 0,2 2-19 0,-3-4 3 16,1 2 40-16,-3-1-47 0,-1 3 21 15,-5 0-12-15,2 0-7 0,0-4 31 0,1 4-8 16,-7 1-8-16,5 1 19 0,-6 0-8 0,4-1 12 16,-5 1-28-16,3 2-11 0,-3-2 27 15,0-2-4-15,1 2 2 0,-1 0 9 0,0 3-9 16,0 0 0-16,0 0 0 0,0-7 7 15,0 7-35-15,0-7 27 0,0 7 21 0,-12-11-13 16,11 9-32-16,-3 0 21 0,4-1 7 0,-1 2 3 16,0 0-36-16,-2 0 27 0,-1 1-24 0,2 0 37 15,1 1-19-15,-3 0 9 0,1 1 7 16,-1 1-1-16,2 0 8 0,-1 0-15 0,1 1-9 16,0 3 29-16,1-2-8 0,-2 2-14 0,0 7-19 15,3-14 9-15,0 11 22 0,0-2 3 16,0 0-1-16,0-1-7 0,0-1-39 0,0-7 40 15,0 7-23-15,11 7 27 0,-7-12-3 0,1 1-26 16,13 2 16-16,0-5 16 0,-8 0-8 16,3 0-5-16,6 0 3 0,21-9 3 0,-17 3-1 15,-5-1-8-15,2-2-18 0,-1 2 31 0,-1-6-13 16,-4 2 3-16,-1-2-7 0,2 1 5 16,-4-2 4-16,-2 2-13 0,-3-2 16 0,3 1-12 15,-4-4 10-15,-4 6-1 0,2-2 8 16,-2 3 5-16,-1 1-27 0,0 1 9 0,0-2-8 15,0-2 2-15,-19-14 10 0,13 14-9 0,-1-1-7 16,1 4-5-16,-1 2 21 0,0-5 14 0,-1 4 4 16,3 1-22-16,-3 2 0 0,7 0 23 15,-3 0 7-15,-2 1-19 0,3 1-6 16,1 1 25-16,-1 0-8 0,1 0-15 0,0-1-1 16,1 1 9-16,-3-1-5 0,4 1-25 15,-1 2 26-15,-1 0-35 0,2 0 5 0,0 0 21 16,0 0 11-16,0 0-5 0,-3 12 17 0,0-8-22 15,3-1-15-15,0 6 17 0,0-4-2 0,3 3-8 16,-3-1 23-16,0 3-6 0,0 2 3 16,0 3-8-16,11 19-4 0,-11-20-16 15,2 2 26-15,3-1-5 0,0 0 8 0,1 1-28 16,-1-1 14-16,-1-1 15 0,1-3-26 0,2 3 14 16,-1-5 26-16,0-1-5 0,1 4-6 15,-2-4-8-15,0-3 7 0,-1 1-19 0,6-1 4 16,-5-3 9-16,0-1-7 0,2 1-22 0,-1 0 27 15,0 0-34-15,1-2 20 0,-2 1-7 0,-5-1-37 16,9 0-26-16,4 0 16 0,1 0 6 16,2 0-85-16,11-10-6 0,-18 5-90 0,0 1-103 15,-1 1 21-15,-2 0 12 0,0 0-1 16</inkml:trace>
  <inkml:trace contextRef="#ctx0" brushRef="#br0" timeOffset="-48233.58">6945 10585 298 0,'-5'-3'225'0,"2"3"-30"15,1 0-61-15,-1-4-3 0,3 3 24 0,3-2-39 16,-1-1-19-16,11-1-58 0,5-2 10 16,2 0-33-16,7 0-1 0,1-1-118 0,-1-1-100 15,5 1-116-15,2-4 11 0</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3-10T10:25:27.111"/>
    </inkml:context>
    <inkml:brush xml:id="br0">
      <inkml:brushProperty name="width" value="0.05292" units="cm"/>
      <inkml:brushProperty name="height" value="0.05292" units="cm"/>
      <inkml:brushProperty name="color" value="#FF0000"/>
    </inkml:brush>
  </inkml:definitions>
  <inkml:trace contextRef="#ctx0" brushRef="#br0">4679 3884 409 0,'-15'0'256'0,"15"0"-25"0,0 0-13 0,0 0-31 16,-13-13 4-16,-4-3-23 0,14 14-10 0,0 0-7 15,1 1-28-15,-2-3 6 0,1 4-15 0,3-3-4 16,-1 2-1-16,1 0-16 0,0-2-22 16,0 2 19-16,4-2-16 0,1 1-15 15,17-5-22-15,-3-1 20 0,7 3-28 0,1 0 3 16,1 0-5-16,2 2-14 0,0-1 21 0,3 0-22 15,2 1 10-15,2 3 13 0,1-3-25 0,-1 2 3 16,3 0-1-16,2-1-2 0,-4 1-2 0,1 1-2 16,-5-2 4-16,1 0-4 0,-2 1-1 15,-2 1-10-15,-5 0 15 0,-14 0-9 16,2 0-4-16,1 0 1 0,-5 0 5 0,1 0 8 16,-4 0-9-16,-7 0 13 0,0 0-19 0,11 0-1 15,-13 0 18-15,0 0-14 0,-2 0-1 16,-2 1 20-16,2 1-6 0,-4 0-16 0,-6 2-9 15,1-3 9-15,3 2 19 0,2 0-6 0,-11 1-5 16,7 3-12-16,-3 0 12 0,4-4-13 16,-3 3-7-16,2 2 4 0,-4 0 17 0,3 1 8 15,-1 0-25-15,0-1 2 0,1 0 4 0,3 4 17 16,-2 0-20-16,-2-3 9 0,3 3-3 0,0 1 6 16,-1-1 9-16,-1 5 2 0,4-4-17 15,-3 3 16-15,-1 1-3 0,2-1-12 0,-1 6-6 16,3-4 5-16,-2 1-4 0,2-2 11 15,-3 0-6-15,2 0 12 0,0-1 10 0,0 1-14 16,1-3-6-16,-1 1-9 0,-1-3 22 0,1 0-16 16,0-1 12-16,0-1 10 0,2-3-16 0,1 1 26 15,3-2 20-15,-2-4-31 0,5 3 26 16,-3-3-32-16,-1 1 22 0,3-3-22 0,1 3 6 16,-2-2 9-16,1 0-7 0,1 2 1 15,0-2 13-15,-1 1-7 0,2-1-16 0,-2 0-14 16,2 1 6-16,0-2 32 0,0 0-27 0,0 0 6 15,6 0 26-15,-1 0-18 0,1-2-15 16,1 1 7-16,1 0 0 0,6 1 5 0,25-7-3 16,-11 3-9-16,4 1 0 0,0-1-8 15,3 0-6-15,4 1 18 0,3 0 9 0,1 2-16 16,3-3-4-16,-1 1 25 0,2 2-34 0,-4-2 14 16,-2 1 2-16,-1 0-4 0,-6 1-16 15,3 1-15-15,-9-4 30 0,4 1-25 0,-8 3 23 16,-6-1 7-16,-3 0-16 0,-4 0 18 0,-3 1 20 15,-1-2-26-15,-1 2-5 0,-2 0 11 16,1 0-13-16,-3 0 12 0,5 0 4 0,-4 0-12 16,-2 0-21-16,-1 0 7 0,0 0-58 0,0 0-6 15,0 0-35-15,0 0-34 0,0 0-12 16,0 0 17-16,8 0-103 0,-8 0-123 0,0 0 30 16,9 0-103-16,3-12 31 0,3 3 13 0,0 1 13 15,5-3-1-15</inkml:trace>
  <inkml:trace contextRef="#ctx0" brushRef="#br0" timeOffset="442.86">6343 3822 377 0,'-1'0'323'0,"-2"2"-42"0,2-2-51 16,-2 1-28-16,2-2-9 0,1 2 1 16,-1-1-45-16,2 0-12 0,-1-1-12 0,5-1-15 15,2 1-17-15,11 0 10 0,2-2-36 0,1-2 16 16,-1 4-11-16,5 0-21 0,-2-2 0 16,-2 1 4-16,0 0-19 0,2 1-3 0,-2-1 12 15,-5-1-16-15,-2 3-6 0,-2 0-3 16,-12 0-24-16,8 0-24 0,-2 0-28 0,-6 0-32 15,9 0-1-15,-9 0 11 0,8 0-111 0,-8 0-40 16,0 0-52-16,10 8 21 0,-8-4-123 0,-3-1 21 16,-1-2 3-16,-3 3-21 0</inkml:trace>
  <inkml:trace contextRef="#ctx0" brushRef="#br0" timeOffset="669.02">6380 4021 234 0,'-5'4'275'0,"4"1"-53"16,-2 1-20-16,3 0-9 0,1-2-10 16,2 0 4-16,6 8-27 0,-3-4-24 0,7-1-2 15,1 0-20-15,-3-6-17 0,6 5 0 0,-3-2-2 16,3 1-24-16,-2-5-5 0,-15 0-7 16,10 0 4-16,0 0-17 0,-1 0-8 0,2 0-7 15,-6 0-51-15,2 0-51 0,5-9-24 16,-6 3 11-16,-2 4-212 0,0-3 24 0,-3 2 20 15,2-2-107-15,-2 1 64 0,-3 0 24 16,2-1-32-16</inkml:trace>
  <inkml:trace contextRef="#ctx0" brushRef="#br0" timeOffset="60489.28">7604 3481 474 0,'0'0'233'0,"0"-14"-30"0,0 14-28 16,0 0-14-16,0 0 10 0,8-25-27 0,-8 21-25 15,0 3-6-15,-2-2 0 0,2 2-22 0,0-2-19 16,0 3 4-16,2-2-5 0,-4 2-28 16,4 2 7-16,-2 1-7 0,1 1-5 0,1 2-14 15,4 10 23-15,-5 5-15 0,4-1 7 0,-2 1-13 16,3 3-4-16,0-2 3 0,-1 2 8 16,2 1-21-16,-1 0 7 0,0-3-13 0,-2 3 12 15,3 0-4-15,1-4-2 0,-2 0 9 16,-1-5-10-16,-2 4 0 0,2-6-2 0,-2-1 0 15,-2-4-5-15,0-2 5 0,-1-1-11 0,1-1 10 16,-1 0 3-16,0-2 2 0,3 0 6 16,-2 0-27-16,-1-3-4 0,0 0-44 0,-5 0-14 15,5-1-11-15,0-1 7 0,-2-1-71 0,-1 0-62 16,3-2-33-16,0 0-121 0,0-1 23 16,0-1 21-16,5-7-7 0,-5 8-5 0</inkml:trace>
  <inkml:trace contextRef="#ctx0" brushRef="#br0" timeOffset="60937.58">7873 3564 314 0,'0'-1'249'0,"-2"-2"-88"0,2 1 0 15,0 1-21-15,-1 0-48 0,1 1 9 0,-1 0-1 16,-2 2-4-16,2 0 9 0,0 2-49 15,-3 3 15-15,2 8-8 0,-1 1 8 16,-2 3-12-16,2-2-32 0,2 0 36 0,1-17-46 16,0 12-1-16,0 0 30 0,0 1-37 0,0 1 25 15,13 10-12-15,-6-9-11 0,2-1 16 16,-3-5-18-16,3 1 24 0,1-4 3 0,-3-2-14 16,5-1-21-16,4 1 14 0,-3-3-15 15,-5-1 16-15,3 0-27 0,3 0 18 0,23-11-2 16,-21 6 16-16,0-4 10 0,0 1-1 0,-1 0-14 15,-2-1 14-15,4-2 19 0,-7-2-8 16,-4 1-1-16,2 2-3 0,-1-3 18 0,-3-4 3 0,-1 2-3 16,-3 2-7-16,0 5-1 0,0-8-14 15,0 0 10-15,-17-16-10 0,7 13-7 16,0-1-11-16,-2 5 9 0,-2 1-14 0,3 1 13 16,-2 2-15-16,1 3 9 0,0 0-16 15,3 2 6-15,-2 4 1 0,3-1-8 0,0 1-16 16,8 2-29-16,-8 0-9 0,3 0-48 0,-4 0-14 15,9 0 11-15,-14 13-48 0,10-11-29 0,0 4-47 16,3-3-89-16,0 1 23 0,0 0 24 0,-3 0 14 16,9-1-114-16</inkml:trace>
  <inkml:trace contextRef="#ctx0" brushRef="#br0" timeOffset="61359.02">8350 3400 212 0,'1'-1'250'0,"1"0"-89"16,-2 1-26-16,2 0 12 0,-1 2-25 0,0-2-47 15,1 5 1-15,-2-1 18 0,0 0-39 16,0 3 21-16,0-2-36 0,-2 12 31 15,2-11-29-15,0 5 22 0,0-2-20 0,0 1 3 16,0 5 6-16,0-1-14 0,0 1-13 0,0 0-6 16,0-4 26-16,0-1-28 0,0-1 17 0,0-1-6 15,0-3-10-15,0-5-7 0,0 7 3 16,0-7 0-16,0 8 18 0,0-8-20 0,0 6 13 16,12 2-15-16,-6-5 19 0,12-1-27 0,2 0-17 15,-8-2 36-15,5 0-40 0,-1 0 25 16,6 0 10-16,20-11 2 0,-21 5-14 0,-5 4 1 15,5 0-7-15,-7-1-14 0,-1 2 12 16,-4 1 4-16,-2-2 7 0,1 0-13 0,-2 0-9 16,-1 0-11-16,1 1-22 0,-4 1 6 15,3-2-51-15,-2 0-1 0,1 1 27 0,-3 1-66 16,0-2 9-16,-1-2-68 0,0 1-78 0,-2 2 17 16,2 1-95-16</inkml:trace>
  <inkml:trace contextRef="#ctx0" brushRef="#br0" timeOffset="61613.75">8588 3481 342 0,'-3'-4'185'0,"2"0"4"0,-1 2-32 15,0-1-19-15,-1 1-8 0,0-1-17 0,3 2 0 16,0-2-34-16,-2 3-29 0,1 3 21 16,-1-2-12-16,2 3 3 0,-2-1-24 0,1 1 17 15,1 3-38-15,-3 0 24 0,2 10 21 16,1-9-23-16,0 6 5 0,0 1-14 0,0-2 12 15,0 3 14-15,0 1-23 0,0 1-3 0,0-3-23 16,0 3 23-16,0-2-2 0,7 10-13 0,-3-15 16 16,-3-3-12-16,-1-2-21 0,3-2-2 15,-3 3-31-15,1-3-27 0,1 0-8 0,-2 1 7 16,0-5-93-16,0 0-27 0,0 0-128 16,0 7-34-16,0-7 14 0,0 0-6 0</inkml:trace>
  <inkml:trace contextRef="#ctx0" brushRef="#br0" timeOffset="61939.28">7916 4057 440 0,'-6'2'229'0,"2"3"0"15,-1-3-35-15,5-2-14 0,0 1-46 0,4 0 10 16,2-2-12-16,17-1-13 0,-9 2-14 16,32-10-5-16,-9 5-15 0,7-3-3 0,3 0 0 15,4 2-13-15,-2-5-11 0,2 4 10 0,4 0-12 16,-2 0-16-16,3 2-2 0,-1-2-15 0,-4-1 1 16,0 2 3-16,-4 0-3 0,-1 1 2 15,-5-4-1-15,-5 8-7 0,-2-6-17 0,-2 3 12 16,-5 1-15-16,-6 2 2 0,-2-3-54 0,-6 1-21 15,-4 1 6-15,-7 1 8 0,1 0 4 16,-5 2-147-16,-5-2-122 0,-7 4-56 0,-4-2 50 16,6-1 20-16,-20 6-38 0</inkml:trace>
  <inkml:trace contextRef="#ctx0" brushRef="#br0" timeOffset="62503.27">8112 4342 473 0,'-4'0'220'0,"-1"0"-56"0,1 0 2 0,0 0-26 15,1-3-1-15,2 3-47 0,0-2-1 0,1 0 7 16,1-1-7-16,0 2-14 0,4-2 5 15,-2 0-23-15,6 2-11 0,8-4 1 0,-1 2-18 16,1-2 1-16,2 4-14 0,-3 1-14 0,-2-1 8 16,-3 0 14-16,-2 1-9 0,1 0 9 0,2 0-7 15,3 0-2-15,9 11-19 0,-17-9 15 16,-2 1 11-16,0-2-30 0,-3 4 30 0,0-3 5 16,-1 4-13-16,2-2-24 0,-3-1 16 15,-2 3-26-15,1-2 29 0,1-4-6 0,0 0-7 16,-13 21 10-16,2-9 8 0,3-5-8 0,2 0-7 15,-4 4 4-15,1-2 0 0,-3 1-2 16,-1-2 15-16,2 1-19 0,-2-2 10 0,8-2-4 16,-3 2-19-16,1-1 2 0,0-2-3 0,3-1 17 15,-1 1 12-15,0 0 8 0,0-1-16 0,3 0-9 16,-1-1 5-16,-1 1 8 0,2 0-12 16,0-2 11-16,-2 2-33 0,4-1 29 0,0 0 13 15,0-2-11-15,0 0-10 0,0 0 27 0,0 0 7 16,13 7-25-16,-6-4 15 0,13-1 1 15,-8-2 1-15,4 0 3 0,2 0 0 0,1 0-22 16,4 0 5-16,0 0-6 0,1 0 11 0,-3 0-3 16,1 0-19-16,-1 0 1 0,-2 0 16 15,18-11-20-15,-22 10-3 0,-1-3-40 0,-3 4 12 16,-2-4-35-16,-3 3 8 0,1-2-75 16,0-1-48-16,-4 1-95 0,1-1-75 0,-3-2 23 15,3 2 13-15,-1-1 2 0</inkml:trace>
  <inkml:trace contextRef="#ctx0" brushRef="#br0" timeOffset="62899.75">8618 4267 293 0,'-2'1'198'0,"-1"1"-19"0,0 2-44 15,1 1-28-15,-6 6-19 0,4-1 10 0,2 0-13 16,-1-1-36-16,3-9-1 0,0 6 32 16,0 7 8-16,13 12-25 0,-5-10 7 0,3-5-46 15,-2 1-9-15,1-3 42 0,-1-1 4 16,2-1-8-16,-4-4-36 0,1 1 4 0,-1-1 25 16,1-2 12-16,-8 0-10 0,0 0-18 15,9 0 37-15,-2 0-8 0,13-13 6 0,-8 6 9 16,-2 2-17-16,-3-5 8 0,-1 1-13 15,-3 1 7-15,-3 1-14 0,0 0-1 0,0 7 2 16,0 0 5-16,0-8-9 0,0 0-10 0,-9-4 7 16,2 2-8-16,-7-2-18 0,3 1 9 15,1 2-7-15,1 2-6 0,2 5 0 0,-2-4 3 16,3 4-11-16,0-1-18 0,2 2-25 0,1-2-37 16,-1 3 6-16,1-3 8 0,3 3-68 15,0 0-40-15,0 0-41 0,0 0-71 0,-5 0-79 16,6 0 26-16,1-2 7 0,3 0 9 15</inkml:trace>
  <inkml:trace contextRef="#ctx0" brushRef="#br0" timeOffset="63391.13">8905 4125 274 0,'0'0'325'0,"3"-1"-40"0,-1 1-47 0,0 0-26 16,1-2-31-16,-3 0-12 0,4 2-32 16,2-2-17-16,0 1-15 0,1 1 3 15,9-3-19-15,4-1-21 0,-1 1 8 0,-1 1-9 16,1 0-5-16,-8-1-11 0,7-4-7 0,-5 6-6 16,6 0 3-16,-10-5-8 0,-9 6-3 0,10 0-8 15,-2 0 4-15,-2 0 5 0,-6 0-12 16,8 0-4-16,-8 0 5 0,8 0 3 0,-8 0-10 15,5 0-11-15,-5 0 9 0,0 0 8 0,7 0-21 16,-7 0 9-16,0 0-6 0,0 0 6 16,0 0-3-16,0 0 1 0,12 7 13 0,-11 1-25 15,-1-2 6-15,4 10 7 0,-4-4 6 16,0 6 6-16,0-10-8 0,0 5 0 0,0-1 2 16,0 3 0-16,0 1 4 0,0 1-10 15,0-1 18-15,0-1-13 0,0 0-2 0,0-2-7 16,0 1 23-16,0-4 1 0,0-1-19 0,0-1-2 15,0 1 0-15,0-1 3 0,0-1-5 16,0 0 0-16,0 0-5 0,0-2 1 0,0-5 9 16,0 8-4-16,0-1 21 0,0-7-12 15,0 7-12-15,0-7 12 0,0 7 9 0,0-7-22 16,0 0-19-16,0 0-41 0,-9 9-22 0,8-9-48 16,1 0 11-16,0-2-53 0,0-2-23 15,-1 1-84-15,-1-2-90 0,1 1 0 0,0-1 23 16,2 0 19-16,-2-3 8 0</inkml:trace>
  <inkml:trace contextRef="#ctx0" brushRef="#br0" timeOffset="64396.47">9714 3818 445 0,'0'0'198'0,"0"0"-11"0,0 0-34 15,-13 0-16-15,13 0-43 0,0 0 0 16,0 0-4-16,0 0 8 0,0 0-14 0,0 0 16 16,23 8-20-16,-14-8-3 0,28 3-28 0,-14-2 20 15,5 0-14-15,-1-1-2 0,-13 0-11 16,5 0 14-16,4 0-16 0,-1 0-27 0,0 0 14 15,-5 0-9-15,-1 0 12 0,-2 0-3 0,-4 0-18 16,-1 0 23-16,0 0 7 0,-9 0-10 16,7 0-15-16,-7 0 13 0,8 0 0 0,-8 0-3 15,7 0 13-15,-7 0-17 0,0 0-1 16,9 0 8-16,-9 0-29 0,0 0-11 0,6-5-40 16,-6 4 12-16,0 1-31 0,0 0 7 15,-1 0-103-15,-1-3-29 0,-1 1-104 0,-1-1-61 16,4 0 23-16,-3 0-37 0,1-1-11 0</inkml:trace>
  <inkml:trace contextRef="#ctx0" brushRef="#br0" timeOffset="64734.39">10288 3358 442 0,'1'-3'278'16,"-1"0"-59"-16,0-2 1 0,0 3-41 15,4-1-26-15,-4-1-27 0,1 1-1 0,0 2-20 16,-1 1-2-16,0 1-42 0,3 3 7 0,-2 0 13 16,0 3-20-16,6 10 1 0,-4 0-10 15,4 4-9-15,1-1 5 0,-5 2 4 0,3-2-11 16,0 1-3-16,-1-1-21 0,3 2 19 15,-3-4-5-15,0 1-7 0,0-3-2 0,0-2 9 16,-1-2-16-16,-1-4 8 0,2-1-21 0,-4-1-10 16,0-1-47-16,0-2 13 0,1 0-6 0,-1-2-22 15,-1 2 6-15,0-3-126 0,0 0-7 16,0 0-108-16,0 0-61 0,7-11 22 0,-6 5 38 16,4-10 7-16</inkml:trace>
  <inkml:trace contextRef="#ctx0" brushRef="#br0" timeOffset="65103.21">10510 3343 354 0,'-3'-1'162'16,"1"1"-29"-16,-2 1 1 0,-1 1-30 0,0 0 0 16,-3 12-5-16,-5-3-30 0,4 4 5 0,-1 0-16 15,4 3 5-15,-2 1-6 0,2 1 11 16,4-2-69-16,0 0 69 0,2-3-25 15,0-5-39-15,0 1 17 0,0 4 42 0,18 16-44 16,-12-19 20-16,7 0-8 0,0-1-23 0,1-5 21 16,2 0 28-16,1-3-15 0,3-3 20 0,-1 0-43 15,-10 0 0-15,20-10 36 0,-14 2-1 16,4-2-12-16,-6-2 14 0,1-3 0 0,0-1-17 16,-6 1 8-16,2-2-3 0,-2-2-2 15,-2 2-1-15,-3-4-7 0,-2 1 3 0,-1 1 3 16,0 9-18-16,0-2-4 0,0-3-4 0,-13-17 16 15,5 18-15-15,1 1 7 0,-1 2-25 16,-1-1 14-16,3 7-13 0,-7-3-9 0,4 4-21 16,-1-1-50-16,0 3-5 0,2 2 7 15,8 0-63-15,0 0-12 0,-6 0-39 0,6 0-125 16,-8 0-36-16,-1 13 20 0,9-10-20 0,0-2 13 16</inkml:trace>
  <inkml:trace contextRef="#ctx0" brushRef="#br0" timeOffset="65627.53">10978 3255 382 0,'-9'-13'203'0,"1"5"-41"0,-1 4-12 16,-1-5-24-16,1 4-43 0,-1-1 17 0,2 5-15 15,2-1-8-15,6 2 4 0,-8 0-4 0,1 0-27 16,-11 10 21-16,4 0-19 0,2 2-24 16,2 2 7-16,0 0-31 0,3-1-8 0,2-5 38 15,0 8-1-15,1-3 2 0,2-2-3 0,2 0-11 16,0-3-36-16,0 0 41 0,12 10-30 16,-7-10-44-16,2-2 61 0,-3-2-13 0,3-2-11 15,-2 0 3-15,3-1-2 0,1-1-17 16,0 0 44-16,5 0 2 0,2 0-35 0,18-15 15 15,-20 11-10-15,1-6-8 0,-3 2 38 16,-2-1 0-16,0-2 17 0,-1 2 4 0,-5-1 18 16,1 3-4-16,-2 0 17 0,-1 0-6 0,1 0 20 15,1 3-17-15,-4 0 2 0,1 0-11 16,0 2 4-16,-1-1-4 0,0 0-15 0,0 0-6 16,2 2-9-16,-2 0-6 0,0 1-3 0,0 0 5 15,0 0 1-15,2 13-13 0,-2-6-12 16,0 12 25-16,0 1-16 0,0-8 3 0,0 5-9 15,0 4 16-15,0 2-9 0,0 0-3 16,0 1-11-16,0-2 14 0,0 1 2 0,0-1-10 16,0-1 2-16,0-2 6 0,0 0-20 0,0-2 19 15,0-1-15-15,0-4-28 0,0-2-16 0,0-2-8 16,0-1-59-16,0-7 12 0,0 8-93 0,0-8-49 16,0 0-149-16,-10 11 27 0,7-12 23 15,-2 0 12-15,1-3 4 0</inkml:trace>
  <inkml:trace contextRef="#ctx0" brushRef="#br0" timeOffset="65945.02">10412 3845 368 0,'-3'4'246'0,"3"-2"-22"0,0-1-47 0,5 0-11 16,1-1 0-16,19 2-18 0,-12-2-13 15,12 0-5-15,4 0-18 0,3 0 3 0,40-10-31 16,-30 7-9-16,-1-1-3 0,4 0-12 16,2 0-5-16,-3-1 8 0,2 0-20 0,-1-2-4 15,-2 3-18-15,-1-3-7 0,-1 2 19 16,-3 0-8-16,-4 1-18 0,0 0-11 0,-3 1 14 15,-6-2-30-15,-2 0-26 0,-10 1 6 0,4 0 1 16,-7 3 5-16,-5-2-167 0,-3 0-65 0,-2 3-90 16,0 0-6-16,0 0 33 0,-15 3 9 15</inkml:trace>
  <inkml:trace contextRef="#ctx0" brushRef="#br0" timeOffset="66435.25">10585 4100 483 0,'-2'0'186'0,"-2"0"-30"16,4 0-39-16,0 0 20 0,0 0 7 0,5-1-46 16,-1-2-6-16,10-2-7 0,0-1-24 0,0 4-11 15,-2 0 12-15,-2 1-17 0,-10 1 13 16,10 0-18-16,-1 0-2 0,-1 0-10 0,3 0 7 15,11 12-47-15,-12-6 43 0,-1-4-38 16,-5 4 44-16,1-2-30 0,-1 0 7 0,0 0-25 16,0 3 34-16,-3-2-16 0,-1 2 2 0,0-7 12 15,0 5-8-15,0 7 3 0,0 0-7 16,-14 14 5-16,6-11 0 0,-2-1-21 0,1-1 34 16,-3-5-28-16,1 0 2 0,-2 5 8 0,-1-2-4 15,0-3 1-15,3 0-11 0,0-2-5 16,2-1 24-16,3 0-5 0,2-2 8 0,-1-2-4 15,0 2-13-15,1 0-1 0,2-3 4 16,2 1-8-16,-3 2 13 0,0-2 17 0,3 1-21 16,-1-2-27-16,1 1 15 0,-1-1 15 15,1 0 14-15,0 0-17 0,0 0-22 0,15 1 45 16,-7-2-8-16,10 0-33 0,-7 1 29 16,2 0-9-16,6 0-20 0,22-7 7 0,-15 2 28 15,-5 3-14-15,5-3-4 0,-5 2-4 0,0 1-21 16,2-1 8-16,-2-2-9 0,-2 0-9 15,-8 3-15-15,7 0-14 0,-5-1 8 0,1-2-82 16,-3 1-11-16,0-2-97 0,-7 4-73 0,1-3 17 16,-3 3 10-16</inkml:trace>
  <inkml:trace contextRef="#ctx0" brushRef="#br0" timeOffset="66741.42">11011 4088 692 0,'-1'-4'256'0,"0"-2"-6"15,-1 3-7-15,2-1-42 0,0 1-21 16,-2 1-19-16,2 0-19 0,-3 0-24 0,3-1-26 16,0 1 14-16,0 2-31 0,-1 2 0 0,1 1-15 15,0-3-5-15,0 5-6 0,1 2-2 0,-1-3-2 16,3 14-10-16,-3-11 11 0,0 1-16 15,0 6-2-15,0 2-3 0,6 17 5 16,-1-15-9-16,0-5 3 0,-2 3-10 0,1-1-2 16,-2-1 1-16,2 0-17 0,-1-3-6 0,-2-4-40 15,3-1-35-15,-3-1-41 0,2 1 11 16,-2-2-91-16,0-3-51 0,-1 0-114 0,0-2 24 16,4-2-1-16,-4 1 18 0,1-4 11 0</inkml:trace>
  <inkml:trace contextRef="#ctx0" brushRef="#br0" timeOffset="67259.39">11194 3999 456 0,'11'-9'214'16,"1"-1"-14"-16,2 1-35 0,-1 2-18 0,0 0-7 15,-2 3-16-15,3-3-24 0,-5 3-26 0,1 3 16 16,-1 1-16-16,-1-3-13 0,1 3-12 15,-9 0-4-15,0 0 3 0,7 0 3 0,1 0-16 16,-8 0-18-16,18 12 18 0,-8-2-2 16,-3-3-22-16,-5 2 11 0,0 2-11 0,-2-11-1 15,0 5 8-15,0 3-7 0,0-3-17 0,-16 15 30 16,2-8-8-16,4-3-38 0,-2 2-13 16,1-2 27-16,2-2-15 0,1-3 19 15,2-3 5-15,0 4-15 0,3-3-27 0,-1 1 29 16,2 0-7-16,0-3-22 0,1 1 2 0,0 0 4 15,-1 1 16-15,2-1 3 0,0-1-21 16,0 0 2-16,0 0-12 0,12 4 2 0,-7-5 35 16,1 2-4-16,1-1 5 0,-1 0 16 0,2 0-12 15,1 0 14-15,14 10 3 0,-10-7-17 16,-2 1-28-16,-3-1 6 0,5 4 0 0,-4 0 43 16,-2-3-15-16,1 0-18 0,-2 3 25 15,-2-4 45-15,-1 4-21 0,-1 0 1 0,1-3 13 0,-1 1-16 16,-2 2 11-16,0-1-11 0,0-6 10 15,0 7-22-15,0 5 48 0,-12 12-10 0,4-14 4 16,0 2 11-16,-5-3-13 0,0-3-16 0,-2 4 2 16,-5-6-6-16,3 3 2 0,-2-3-1 15,2 1-9-15,-4-2 11 0,3 1-8 0,1-3-20 16,0 2-16-16,10-3-32 0,-1 0-34 16,-1 0 7-16,2 0-153 0,0 0-96 0,-12-18-63 15,15 9 28-15,0 1 41 0,3-3-6 0,1 11-3 16</inkml:trace>
  <inkml:trace contextRef="#ctx0" brushRef="#br0" timeOffset="67647.95">11553 3031 251 0,'1'-5'235'16,"2"5"-86"-16,1-1-28 0,0 2-1 0,3 1 30 16,9 7-28-16,4 4 6 0,-3 3-33 15,4 2 10-15,-1 1-8 0,8 3 3 0,-2 5 9 16,0 3-13-16,2 5-22 0,0 3 13 0,1 3-18 15,-3 1-8-15,-4 4-14 0,1 0 1 16,-5 2-7-16,-1 3-4 0,-2-2-12 16,-4 0 8-16,-4 4-12 0,-6 1 13 0,-1-29 10 15,0 16-10-15,-16 56-11 0,1-41-1 0,-4 1 6 16,-7-1-23-16,-3-1-18 0,-3 4 0 0,-6-4-20 16,-3 1-27-16,-5-2 6 0,-10 1 3 15,2-1 7-15,-3-1-170 0,-4-1-87 0,-1 0 22 16,-2-4-95-16,-7-2 18 0,5-2 43 15</inkml:trace>
  <inkml:trace contextRef="#ctx0" brushRef="#br0" timeOffset="68289.42">7691 3153 359 0,'-23'15'151'0,"0"5"-6"15,-3 1 4-15,1 4-13 0,-3 5-28 0,-1 4 1 16,2 2-18-16,0 6-2 0,1 2-43 0,2 3 24 16,1 3 14-16,4 5 1 0,1 1-33 15,4 4-21-15,6 3 28 0,3-1-8 16,4 0-24-16,1-31 14 0,13 62 19 0,1-30-14 16,6-4 9-16,7 1-19 0,6-3-9 0,8-3-13 15,6-1 8-15,7-4-8 0,1 0-13 0,15-3-66 16,-1-4 6-16,4-3-94 0,1 0-148 15,5-1-47-15,-2-1 22 0,0-4 9 0,-1-4 0 16</inkml:trace>
  <inkml:trace contextRef="#ctx0" brushRef="#br0" timeOffset="69010.55">12685 3609 323 0,'0'0'181'0,"0"0"-35"0,0 0-17 16,0 0-20-16,28 8 5 0,-18-8-33 0,6 0 16 15,5 0-8-15,3 0-12 0,2 0 3 0,2 0-21 16,1 0-14-16,-1 0 2 0,1 0-23 0,23-8 11 16,-29 8 10-16,-5 0-11 0,-3 0-1 0,-3-3-7 15,-5 3-2-15,0 0-56 0,-2 0 22 16,-3 0 4-16,1 0-10 0,-3 0 2 16,0 0-48-16,0 0-30 0,0 0 3 0,0 0-76 15,0 0-104-15,0 0 14 0,0 0 11 0,0 0 4 16</inkml:trace>
  <inkml:trace contextRef="#ctx0" brushRef="#br0" timeOffset="69413.52">13366 3381 224 0,'-4'0'210'0,"-2"0"-31"16,0 3-85-16,-3 6 35 0,-2 1 8 0,1 4-62 15,1-1-21-15,2 3 5 0,3 1 24 16,2 2-53-16,0 1 6 0,2-11 28 0,0 7-7 16,11 21-3-16,-2-15-32 0,1 1 21 0,4-2 6 15,0-1-12-15,3-4 11 0,2 2-38 16,-1-6 7-16,7 1 34 0,2-5-18 0,-2 0-11 15,0-5 35-15,1-1 5 0,-2-2 5 0,-10 0-20 16,3 0 24-16,25-16 6 0,-25 3 2 0,-1-1 8 16,-3-1-3-16,0-2 0 0,-4-4-9 15,-3 0 13-15,-2 0-18 0,-4-4 1 0,0 14-19 16,-13-25 17-16,-1 13-22 0,0 1-2 16,0 3-16-16,-4 1 8 0,-4 0-18 0,1 1-30 15,-7-2-17-15,2 7-58 0,-4-1-16 16,1 9 10-16,0-4-179 0,-1 0-150 0,0 7 28 15,3-5 27-15,0 2-25 0,3 2 11 16</inkml:trace>
  <inkml:trace contextRef="#ctx0" brushRef="#br0" timeOffset="70465.5">7638 5012 386 0,'-13'0'148'0,"13"0"-36"0,0 0-14 16,0 0-11-16,0 0 15 0,0 0-45 0,0 0 51 15,0-12-49-15,0 12 24 0,0 0-42 0,15-16 32 16,12 11 5-16,1 2-4 0,7 1-14 15,-1 2-5-15,2-6 6 0,9 5-5 0,7-2 1 16,2-1-25-16,5 3 15 0,6-5-14 0,4 0-15 16,2 1 24-16,10 3-5 0,3-3 7 15,7 0-12-15,4 2 4 0,6-1-17 0,4-1 3 16,3 0-18-16,7 0 1 0,3-2 15 16,1 2-23-16,6-2 13 0,4-3 7 0,3 3-2 15,4 0 10-15,3-3-22 0,0 3 17 0,0 0-26 16,5 0 18-16,0-1 0 0,-2 6-17 0,1-5-2 15,-6 1 1-15,-7 2 10 0,-1 0-3 16,-5-1 9-16,-5 2 1 0,-4-1-1 16,-1 0-23-16,-3-1 22 0,-3-2-15 0,-5 0 16 15,-2 0-14-15,-4 1 10 0,-3 0 1 0,-5-1-7 16,-7 0 10-16,-3 1 10 0,-2-1-6 0,-7 1-8 16,-5 0 7-16,-6 1-14 0,-4 0 0 15,-6-1 14-15,-3 3 2 0,-6 0 3 0,-8-1 10 16,2 1-12-16,-6 2 3 0,-3-1 17 15,-4-2-5-15,-6 3-22 0,-3 1 8 0,-12 0-9 16,9 0-6-16,0 0-61 0,-9 0-16 0,7 0-3 16,0 0 6-16,-7 0-57 0,0 0-52 0,5 0-145 15,-5 0-30-15,10 3 14 0,-13-3 12 16,-2 0 1-16</inkml:trace>
  <inkml:trace contextRef="#ctx0" brushRef="#br0" timeOffset="72190.48">8444 6570 239 0,'0'-15'226'0,"0"15"-15"16,-12-28-17-16,12 22-31 0,0 2-11 16,0 0-5-16,0 1-31 0,1-2-36 0,-1 3 9 15,2 1-9-15,0-1-7 0,-1 4 9 0,4-1-32 16,-1 1 6-16,7 8 0 0,2 3-17 16,-1 2-11-16,4 1-14 0,-1 3 0 0,1-2 6 15,-2 0 2-15,1 4-24 0,2-4 22 16,-2 3 6-16,1 2 1 0,0-3-11 0,0 2 6 15,-4-3-12-15,5 2 15 0,-1-2-19 16,-1-2 10-16,-4 0 2 0,2-2-7 0,-3-2-3 16,2-2-1-16,-6-5-11 0,-2 3 12 0,0-4 20 15,0 0-2-15,-3-3 16 0,1 0-6 0,1-1-1 16,-3 0-5-16,0 0 0 0,11-20-11 16,-9 5-3-16,0-7 5 0,2-1-1 0,-4-5-19 15,1-1 15-15,2-2-8 0,-3-1 5 16,1-3-9-16,-1-2 12 0,0-5-2 0,2-2-5 0,-2-1-5 15,0-1-4-15,1 0-10 0,0-4 18 16,2 3 9-16,-3-4-11 0,0 27 0 0,0-12-2 16,0-3 11-16,0-6-11 0,-12-40-11 15,8 41 3-15,0 1 21 0,-1 1-22 0,-1 1 22 16,0 3-32-16,2 1 18 0,0 3 7 0,-1 1-8 16,0 4-14-16,2-1 13 0,-1-2-1 15,0 2 0-15,1 3 2 0,-3 2 0 0,5 2 7 16,-1 3-6-16,-5 2 4 0,6-1-10 0,-1 5 14 15,0 3-13-15,2 3 2 0,-1 0-15 16,1 2 8-16,-1 1 11 0,1 1-6 0,0-2-5 16,0 4 6-16,0-1 0 0,0 0 8 15,0 2-7-15,0-4-12 0,-2 5 4 0,0-3 0 16,2 3-8-16,0 0 7 0,0-2 13 16,0 2-4-16,0 0-15 0,0 0 19 0,0 0-10 15,0 0 10-15,4 0-6 0,-4-1-9 0,0 1 7 16,0 0-8-16,0 0 12 0,1 0 3 15,-1 0 3-15,1 0-11 0,-1 0 14 0,2 0 5 16,-2 0-20-16,0 0 25 0,0-2-19 0,0 2-10 16,0 0 7-16,2 0 6 0,-1 0-10 15,-1 0 9-15,0 0 4 0,4 0 5 0,-1-2-15 16,0 2-3-16,3-3 2 0,-3 3 11 16,3-2-9-16,1 0 1 0,10-1 6 0,1 1 3 15,1-1-16-15,3-1 12 0,0 1-16 0,2 1 22 16,4-1-1-16,-5-1-3 0,8 2-10 0,2-1 9 15,2 0 7-15,-3-1-17 0,3 1 6 16,2 0-1-16,3-1-12 0,6-1 25 0,1 0 2 16,5 1-12-16,5 3-7 0,-1-5 14 0,4 5-14 15,4-3 7-15,2-2-2 0,1 4 0 16,7-1 3-16,-2-4 4 0,3 2 3 0,4 0-11 16,3 1 6-16,-4-1-8 0,4 1 0 15,-1-3 5-15,4 1 10 0,-2-1-16 0,4 4-12 16,-1-9 24-16,7 7 3 0,-1-2-12 0,4 2-4 15,-3 0-12-15,4-1 20 0,-2 0-10 16,-2-2 11-16,3 4-9 0,-4 1 16 0,2-1-12 16,-1 2-4-16,1-1-3 0,0 1 10 0,-1 2-6 15,4-3 1-15,-3 1-7 0,-3-1 7 16,-1 1 0-16,-3 2-13 0,0-5 21 0,1 3-14 16,-2-1-2-16,-6 0-7 0,0-1 8 0,-1 2 4 15,-4-1-3-15,2 0 6 0,-4-1 6 0,1-1-11 16,-4 0 1-16,-1 1 0 0,-4 1-5 15,-2 1-9-15,-4-1 21 0,-5 0-2 0,1 1 4 16,-3-1 4-16,-6 0 5 0,0 2-19 0,-1-1-1 16,-1 0-13-16,0 1 20 0,-1-4 6 15,-3 4 0-15,1 0-9 0,-2 1 2 0,1-6-5 16,-5 5 11-16,-1-4 11 0,1 3-11 0,-3-1-7 16,2 3-15-16,-1-1 22 0,-2-2-2 15,-9 2 11-15,5-1-21 0,-3-1 9 0,-5 1-21 16,0 2 7-16,-7-2 15 0,-2 0 4 15,-2-1-9-15,-1 3-62 0,-2-3-24 0,-2 3 9 16,-3-1-120-16,0 0-138 0,0 1-28 16,0 0 23-16,-20-11 16 0,7 5 2 0</inkml:trace>
  <inkml:trace contextRef="#ctx0" brushRef="#br0" timeOffset="75959.47">9414 6021 350 0,'-14'0'147'0,"-8"21"-39"15,13-8 18-15,-1 2-39 0,5 1 4 16,-1 1-12-16,6-4-9 0,-2 4-26 0,2-8-8 16,0 6-2-16,0 0-3 0,15 25 11 15,-6-23-4-15,0 0-3 0,2-4 1 16,1-1 0-16,-1-1-6 0,2 2-2 0,0-6-2 15,1-2-12-15,-1 0-3 0,-1-2 1 0,-3 0 38 16,-9-3-4-16,7 0 7 0,2 0 11 16,-4 0-38-16,13-15 33 0,-8 4-6 15,-2-1 14-15,-4 0-1 0,2-5 11 0,-3 2-14 16,2-1-19-16,-5 2 13 0,0 6 0 0,0-4-11 16,0-3-15-16,0-2 16 0,-16-13-10 0,7 14 2 15,2 2-24-15,0 4 12 0,1-2-8 16,-5 3 8-16,5-1-3 0,-1 5-10 0,0 0-1 15,2 3-12-15,0-1-18 0,2 0-14 16,-3 2-19-16,1 1-19 0,5 0 5 0,0 0-74 16,0 0-31-16,0 0-81 0,-14 11-116 15,14-8 57-15,0-1-12 0,2 1 9 0</inkml:trace>
  <inkml:trace contextRef="#ctx0" brushRef="#br0" timeOffset="76186.32">9762 6165 456 0,'3'4'205'0,"-2"-2"-6"0,0-2-37 0,0 1-24 16,1 1-16-16,-1 0-10 0,1 0-3 0,-1-1 0 16,0 1-33-16,3 0-11 0,-4 1 23 0,0-1-26 15,0-2-17-15,2 3-8 0,1-2 9 16,-3 2-5-16,1-3-20 0,0 3-2 0,1-2-23 15,-2 2-57-15,1-2 7 0,2-1-96 16,-6 0-96-16,3 0 20 0,0 0-129 0,0-3 1 16,3-1-1-16</inkml:trace>
  <inkml:trace contextRef="#ctx0" brushRef="#br0" timeOffset="76685.47">9939 5975 428 0,'-2'-1'226'0,"1"0"-87"0,1 2 19 15,-3 0-67-15,1 2-5 0,1 0 31 16,-3 2-24-16,4-1-7 0,-3 2-17 0,1 2-14 16,0-3 11-16,0 13 3 0,1-4-19 15,1-2 15-15,-2-3-3 0,2-9-57 0,0 6 54 16,0 2-35-16,0-2-5 0,0-6 21 0,0 7-24 15,0-7 19-15,0 7-14 0,0-7-34 0,14 12 29 16,-11-10-14-16,2-1 7 0,-2 1-3 16,4-2 10-16,-4 0-16 0,5 0 10 0,2 0 8 15,-10 0 4-15,6 0-32 0,2 0 31 16,7 0 7-16,-2 0-44 0,1 0 12 0,0 0 1 16,-1 0 13-16,2 0-37 0,-2 0 44 0,7 12-12 15,-13-9-28-15,2 0 26 0,1 5-10 0,3-1 23 16,-4 1-8-16,-3-2-26 0,-2-1 13 0,0 1-9 15,-2-1 26-15,0-1-7 0,-1 2 4 16,-1-1 16-16,4-1-25 0,-4-4 10 0,0 0 9 16,0 8-8-16,0-1 3 0,0-7 3 15,0 10-2-15,0-5 15 0,0-5-1 0,-13 18 0 16,10-15-6-16,-6 7-1 0,1-3 6 0,0 0-6 16,0-2 4-16,3 0-16 0,0-1 3 15,-1-1-20-15,-1-1 26 0,2 1-15 0,0 0 5 16,-2-3-34-16,0 1-10 0,2-1-40 15,-3 1 8-15,3 1 5 0,-3-2-70 0,2 0-44 16,-2 0-56-16,-2 0-119 0,0 0 14 0,1 0 15 16,1 0 4-16</inkml:trace>
  <inkml:trace contextRef="#ctx0" brushRef="#br0" timeOffset="76964.25">9918 5995 412 0,'1'-3'252'0,"-2"1"-29"0,2 1-63 0,1 0-6 15,0-1-8-15,1 1-27 0,2-2-21 0,12-1-8 16,3 0 6-16,-1-2-17 0,0 1-7 15,4 0-4-15,-2 1-5 0,3-1-30 0,-3 0-4 16,-1 2-6-16,1 1-13 0,-1-3-31 16,-1 3-24-16,-6-1 5 0,-4 3-70 0,0-4-92 15,-5 3-137-15,2-2-5 0,-3 2 34 16,-2-1-3-16</inkml:trace>
  <inkml:trace contextRef="#ctx0" brushRef="#br0" timeOffset="77413.13">10463 5988 351 0,'-2'2'162'15,"-8"8"-24"-15,0 4-18 0,0-4-17 0,2 4-10 16,-1 1-12-16,-1-1-21 0,4 1-2 0,-1 2 12 16,4 0-7-16,-5-3 3 0,5 1-53 0,3-3 54 15,-6 3-4-15,6-3-26 0,0-12 10 0,0 10-44 16,11 11 33-16,-3-11-2 0,-3-3-22 16,7 4 22-16,2-5-15 0,2-2 13 0,-2-2-9 15,-2-1 16-15,2 1-41 0,-14-2 25 16,13 0 12-16,3 0 11 0,16-12-3 0,-15 3-13 15,-3 1 21-15,0-1 17 0,-4-1 5 0,-1-1 4 16,0-2 8-16,-4-1-3 0,0 2-11 16,3-2 4-16,-8 0-24 0,0 14 2 0,0-11 0 15,0 0-5-15,-18-15 3 0,8 13-23 0,-2 2 11 16,1 0-9-16,-3 0 7 0,0 0-6 16,1 5-33-16,-1-1-23 0,2 2-18 15,0 0-31-15,3 1-24 0,2 3 10 0,-1-1-101 0,3 1-15 16,2 0-107-16,0-1-66 0,0 2 26 15,2-1 18-15,-1-1 19 0,2 2 31 16</inkml:trace>
  <inkml:trace contextRef="#ctx0" brushRef="#br0" timeOffset="78071.08">10826 5874 374 0,'0'0'301'0,"0"0"-53"0,0 0-60 16,0 0 10-16,1 0-61 0,-1 0 7 15,4 0-13-15,-3-2-23 0,3 2-16 0,5 0-2 16,-4-1-12-16,15 1-15 0,-9 0 8 16,3 0-19-16,4 0-11 0,21-7 7 0,-18 5-10 15,-1 2 2-15,0 0 2 0,1-1-11 16,-16 1 8-16,4 0-22 0,1 0-2 0,-2 0 5 15,-1 0-1-15,-7 0 0 0,7 0 5 0,-7 0-12 16,9 0-1-16,-9 0 20 0,5 0-1 0,-5 0-7 16,0 0 7-16,8 0-3 0,-8 0-3 15,0 0-3-15,0 0 6 0,5 0-13 16,-5 0-3-16,0 0-3 0,0 0 3 0,0 0-11 16,9 0 11-16,-3 10-3 0,-6-7-5 0,0 3-2 15,0 2 5-15,0-3 1 0,-4 13 5 16,4-12-14-16,0 6 6 0,-8 22-3 0,4-17-6 15,1 3 7-15,2 1 4 0,0-4 3 0,-1 3-7 16,0 0 5-16,2-1 3 0,-3 0 16 16,3 0-22-16,-1-1 1 0,1-10 8 0,0 2-4 15,0 2 10-15,0-1 0 0,0-2-3 0,0 0-13 16,0-1 18-16,0 0-20 0,0-8 7 0,0 7-10 16,0-1 20-16,0-6-16 0,0 6 6 15,0-6 5-15,0 8-6 0,0-8-4 0,0 6-10 16,0-6 32-16,0 0-26 0,0 8-10 15,0-8-24-15,0 0-58 0,0 0-53 0,0 0 14 16,-3 5-113-16,-1-5-175 0,2-3 27 16,-3 2-6-16,-1-3 26 0,4-1 0 0,-6-7 5 15</inkml:trace>
  <inkml:trace contextRef="#ctx0" brushRef="#br0" timeOffset="79985.39">19115 4158 494 0,'0'0'274'0,"0"-17"-64"15,26-6-1-15,-25 18-33 0,-1-1 7 16,0-1-21-16,0 3-23 0,0 4 5 0,0 0-5 15,0-5-19-15,0 5-24 0,0-8-5 0,0 8-16 16,0 0-6-16,0-8 4 0,0 8-20 0,0 0 5 16,7-13-18-16,-7 10 13 0,1 3-24 15,1 0-3-15,-2 3-6 0,2 0 16 0,0 0-16 16,1 4 0-16,2 6-8 0,-1 6 12 16,0-2-4-16,5 4-7 0,-5 1 1 0,5 3 7 15,-6-1-10-15,4 2-1 0,-2 2 0 0,-1 0 3 16,2-1 9-16,0 1-19 0,-3-2-2 15,4 1 1-15,-4-1 7 0,3 0 18 0,-5-3-11 16,5 0-7-16,-3-1 16 0,-1 1 8 0,-2-5-31 16,4-1 0-16,-3 0-1 0,1-2 4 15,-1-6-1-15,0-1 6 0,-1-1 6 0,0 0 1 16,3-1-4-16,-3 0 7 0,0-4-8 0,1 3-21 16,-1-5 7-16,0 0 26 0,0 0 1 0,0 0-27 15,0 7 4-15,0-7 0 0,0 0-7 16,0 5 28-16,0-5-18 0,0 0-6 0,0 0 7 15,0 0 10-15,4 10 1 0,-4-12-21 16,1 2-23-16,-1-2 6 0,1 1-18 0,-2-2-15 16,2-1-24-16,-1 1-13 0,0-2-23 0,0 1-39 15,-2-1 16-15,2 1-84 0,-1-4-97 0,-1 3 23 16,2 5 21-16,0-7 21 0,0 0-108 16,0-4 13-16,-6-16 62 0</inkml:trace>
  <inkml:trace contextRef="#ctx0" brushRef="#br0" timeOffset="80493.42">19140 4052 411 0,'1'-3'162'0,"0"-4"4"16,-1 1-12-16,3 0-55 0,-3 1 39 15,8-10-41-15,-1 4-5 0,2-4-6 0,-1 6 12 16,3-4-29-16,-2 4-8 0,-1 4-34 0,7-5 12 15,0 6-6-15,-2 0 5 0,4 0-17 0,4 2-4 16,-2 1 19-16,4 1-48 0,0 0 38 16,-13 0-3-16,10 0 7 0,24 11-7 0,-18-4-9 15,-3 2 5-15,-1 2-1 0,3-1-4 0,-3 3-12 16,-5 3 4-16,-1 0-2 0,-3 0 8 16,-5-1-7-16,0 2 7 0,-4 0-38 15,-4-2 54-15,0-15-15 0,0 11 18 0,0 2-50 0,-15 17 0 16,3-17 29-16,-3 2-10 0,2-1 37 15,-5-2-20-15,0 0-31 0,-1-3 34 0,-1 1-33 16,2-3 35-16,-4 1-36 0,-1-1 6 16,3 0 1-16,2-3 30 0,-4-2-5 0,9-1 4 15,0 2-9-15,4-3-25 0,0 0-11 0,2 0-24 16,7 0 3-16,0 0-59 0,-8 0-43 16,8 0-131-16,-13-10-69 0,12 4 23 0,1 3 10 15</inkml:trace>
  <inkml:trace contextRef="#ctx0" brushRef="#br0" timeOffset="80780.47">20003 4083 708 0,'1'1'226'0,"3"-1"-35"0,0 0-22 15,1 0-28-15,0 0-6 0,3-1-28 0,15 1-3 16,-14 0-6-16,5 0-11 0,4 0-19 16,3 0-16-16,2 0-39 0,21-12-13 0,-20 11-18 15,-2 1-32-15,0-3 6 0,-3 2-119 0,-3 0-63 16,-4 1-136-16,-12 0 20 0,9 0 11 15,-2 0-10-15</inkml:trace>
  <inkml:trace contextRef="#ctx0" brushRef="#br0" timeOffset="80980.02">20164 4274 404 0,'-3'1'181'0,"3"0"-23"0,1 1-63 16,1-1 38-16,0 2-25 0,1-3-7 0,5 0-25 16,-1 0-24-16,14 2 5 0,-12-2-8 15,6 0-4-15,-1 0-6 0,3 0-4 0,3 0-122 16,1 0-81-16,21-13-114 0,-25 9-38 16,5 0-2-16</inkml:trace>
  <inkml:trace contextRef="#ctx0" brushRef="#br0" timeOffset="81405.42">20729 3976 219 0,'0'-1'251'0,"-3"0"-63"0,1-1-24 16,-2 1-38-16,1 4 2 0,-1 0-51 15,-3 10 2-15,-3-1 36 0,-1 4-36 0,2 2-35 16,1 1 20-16,0 1-7 0,1 1 5 0,2 0-3 16,4-1-30-16,-4-2 33 0,4 1-33 0,1-5 26 15,0-6-18-15,0 3-33 0,0 0 26 16,16 14 9-16,-7-13-17 0,5 0-8 0,-1-5 18 16,5-3-2-16,-3 0-25 0,6-4 7 15,-12 0 12-15,6 0 15 0,-1 0-49 0,3 0 28 16,16-11 22-16,-19 4-1 0,-1-2 0 0,0 0 17 15,-4-2-6-15,-1 1 2 0,-1-6-1 16,2 2 22-16,-5-1-29 0,-4 2 19 0,0 0-27 16,0 2 2-16,0 0-6 0,-17-21-9 15,7 17-3-15,1 3 1 0,-3-2 16 0,-2 5-18 16,1 1-14-16,2-2 9 0,-3 3-5 0,0 3-20 16,2 0-31-16,3 3-14 0,0-2-32 15,9 3 8-15,0 0-75 0,-8 0-40 0,1 0-50 16,7 0-147-16,0 0 24 0,-8 0 23 15,3 7 24-15,8-7 40 0</inkml:trace>
  <inkml:trace contextRef="#ctx0" brushRef="#br0" timeOffset="81664.22">21087 4054 334 0,'2'1'231'0,"1"1"-46"16,0-2-18-16,-2 5-17 0,2-2-22 0,0-1-14 15,-2 4-9-15,2-2 4 0,-2 2-9 0,0-4-26 16,1 5 4-16,-1 0 5 0,0-6-17 0,-1 6 12 16,3-1-20-16,-2-2 11 0,-1 0-22 15,1 1-3-15,2-2 13 0,-3 0-15 0,0-1-12 16,1 2 16-16,-1-1-2 0,0-2-13 16,0-1-11-16,0 0 17 0,0 0-12 0,0 0-24 15,0 0-31-15,0 7-46 0,0-7 7 16,3-1-91-16,-3-4-63 0,0 2-148 0,1-3 17 15,9-8 18-15,3-3 25 0,-3-3-13 16</inkml:trace>
  <inkml:trace contextRef="#ctx0" brushRef="#br0" timeOffset="82081.42">21346 3866 436 0,'1'-3'211'0,"-1"3"-31"16,-1 0-19-16,1 0-32 0,-2 3-6 15,2-3-37-15,-4 2 6 0,4 1-29 0,-1 1 24 16,-1 1 5-16,1-1-35 0,1 0 8 0,0 1-4 16,1 2-11-16,1-1-8 0,-1 0 17 15,-1-6-46-15,0 0 24 0,10 22-13 0,-1-11 13 16,0-1-19-16,1-4 10 0,-1 4-2 0,-2-5-6 16,10 0 22-16,0-2-25 0,-1 0-9 0,0-3 1 15,5 3 11-15,0-1-24 0,2 2 14 16,-5-1 6-16,3 0-26 0,-3-3 28 15,1 3-8-15,1-2 6 0,-7 2-9 0,-3-2 1 16,0 2-4-16,-3 0-4 0,-1-1-20 0,-2 3 16 16,2-3 13-16,5 9 6 0,-6-4-15 0,-4 2 6 15,2-4-8-15,-3 4 6 0,0-1-8 16,0-8 12-16,0 6-6 0,0 5 19 0,-16 12 11 16,5-11-5-16,-1 0-14 0,1 0 7 15,-2 1 6-15,-3-3-3 0,-1-2 0 0,-2 3-20 16,2-4 16-16,-1-1 0 0,-1-2-14 0,2 3 8 15,0-2-5-15,4-2-4 0,-3-1-26 16,2 1 0-16,0-2-58 0,14-1 7 0,-9 0-73 0,9 0-104 16,-17-12-136-16,10 9 28 0,4-1 23 15,-4-8 9-15,5-5 3 0</inkml:trace>
  <inkml:trace contextRef="#ctx0" brushRef="#br0" timeOffset="82316.42">21384 3884 389 0,'3'-4'221'0,"-2"-1"-38"0,3 2-28 0,1 1 1 16,15-5-57-16,0 0 5 0,3 2 3 15,3 3-21-15,0-4 4 0,1 0-20 0,1 3-22 16,4 0 9-16,-1-1-2 0,-3-1-17 0,5 3-42 15,-2-1 10-15,-4 0-2 0,-14 3-59 0,6 0-74 16,0 0-45-16,-1 0 15 0,-3 0 15 16,7-11 10-16,-12 10 10 0</inkml:trace>
  <inkml:trace contextRef="#ctx0" brushRef="#br0" timeOffset="82733.28">22111 3907 527 0,'-7'18'137'0,"2"-1"-21"16,0 5-14-16,3-2-12 0,-1-1 10 15,3-9 8-15,0 5-28 0,0 0-16 0,15 19 10 16,-8-18-10-16,2 0-21 0,2-4 16 16,-2 1 3-16,5-2-8 0,-1-2 36 0,4-5-21 15,-1 1-7-15,1-2-23 0,-1-3 39 0,-3 0-14 16,-3 0-7-16,3 0 15 0,4 0-2 16,17-16-9-16,-18 7-16 0,0 0 18 0,-4-3-2 15,0 2 2-15,0-4 4 0,-5 1-7 0,-4 1-19 16,1-2 1-16,1-4-3 0,-5 11-9 15,0-5-8-15,-16-13 5 0,5 11-2 0,-2 1 4 16,0 2-8-16,-7 0-11 0,4 3 8 0,-5-2-24 16,1 5-13-16,3-2-42 0,-1 3-13 0,3 1-60 15,15 3 13-15,-10 0-71 0,3 0-18 16,1 0-150-16,6 0 24 0,-8 0-34 0,8 0 14 16,0 0 5-16</inkml:trace>
  <inkml:trace contextRef="#ctx0" brushRef="#br0" timeOffset="83183.32">22553 3797 419 0,'0'0'258'0,"0"-1"-15"16,-1 0-33-16,2-1-44 0,0 2-7 15,4-1-17-15,2 1-24 0,0 0-1 0,1-1-4 16,14-2-13-16,0 0-20 0,0 3-16 0,0-1 0 16,6 1-5-16,-6-1 6 0,-12 1-18 15,3 0-13-15,3 0-2 0,-4 0-6 16,2 0 18-16,-1 0-8 0,-3 0-5 0,-2 0 7 16,-1 0-3-16,-7 0-15 0,10 0-9 15,-10 0 9-15,6 0-2 0,-6 0 1 0,14 12-15 16,-11-10 8-16,-1 3 9 0,6 10-8 0,-7-5 10 15,6 5 0-15,-6 2 0 0,1 2-17 0,2-2 15 16,-4-7-10-16,0 6 23 0,0 5-9 16,0 4 0-16,0-3-10 0,0-1 7 0,0 1 4 15,0 1 5-15,0 0 5 0,0-1-22 16,0-2 7-16,0-2-5 0,0-5-4 0,0 2 16 16,0-1-14-16,0-5 5 0,0 1 5 15,0-2-13-15,0-8-1 0,0 7-13 0,0-7-12 16,0 7-26-16,0-7-63 0,0 0 10 0,-4 6-219 15,1-8-97-15,-5-8 28 0,-2 2 24 16,-3-6 25-16,-4-1 19 0,1 0 14 0,-4-2-32 16</inkml:trace>
  <inkml:trace contextRef="#ctx0" brushRef="#br0" timeOffset="84091.35">19835 5316 259 0,'-19'6'221'0,"-1"3"-40"0,-1 1-15 16,0 2-5-16,2 1-40 0,0 0-4 0,-1 3-9 0,2 1-37 15,0 0 27-15,1 4-37 0,1-1 1 16,3 4 26-16,0-2-32 0,6 4-6 0,-1 3-11 16,2 0 9-16,4 0-16 0,2-5 12 15,0-11-1-15,0 7-11 0,22 23 13 0,-8-22-9 16,-1-1-3-16,7-3 13 0,2-3-13 0,0-2-15 16,4-5-1-16,3-2 16 0,1-5-26 15,-15 0 22-15,8 0-7 0,5 0 5 16,24-16-4-16,-30 3 19 0,4 3-8 0,-7-6-2 15,-1 3 3-15,-1-6 0 0,-1-3-18 16,-5-2 17-16,0-1-12 0,-3-1 9 0,-1-2 6 0,-7 0-12 16,2-3 1-16,-2 15 8 0,0-5-11 15,-20-26-18-15,8 24 18 0,-1 2 3 0,-2 1-17 16,0 4-5-16,-4 1 8 0,0 4 5 0,1 4-15 16,-1 1-9-16,-1 4 18 0,2-1-9 15,11 3-2-15,-3 0 4 0,-17 15-11 0,15-5 12 16,1 1 4-16,2 2-7 0,2 3 3 15,3 0-19-15,4-2 10 0,0-5 0 0,0 6-5 16,0-1 2-16,20 24-2 0,-9-15-3 0,6-6 9 16,-3 2 0-16,5 0 6 0,2-1-4 15,2-2 14-15,3 4-1 0,1-3-15 0,-2 0-4 16,5 1-8-16,-8 0 22 0,5-2-7 16,-3-1-5-16,-1 2 3 0,-4-2-4 0,2-1 7 15,-2 3 9-15,-5-2-9 0,1 2 13 0,-2-3-14 16,0 1-13-16,-4 2 22 0,0-3-15 0,-3-1-2 15,1 1 12-15,-1-5-16 0,-2-1 0 16,1-1-17-16,-3 0-14 0,0-2-14 0,-2-2-2 16,0 1 7-16,2-1-125 0,0-1-28 0,-1-2-184 15,-1 0 23-15,0-2 24 0,0-1 19 16,-1-1 9-16</inkml:trace>
  <inkml:trace contextRef="#ctx0" brushRef="#br0" timeOffset="84364.25">20733 5345 730 0,'3'-3'280'0,"-3"2"-37"0,2-2-44 16,-1 2-3-16,0 0-31 0,2-1-30 0,2 2-9 15,0-2-3-15,13-1-25 0,0-2-17 16,4 3 3-16,-1-2-19 0,4 2 12 0,-1-1-23 16,-4-2-20-16,1 4-34 0,-3-1-27 15,1 0-16-15,0-3-64 0,-5 4 10 0,5-3-109 16,-8 2-128-16,-1 2 23 0,-5-2 23 0,0 2 19 16,-2 0 15-16,-3 0-57 0</inkml:trace>
  <inkml:trace contextRef="#ctx0" brushRef="#br0" timeOffset="84560.36">20815 5574 320 0,'-2'4'224'16,"2"2"-58"-16,0-2-2 0,3-3 7 16,-1 1-25-16,1 0-16 0,7 1 3 0,-4-3-22 15,15 0-19-15,-11 0-23 0,7 0 27 16,2 0-32-16,21-8-4 0,-20 5-58 0,3 2-26 15,-5-5-7-15,-1 4 3 0,-10 2-93 0,3 0-43 16,10-13-140-16,-6 6-19 0,-5 3 13 16,-5-1 3-16</inkml:trace>
  <inkml:trace contextRef="#ctx0" brushRef="#br0" timeOffset="87675.53">22529 4933 403 0,'0'0'183'0,"-2"1"6"0,1 0-47 0,-3 4-22 15,2 0-27-15,-5 7 9 0,-2 2-2 0,3 1-17 16,-4 1-15-16,3 2 10 0,1 0-10 16,-2-2-23-16,3 2-22 0,-1 0 32 0,2-2-15 15,0-1-3-15,3 2 14 0,-4-2-9 16,5-3-4-16,0-12-11 0,0 8 17 0,0 1-17 15,0-2 7-15,16 11 5 0,-7-12-16 16,2 3-3-16,1-6-5 0,6 2 26 0,3-3-4 16,-2-1 5-16,-4-1-14 0,5 0-3 0,4 0-12 15,4 0-1-15,-4 0-1 0,28-12 17 16,-27 9-32-16,-2-1 9 0,-1-2 20 0,-3 2-18 16,-10 0-6-16,9 0 13 0,1-1-40 0,-1 2 28 15,-9-1-9-15,-2 1-23 0,0 1-20 0,1 0 6 16,-5 0 2-16,1 1 6 0,0 0-118 15,-2 0-20-15,0-1-37 0,0-1-87 0,0 2-34 16,-2 0 10-16,0 1-1 0</inkml:trace>
  <inkml:trace contextRef="#ctx0" brushRef="#br0" timeOffset="87953.3">22796 5066 371 0,'-4'-2'263'0,"1"1"-74"16,-2-4 1-16,4 4-18 0,-1 0-11 0,-1-1-33 16,0-1-30-16,2 3 6 0,0 2-8 15,-2 1-7-15,3-1-10 0,0 4-15 0,0-1-5 16,-3 14-17-16,3-12-12 0,0 7 14 0,0 3-21 16,0 4-5-16,0-1 17 0,0 4-2 0,0-2-13 15,0-1 14-15,0 4 10 0,0-5-18 16,0 1-5-16,0-1 9 0,15 16-11 0,-13-22-17 15,2-1 21-15,-3-1-32 0,1-3-48 16,0-2 11-16,0-1 5 0,3-2-74 0,-5 2-80 16,0-4-87-16,3-2-87 0,-3 0 40 0,0-2 17 15,0-1-12-15</inkml:trace>
  <inkml:trace contextRef="#ctx0" brushRef="#br0" timeOffset="88568.87">23382 4791 219 0,'-12'-13'261'0,"-1"1"-54"0,-1 0-47 0,0 4 21 15,1-2-41-15,-3 6-20 0,-1 0-14 0,4 1-11 16,13 3-9-16,-11 0-43 0,0 0 27 16,-15 11-8-16,13 2-42 0,0-3 13 0,2 6 11 15,-1 0-4-15,4 2-1 0,1 4-17 16,4-3-8-16,2-2 11 0,1 0 1 0,-3 5 0 15,3-14 7-15,0 3 8 0,15 17-34 16,-8-17 26-16,1 0-39 0,2 0 5 0,3-8 16 16,-3-1-14-16,0 0 20 0,9 2-27 15,-14-4 7-15,11 0 4 0,-2 0 15 0,19-13-39 16,-13 5 24-16,0 1 16 0,-2-1-8 0,-2 3-2 16,0-4-23-16,0 2 25 0,-3-3 13 15,-1 2-26-15,-2 2 25 0,-1 1-22 16,-5 3 9-16,2 0 13 0,-2-2-7 0,-1 1-5 15,0 2-11-15,0 1 5 0,-2 0-13 0,1 0-1 16,-2 0 20-16,0 0-15 0,0 0 9 16,0 0-14-16,7 12 14 0,-6-5-3 0,2 13 17 15,-3-1-17-15,4-1 8 0,-4-5-5 0,0 4-3 16,0 5 14-16,0 0-6 0,0 4 7 16,0-2-1-16,0 1-4 0,0-1-9 0,0 1 9 15,-15 23-14-15,15-37 2 0,0 4 6 0,0-1 0 16,0-1 4-16,0-3-36 0,0 1 29 0,0-3-15 15,0-3-28-15,0-5-50 0,0 8 11 16,0-8 6-16,0 0-116 0,0 6-126 0,0-1-46 16,-1-8 21-16,2-1 15 0,-1-1 5 15</inkml:trace>
  <inkml:trace contextRef="#ctx0" brushRef="#br0" timeOffset="89099.09">23749 4782 325 0,'12'-7'222'0,"-4"0"-43"16,6 0 6-16,-1 3-9 0,2-3-41 0,-4 6-50 16,1 1 19-16,-1-3-8 0,-3 3-8 0,-8 0-9 15,9 0-19-15,-1 0-1 0,2 0-30 16,14 17 29-16,-16-9-11 0,0 3-24 0,-4-1 24 15,-2 2-4-15,-2 0-6 0,0-3-5 16,0 0-8-16,0 5-8 0,-13 15 10 0,4-13-14 16,-1-2-2-16,-1-2 10 0,1-1-10 0,-1 0 13 15,-3-3-14-15,2 2 7 0,-4-3-2 16,7 1-2-16,0-7-40 0,3 5 1 0,2-5 2 16,-1 1-49-16,1-2 6 0,4 2 6 15,-2 1 26-15,1-3 3 0,1 0 4 0,0 0 3 16,0 0-22-16,13 7-13 0,-8-6 16 15,3 0 5-15,-2 1 14 0,2-2 9 0,6 5 28 16,1-1-22-16,-2-1-3 0,1 2 3 0,-2-2-39 16,-2 0 34-16,-4-2 3 0,2 0 2 15,-2 5 0-15,2-3 3 0,-4-2 9 0,7 8 1 16,-4 0-1-16,-1-3 23 0,-2 3-24 0,-2-2 8 16,0 1 39-16,-2-1 1 0,0 0 6 15,0-7-20-15,0 12 16 0,0 3-8 0,0 0 11 16,-9 13 13-16,4-20-26 0,1 6 19 0,-3-4-11 15,0 4-27-15,0-4 31 0,-2-3-20 16,-1 3 8-16,0-1-11 0,1-2-3 0,-6 0 12 16,1-4-63-16,-8 0-21 0,3-1 3 0,-7 1-165 15,0-3 17-15,14 0 16 0,-11 0-184 16,-4 0 21-16,-28-18 26 0,24 9 1 0</inkml:trace>
  <inkml:trace contextRef="#ctx0" brushRef="#br0" timeOffset="89883.18">21525 5155 215 0,'-21'5'159'0,"5"1"-30"16,2 0 8-16,-1 3-21 0,0 1-34 0,4 0 0 15,-3 5 20-15,1-2-25 0,4 0-32 0,-1 4 31 16,5-1-5-16,-1 4-24 0,3-2-6 16,2 0-5-16,1-11 21 0,0 4-44 0,0 3 0 15,15 14 25-15,-5-15 10 0,3-3-15 0,0 2 17 16,5-4-15-16,0-1-4 0,0-2-36 16,-1-3 23-16,1 0 5 0,-5-2 6 0,-4 0 12 15,3 0 5-15,2 0 1 0,15-16 4 0,-16 9-16 16,-4-6-3-16,4 3 21 0,-4-6-5 15,-3 1-4-15,3 0-17 0,-4-1 21 0,0 3 0 16,-2-4 2-16,-2 2-4 0,-1 2-13 16,0 13-11-16,0-10-14 0,0-1 3 0,-9-14 17 15,0 12-29-15,5 6-9 0,-1 2 13 0,-1-2-24 16,1 2-23-16,1 4 3 0,1 0-86 0,-2 1 10 16,3 0-48-16,-1-3-48 0,-1 3 15 15,0 0 17-15,4 0-151 0,0 0 13 0,-1 3 8 16</inkml:trace>
  <inkml:trace contextRef="#ctx0" brushRef="#br0" timeOffset="90214.11">21938 5297 348 0,'4'3'198'0,"-3"0"-26"15,2-1-47-15,-3 3-7 0,3-2 16 0,-1 1 0 16,-1-1-47-16,2 0 32 0,-2 1 4 16,-1-2-7-16,3 1 17 0,-2-1-5 0,0 1 4 15,-1-2 12-15,1 2 50 0,2-3-43 16,-2 1 0-16,-1-1-33 0,0-1 2 0,2-1-9 16,-2 1-4-16,-2-1-8 0,2 0 19 15,0 0-39-15,0-1-21 0,0-1-6 0,0 2-4 16,0 1 20-16,0-1-18 0,0-1-20 15,2 1-35-15,-2 0-7 0,0 0-54 0,-2 2-16 16,4-1-35-16,-2-2-45 0,2 4 15 0,-2-2-148 16,0 1 25-16,0 0-160 0,0-2 28 15,1 1 25-15,1 0 25 0,-2-2 80 0,2 0-34 16</inkml:trace>
  <inkml:trace contextRef="#ctx0" brushRef="#br0" timeOffset="94071.14">11359 5605 320 0,'0'0'136'0,"0"0"-12"0,0 0 32 15,2 8 5-15,11 5-28 0,6 6-11 0,1-5-11 16,1 2-6-16,2 1-30 0,3 4 8 16,2 4 5-16,-5 4-5 0,1 1 11 0,-1 6 6 15,1 5-12-15,-1 2-4 0,-2 3-8 0,-4 3-7 16,-7 9-4-16,-6 0-12 0,-2-2-3 15,-2-26-9-15,-13 63 3 0,-1-30-64 0,-5 0-46 16,-8 0 6-16,-6 0-152 0,-8-3-158 16,0-1 22-16,-5-2-6 0,-4-6-22 0,-7-1 4 15</inkml:trace>
  <inkml:trace contextRef="#ctx0" brushRef="#br0" timeOffset="94737.34">9214 5574 382 0,'-23'26'161'16,"2"6"-39"-16,-4 6-13 0,6 4 33 0,-3 6-10 15,3 1-20-15,0 4-3 0,4 2-8 16,3 2-23-16,3 2-12 0,9-29 10 16,0 13 11-16,13 61-23 0,3-48-13 0,7-3-33 15,8-2 19-15,5-2-23 0,8-3-2 16,6-1-122-16,1-5-69 0,4-5-141 0,6 1 29 16,0-4-7-16,4-6 2 0</inkml:trace>
  <inkml:trace contextRef="#ctx0" brushRef="#br0" timeOffset="95411.37">12009 5525 252 0,'2'0'157'0,"-2"0"-25"15,1 0-22-15,-2 3 19 0,-1-3-7 16,2 1-4-16,-2 3-5 0,-1 1-40 0,-4 11 27 15,-6 1-14-15,4 3-39 0,1 1 36 16,-2 3-4-16,2 3-14 0,2-2-2 0,0 4 11 16,-3 3-9-16,6 3-3 0,-1 2 9 15,2 1 10-15,-1 1-44 0,3 0 23 0,0-20-4 16,0 11-13-16,12 37-20 0,-3-28 1 0,3-1 16 16,2-2-7-16,4 1 9 0,4-4-41 15,1 1-21-15,5-2-6 0,0-4-62 16,5 1 8-16,5-3-124 0,-4-3-125 0,5-1-13 15,-4-3 16-15,3-3 14 0,-3-2 4 0</inkml:trace>
  <inkml:trace contextRef="#ctx0" brushRef="#br0" timeOffset="96337.13">12301 5820 329 0,'-15'17'125'0,"-8"15"-21"16,15-21-42-16,1 5-7 0,4 1 29 0,-1-1 5 15,2 2-16-15,2-7-8 0,0 2-9 16,0 4 6-16,12 16-17 0,-2-18-3 0,0 2-19 15,-1-3-2-15,7-2-2 0,-4 0-2 0,4-2 26 16,1-3-18-16,3-2 1 0,-3 2-1 16,0-6 21-16,4 1-34 0,-13-2 16 0,2 0-5 15,5 0-16-15,1 0 35 0,14-17 8 0,-19 10-9 16,2-5 27-16,-3 3-34 0,-4-2 9 16,-1-6 14-16,0 0 23 0,-5 5-43 0,1 0 20 15,-1 4-9-15,-12-13-15 0,4 9 12 16,-2-2-12-16,-2 4-30 0,1-2 40 0,-2 2-38 15,-2 2 23-15,2 0-2 0,0 5-24 16,3-1-1-16,-1-4-14 0,1 8-23 0,3-3 5 16,7 3 3-16,0 0-100 0,-8 0-27 0,8 0-30 15,-8 0-129-15,8 0-18 0,0 0 14 0,-7 5 6 16</inkml:trace>
  <inkml:trace contextRef="#ctx0" brushRef="#br0" timeOffset="96506.17">12621 5934 328 0,'1'0'192'0,"-1"0"-13"15,4 0-48-15,-2 2 6 0,0-2-9 16,-2 1-34-16,3-1-57 0,0 2-7 0,-2-1 1 16,-1 0-2-16,3 2-80 0,-3-2-73 15,2 0-102-15,0-1-55 0,-2 0-54 0</inkml:trace>
  <inkml:trace contextRef="#ctx0" brushRef="#br0" timeOffset="96845.17">12854 5825 237 0,'2'-1'240'0,"-2"1"-55"16,0 1-56-16,-2 2 5 0,1-1-7 15,-1 1-1-15,0 3-36 0,-8 7 12 16,4 5-4-16,1-2 1 0,-2 3 7 0,-1 1-14 16,1 0-8-16,1-2-32 0,2-1-7 0,0 0 14 15,-1 0-22-15,5-2 19 0,-2 1-28 16,0 2-3-16,2-13 14 0,0 3 5 0,0 2-28 16,10 9 1-16,-3-11-6 0,2-5 14 15,6 4-3-15,0-2 6 0,6-5-24 0,0 0 19 16,-9 0-5-16,8 0-11 0,3 0 7 0,28-15 15 15,-24 10-12-15,-1 0-5 0,-1-1-29 16,-2 0-33-16,-3 2 4 0,-3-1-11 16,-1 1 0-16,-5 1 5 0,-2-1-50 0,-4 1-32 15,2 2 2-15,-4-1-27 0,-1 0-66 0,-1-3-99 16,0 3 1-16,-1-1 5 0</inkml:trace>
  <inkml:trace contextRef="#ctx0" brushRef="#br0" timeOffset="97091.71">13019 5974 431 0,'-2'-1'203'0,"-2"-1"-2"0,2 1-21 0,-1-1-34 16,0 1-37-16,2 0 14 0,0 1-18 16,1 2 6-16,-2 1-35 0,2 0 15 0,0 1-24 15,2 0 0-15,-2 4-6 0,2 9-14 0,-2-7 16 16,6 18-6-16,0-8-28 0,-4 1 27 0,2-2-34 15,4 1 9-15,-8 0-5 0,6 0-11 16,-3 1-15-16,1-4-24 0,1 0 16 0,-3-5-10 16,6 5 1-16,-6-5-97 0,1-3-60 0,-2-2-100 15,2-3-79-15,0 2 23 0,0-5 14 16,0 0 13-16</inkml:trace>
  <inkml:trace contextRef="#ctx0" brushRef="#br0" timeOffset="97557.32">13367 5779 412 0,'-15'-7'184'0,"2"-1"-68"0,-2 2 23 0,-2 4-18 15,2 0 13-15,4 2-29 0,-4 0-28 0,0 0 2 16,-10 14-13-16,14-5-51 0,-4 1 37 15,4-1 12-15,1 4-20 0,1-1-48 0,4 2 43 16,1 2-32-16,4-5 33 0,0 1-4 0,0-3-20 16,0-1 13-16,18 15 17 0,-9-13-30 15,-1-2-37-15,4-1 34 0,-3-1 1 16,2-5-10-16,-2 0-20 0,-2-1 1 0,-7 0 30 16,7 0-39-16,-1 0 5 0,16-11 35 0,-11 2 2 15,1 0-16-15,-3-1-24 0,2 2 17 16,-4-1 46-16,-4 6 9 0,3-1 3 0,-3 0 1 15,0 0-13-15,-2 2 20 0,2-1-29 0,-1 3 5 16,0-1-18-16,0-2 9 0,1 2-13 16,-3 1-5-16,0 0 9 0,0 0-8 0,0 0-6 15,11 12 2-15,-8-7 10 0,1 10 7 16,1 0-17-16,-1 4 14 0,2-2-6 0,-3 4 3 16,-1-1-25-16,2 1 19 0,0 1 17 0,-2-2-18 15,1 1-7-15,1 1-6 0,-2-5 10 0,3 0-2 16,-2-1-34-16,1 0-3 0,-3-4-19 15,4 2 5-15,-2-4-102 0,-2-2-34 0,0-2-104 16,-1-3-71-16,2-2 30 0,-2-1 2 16,0 0 3-16</inkml:trace>
  <inkml:trace contextRef="#ctx0" brushRef="#br0" timeOffset="98108.98">13664 5686 448 0,'7'-7'183'0,"1"3"7"15,-4-1-36-15,2 1-15 0,3 1-3 0,-3 1-39 16,1 1 19-16,-7 1-36 0,15 0-6 16,1 0-3-16,14 12-9 0,-12-5-29 15,-5 2 29-15,-5 2-17 0,3-1-20 0,-3 2-2 16,0 1 20-16,-5-2-7 0,0-2-11 0,-3-9-14 15,0 11 10-15,0 1 2 0,-17 17 3 16,7-15 6-16,1-2-41 0,-1 1 23 0,-3-4-9 16,2 2-21-16,4-2-4 0,1-3 16 15,-1-2-9-15,2 0-10 0,0-1-8 0,4-1 9 16,0 1 4-16,-2-1-1 0,3 0-22 0,0 1-10 16,0-1 7-16,0-2-4 0,0 0-14 15,0 0 5-15,0 0 20 0,0 0 4 0,12 8 4 16,-7-8-3-16,-2 1 11 0,2 2 5 15,-1-3 3-15,2 3-9 0,0-2 1 0,-1 2 30 16,1-2-2-16,6 6-40 0,-3-2 30 0,1 2-9 16,2-2-8-16,-5 2 3 0,0 0 1 15,-4-2 1-15,1 1 69 0,-1 1 5 0,-1 0 8 16,0 0-12-16,-2-7-33 0,0 5 26 0,0 7 4 16,0 0 13-16,-17 14 21 0,10-13-7 15,-4-2 8-15,1-1-9 0,-4 0 12 0,-3-1-11 16,-1-2 7-16,-2-1-20 0,1 1-9 0,-2-2-4 15,0-1 4-15,3-1-12 0,-1 0-4 0,-3-2 2 16,4 1-2-16,4-2-13 0,5 4-3 16,-4-4-30-16,13 0-11 0,-7 0-38 15,0 0-35-15,7 0 7 0,-7 0-91 0,7 0-49 16,-7 0-151-16,7 0 36 0,0 0 6 0,-10-13 16 16,11 11 10-16</inkml:trace>
  <inkml:trace contextRef="#ctx0" brushRef="#br0" timeOffset="99194.79">13739 5501 382 0,'0'0'124'0,"0"0"-17"0,0 0-21 0,0 0-11 16,9-17 63-16,10 17-25 0,-9 0-2 15,7 0-38-15,23 12 21 0,-16-5-9 0,-1 3-7 16,1 6-14-16,1 2 5 0,0 6 12 0,-2 2 0 16,-4 8-18-16,-1 6 15 0,0 4-7 15,-4 6-10-15,-6 1 0 0,2 2-10 16,-2-1-8-16,-3 2 0 0,-3 0-2 0,1 1-2 0,-3-1-16 15,0-1-12-15,0-29-38 0,0 15-31 16,-12 48 7-16,3-41-118 0,-3 1-151 0,0-6-10 16,-7-2 34-16,1-3 18 0,-5-3-91 0</inkml:trace>
  <inkml:trace contextRef="#ctx0" brushRef="#br0" timeOffset="99836.67">14229 5300 382 0,'-13'15'164'0,"0"4"0"0,-1 0-23 15,-3 1-2-15,1 5-3 0,3 5 0 16,0 5-32-16,-2 1 6 0,2 5 1 16,4 0-45-16,-2 4 23 0,3 3-33 0,4 0 5 15,2 4 3-15,2-27-4 0,0 15-15 0,10 53 13 16,-5-39 3-16,8-2-41 0,0 2 12 0,2 0 8 15,2-1-4-15,4 1-10 0,0-3 8 16,7-2-36-16,-4 1-20 0,7-4-1 16,1-1-46-16,6-2 5 0,-1 2-84 0,0-8-59 15,-1-1-129-15,2-4-18 0,1-1 16 0,-6-9-10 16</inkml:trace>
  <inkml:trace contextRef="#ctx0" brushRef="#br0" timeOffset="100415.33">14690 5360 342 0,'0'0'192'0,"0"-2"-10"15,1 1-18-15,2 1-32 0,-2-1-7 0,2 2-17 16,-3 0-27-16,2 2-22 0,-2 0 2 0,0 3 23 16,0-1-19-16,0 3-21 0,0 13 2 15,3-4 19-15,-3-4-38 0,0 3 13 0,0 4-9 16,0 1 18-16,0 1-6 0,0 1-30 0,0 0 29 16,0 2-7-16,0-2-5 0,0-1 1 15,9 23-4-15,-8-32-53 0,2-1-15 0,1 5-7 16,-2 0 4-16,4-5-74 0,-6-12-56 15,0 5-126-15,0 2-32 0,0-7 48 0,0 0-22 16</inkml:trace>
  <inkml:trace contextRef="#ctx0" brushRef="#br0" timeOffset="100733.33">14472 5960 328 0,'-2'3'188'0,"2"-3"-15"0,0 3-46 15,2-3 2-15,3 0 20 0,15-3-40 0,-7 3-2 16,7 0-13-16,35-11-7 0,-19 5 15 16,0-3 6-16,11 1-33 0,-2 0-6 0,2 0-4 15,3-2-26-15,1 2 9 0,3 1-11 0,-3-3-15 16,-1 3 21-16,-3-2 9 0,2 4-15 0,-7-3-16 15,-2-1 2-15,-1 2-5 0,-4 2-19 16,-3 2 19-16,-2-2 0 0,-6 1 14 0,-2 1-48 16,0 1-2-16,-6-3 6 0,-3 4-33 15,-5-1 5-15,-3 0-27 0,2 2 6 0,-4 0-47 16,1 0-87-16,-3-2-105 0,-1 2 22 0,0 0 17 16,-2 0-55-16</inkml:trace>
  <inkml:trace contextRef="#ctx0" brushRef="#br0" timeOffset="105203.27">14741 6229 588 0,'0'0'199'0,"0"0"-81"0,-13 0 17 15,13 0-7-15,0 0-5 0,-25 3-41 0,22-6 9 16,-1 3 2-16,2 0-26 0,-2-2 10 0,4-3-8 15,1 3-45-15,3-1-6 0,-1 1 39 16,3 0-20-16,10-4-18 0,-1 2 20 16,0-1-2-16,2 1-11 0,1 1-2 0,-5 0-2 15,-1 3-9-15,-12 0-5 0,14 0-9 16,0 0 19-16,12 12-18 0,-18-9 16 0,-1 0-26 16,0 3 19-16,-4-3-13 0,1 2-7 0,-1 3 19 15,-2-4-21-15,-1 3 10 0,0-7-26 16,0 12 27-16,-13 15 10 0,7-13-6 0,-4 1 5 15,0 0-38-15,-1 1 36 0,-3-1 2 0,-1-4-11 16,-5 3 27-16,2-5-17 0,0 4-1 16,0-2-7-16,1-1-17 0,2 0 27 0,1-1-8 15,1-3-4-15,5 2-31 0,1-3 43 0,1-3 12 16,2 1-36-16,1 1 2 0,3-2 27 16,0 0 5-16,0-2-9 0,0 0-21 0,0 0 23 15,18 6-5-15,1-6-5 0,-9 0-20 16,8 0 29-16,5 0-6 0,0 0-9 0,3 0-13 15,-1 0 25-15,0 0-5 0,27-10-56 0,-29 6 30 16,2 1-22-16,-13 3 5 0,5 0-47 0,-1 0-31 16,4 0-10-16,16-12-63 0,-20 8-153 0,-5 1 12 15,-4-2 2-15</inkml:trace>
  <inkml:trace contextRef="#ctx0" brushRef="#br0" timeOffset="105625.27">15190 6195 363 0,'0'-1'169'0,"-3"-1"-50"0,2 2 13 0,0 2-46 15,-1-1 7-15,-1 3 6 0,0 0-8 0,2 3 11 16,-2-2-37-16,-2 12-32 0,1-2 23 15,2-1-14-15,2-4 11 0,-2 8-13 0,2-12-21 16,0 3-6-16,0-1-8 0,11 16 36 0,-6-10-41 16,4-2 34-16,0-3-1 0,0-2 0 15,0-1-28-15,5-1 40 0,-4-2-15 0,1-2-6 16,-8 1 4-16,6-2-21 0,0 0 22 16,-9 0 15-16,7 0-19 0,12-13-5 0,-11 5 24 15,-3-1-1-15,1 3-15 0,-3-1-6 16,-3-1-4-16,2 0 28 0,-2 8-9 0,0-7 6 15,0-4 7-15,0-3-18 0,-17-12-12 0,3 14-1 16,2 0-12-16,0 4 14 0,-1-2-19 0,2 6 5 16,2-1 9-16,1 0-3 0,1 3-15 15,-3 2 2-15,6-3-54 0,-2 3 21 0,1 0-28 16,5 0 8-16,0 0-58 0,0 0-41 0,0 0 4 16,0 0-83-16,-7 0 20 0,7 0-164 15,-6 4 9-15,11-4-5 0</inkml:trace>
  <inkml:trace contextRef="#ctx0" brushRef="#br0" timeOffset="106021.27">15394 6138 406 0,'0'-1'237'15,"0"1"-37"-15,2-4-60 0,-1 3-6 16,1 0-4-16,-2-2-7 0,4 3-43 0,0-3 0 15,1 3 8-15,9-5-25 0,0 2-14 0,-4 2 10 16,1-2 17-16,-1 3-24 0,2 0-30 0,-5-2 16 16,0 2-17-16,0 0 17 0,-7 0-7 15,6 0-12-15,-6 0 16 0,10 0 10 0,-3 0-7 16,1 0-22-16,-8 0-1 0,26 13-34 16,-16-9 44-16,-3 3-30 0,1-3 9 0,-3 2 7 15,-2 0 19-15,-1 0-11 0,10 9 4 0,-7 1 6 16,-2-2 2-16,-3 4-12 0,0-4 18 15,2 5 2-15,-2-11-17 0,0 9 17 0,0 1-3 16,0 2 4-16,-10 20-10 0,9-26 3 0,-3-2-2 16,2 6-11-16,0 0 8 0,2-5-4 15,-3 3-2-15,3-9-5 0,0 1-1 0,0 1 7 16,0-1-24-16,0-1-43 0,0-7-5 16,0 8-57-16,0-8 11 0,0 8-62 0,0-8-1 15,0 0-61-15,0 6-118 0,12-2-11 16,-10-8 21-16,2-1 16 0,3-10 19 0</inkml:trace>
  <inkml:trace contextRef="#ctx0" brushRef="#br0" timeOffset="106404.29">15800 5900 409 0,'0'-2'193'0,"0"-1"-15"0,-2 0-4 15,4 2-40-15,-2-2-10 0,0 1-10 0,1 0-32 16,2 1-2-16,0-1-9 0,2 1 8 16,2-1-51-16,-1 1 22 0,11-2 20 0,3 3-29 15,1-3 16-15,-2 2-14 0,3 1-18 16,-1-3-5-16,0 2-30 0,-1 0-3 0,5 1-6 16,-5-1 27-16,1 1-57 0,-8-2 5 0,-1 1 4 15,-3-1 4-15,-1 2-17 0,-3-2-58 0,-1 2-16 16,-1-3-50-16,3 0-66 0,-5-1 15 15,2 2 10-15</inkml:trace>
  <inkml:trace contextRef="#ctx0" brushRef="#br0" timeOffset="106677.54">15952 5754 593 0,'-3'0'211'0,"1"-1"-47"0,-2 1 4 16,1-3-44-16,0 3-17 0,1 0 3 0,-1 0 4 16,2 0-28-16,0 0-5 0,1 3-15 15,0 0-22-15,0 2 14 0,0 1 15 0,1-1-28 16,3 12-23-16,-4-10 21 0,0 6-23 0,12 20 9 16,-11-11 9-16,1-3-7 0,4 1 0 15,-4-2-21-15,0 1 21 0,3 4-13 0,-5-6-9 16,5-1-52-16,-3 2-12 0,-1-3-9 0,3-3 5 15,0 3-83-15,3-6-91 0,-6-2-117 16,1 0 20-16,2-4 12 0,-1-1 8 0</inkml:trace>
  <inkml:trace contextRef="#ctx0" brushRef="#br0" timeOffset="107085.29">16495 5175 247 0,'0'-5'287'0,"-1"0"-71"16,1-1-19-16,0 1-22 0,0 1-14 15,0 1-20-15,0-3-19 0,0 4-8 0,-2-1-24 16,4 0-5-16,-4 3-8 0,1 0-15 0,1 3-1 16,1 2 1-16,1 1 4 0,-2 1-43 15,0 11 3-15,0-9 15 0,0 6 5 0,0 3-12 16,10 20-28-16,-7-19 10 0,-3 1 1 15,2-1-7-15,2 0-6 0,1-2 6 0,-1-5-10 16,-2 3-35-16,-1-1-21 0,2-4 6 0,0 0-30 16,-1-3-51-16,0 0-71 0,-2-4-118 15,2 4 25-15,-2-3 16 0,2-1-33 16</inkml:trace>
  <inkml:trace contextRef="#ctx0" brushRef="#br0" timeOffset="107362.97">16389 5637 607 0,'0'1'197'0,"1"-1"-29"0,4-1-13 0,13-2-46 16,4-2-3-16,7 0 19 0,2-2-5 15,2 1-37-15,3-2-3 0,4 0 7 16,2 1-19-16,-1-2 1 0,0 1-3 0,1 0-15 15,-1 1 8-15,-3-1-20 0,0 2-7 0,1-1 6 16,-3 1-8-16,0-1-6 0,-6-1 7 16,-2 4-15-16,-2-3-8 0,1 0-16 0,-6 3-1 15,-4 0-16-15,1 0-33 0,-6 1 6 0,-1 1-66 16,-3 2-29-16,-2-3-122 0,-3 2-65 0,-1-1-6 16,-2 2 23-16,3-1 3 0</inkml:trace>
  <inkml:trace contextRef="#ctx0" brushRef="#br0" timeOffset="108087.25">16577 6004 325 0,'0'-5'194'0,"0"1"-55"0,0-1 33 16,4 0-67-16,-2-2 23 0,9-1-43 0,-1-2-40 15,1 2 4-15,3 1 29 0,0 1-17 16,2 1 19-16,1-2-60 0,-2 2 22 0,4 4 12 16,-8 1-49-16,1 0 5 0,-12 0 8 0,7 0-31 15,1 0 62-15,-1 0-27 0,-7 0-25 0,16 13-16 16,-13-7 38-16,8 3-4 0,-6 2-25 16,-3-1 24-16,-2-2-1 0,0-8 1 0,0 10-1 15,0-1-10-15,-16 18 6 0,14-15 7 16,-7 1-2-16,-1 1 9 0,1-2 3 0,-2-1-2 15,1 0-48-15,-1 0 47 0,2 0-31 16,2-5 17-16,0 0 5 0,0 1-1 0,3-3 14 16,2-1-66-16,-3 1 34 0,3 0 28 0,0-3-21 15,-2 2-26-15,2 0-1 0,0-2-2 0,2 2 20 16,0-1 34-16,0 1-15 0,0-3-20 16,0 0-9-16,0 0 36 0,13 3 0 0,-8-1-28 15,3-2 13-15,10 0 3 0,-9 0 6 16,6 0 22-16,-1 0-22 0,4 0 19 0,-5 0-20 15,0 0-22-15,2 0-28 0,-6 0 35 0,10-9-9 16,-3 8 3-16,0-1 1 0,-8 2-1 16,2-1-44-16,-5 1-44 0,4-1-10 0,-4 0-42 15,0-1-36-15,3-1-85 0,6 0-38 0,-5-2-4 16</inkml:trace>
  <inkml:trace contextRef="#ctx0" brushRef="#br0" timeOffset="108430.99">17037 5960 291 0,'0'-5'266'16,"4"-1"-26"-16,-4 2 5 0,1-1-13 15,0-1 8-15,-1 4-21 0,2-3-35 0,-2 2 10 16,0-1-53-16,1 1-11 0,0 0-13 0,1 2-10 15,-2-4 0-15,1 4-16 0,-1 0-28 16,0 1-4-16,0 0-13 0,0 2 0 0,0 3 13 16,1-1-6-16,-1 0-2 0,0 4-5 15,0-3-21-15,0 2 12 0,0 13-25 0,1-3 22 16,1 1-20-16,0-2 27 0,1 2-7 0,-2-2-38 16,2-4 12-16,-2 0 19 0,1-3-3 0,1-2-24 15,-3-2-27-15,1 1-11 0,-1 0-20 0,2-3-30 16,-1 2-31-16,-1-3-39 0,0 4 13 15,1-5-92-15,0 0-111 0,1-1-35 16,-2-1 3-16,2 0 28 0,1-2 15 0,-2-3 6 16</inkml:trace>
  <inkml:trace contextRef="#ctx0" brushRef="#br0" timeOffset="108992.63">17203 5872 210 0,'3'-5'251'15,"1"0"-33"-15,-2 0-36 0,6-6-8 16,0 0 1-16,-2 4-30 0,-3 0-34 0,4 2-4 16,-1 2 10-16,1-2-33 0,6-1-21 15,-3 0 24-15,-2 2-26 0,2 2-14 0,-1 1 3 16,-4-1 1-16,3 2-15 0,-8 0-4 0,0 0-10 16,7 0 10-16,2 0 14 0,-9 0-19 15,16 10 2-15,-14-5-14 0,2-1 9 0,-4 3 13 16,3-3-20-16,-2 3-26 0,-2-1 21 0,1 0-9 15,0-6-20-15,0 10 3 0,-11 11 7 16,7-14 5-16,1 2 2 0,-2-1-22 0,-1-4 31 16,4 1-10-16,-3-2 12 0,1 1-14 15,1 0 6-15,-1 0-19 0,2-1-9 16,-2 0-17-16,1 0 20 0,0-2-26 0,-1 3-19 16,4-4 47-16,0 3-8 0,-1-1-28 0,1-2 58 15,0 0-16-15,0 0 0 0,0 0-31 0,0 0 5 16,11 11 2-16,-5-10 46 0,0 2-41 15,-3-3 40-15,4 3-7 0,-1-1-5 0,1-1-17 16,8 5-11-16,1-1 42 0,-6 0-8 16,-1-2-15-16,6 1 21 0,-6 4-4 0,0-6 1 15,-3 2-12-15,-2-1-13 0,1 2 29 0,-1 2-27 16,-1-3 39-16,7 9 8 0,-9-2-32 0,3-5 18 16,-3 3-24-16,-1-9 2 0,0 6 8 15,0 2 38-15,0-2-25 0,0 2 26 0,-13 1 10 16,6 3 13-16,-2-2-30 0,1-3 10 0,-1 2 0 15,-3 1 1-15,3-5-8 0,-1 0-7 16,1-4 7-16,-7 6-12 0,4-3 0 16,-2 0-9-16,1-1-10 0,2-2 10 0,2-1-4 15,1 1-7-15,8-1-24 0,-7 0-46 0,-1 0 1 16,8 0 8-16,-10 0-67 0,5 0-90 16,-7-9-128-16,7 5 23 0,2 0 19 0,2 0 12 15</inkml:trace>
  <inkml:trace contextRef="#ctx0" brushRef="#br0" timeOffset="109503.12">17427 5038 532 0,'1'-3'190'15,"0"2"-38"-15,1-1-14 0,0 1-7 16,1 1-26-16,1 1-3 0,1 1 9 0,9 2-33 16,0 4 1-16,8 2-3 0,-4 0-23 15,3 6 3-15,1-1-1 0,0 5-14 0,-1 2 18 16,3 4-8-16,0 1-6 0,-5 6-4 16,4 1-7-16,0 3-24 0,-5 1 23 0,1 0-4 15,-5 6 7-15,-4 3 0 0,-1 3-14 0,-1 0 8 16,-4 4 1-16,-4-29-13 0,0 16 13 0,-12 58 4 15,5-44-8-15,-4 3 15 0,-3-4-9 16,-1 4-17-16,-3-3 7 0,-2-1 16 0,-1-4-6 16,-3 4-6-16,1-5-15 0,0-2 10 0,1-3-1 15,-3-1-7-15,7-6-13 0,-4-1-20 16,2-3-21-16,-2-3-24 0,4 0-46 0,0-4 11 16,-1-3-198-16,2-5-66 0,-2-1 10 15,2-3 26-15,3-3 15 0,-1-4-60 0</inkml:trace>
  <inkml:trace contextRef="#ctx0" brushRef="#br0" timeOffset="112916.04">20165 6314 288 0,'0'0'152'0,"0"0"-24"0,21 30-15 16,-2-21-17-16,0 3-52 0,-6 2-5 15,8 2-3-15,-1 0 19 0,-1 1-8 0,-6 1 27 16,3 3 11-16,2-2-13 0,-2-3-51 0,4 2-3 16,-7-1 48-16,4 3-5 0,-1-4-8 15,-2 3-38-15,-1-4-10 0,1-1-1 0,-3-1 0 16,1-3-1-16,-1-1-43 0,-4 0-29 15,0-4-77-15,-3-2-110 0,1-3-20 0,-5 0 12 16</inkml:trace>
  <inkml:trace contextRef="#ctx0" brushRef="#br0" timeOffset="113213.26">20483 6289 351 0,'-3'-8'292'0,"3"4"-61"16,-2-3-20-16,1 3-26 0,0-1-5 0,1 0-23 16,-2 2-28-16,0-1-12 0,2 1-20 15,0 3 0-15,0 0-20 0,1 0-8 16,0 3 6-16,1 2-24 0,2 0 5 0,2 11-23 16,3 0-6-16,-3 2 8 0,1 1 2 0,4 1-15 15,-3 2 20-15,1 0-12 0,0-1-21 16,3 1 10-16,-1 0 8 0,0-1-7 0,3-1-18 15,-2-1 12-15,-1-2-15 0,1-1-17 16,-1-1-15-16,1-2 2 0,-2-1-29 0,0 0-29 16,2-4 8-16,-4 1-100 0,-2-8-38 0,-2 3-161 15,2-2 44-15,-3 0 13 0,-1-1 14 16,1 0-50-16</inkml:trace>
  <inkml:trace contextRef="#ctx0" brushRef="#br0" timeOffset="113822.68">20325 6636 295 0,'-5'-4'172'15,"2"2"-11"-15,-1 1-19 0,1 1-10 0,3 0-48 16,0 0 13-16,0 3-5 0,3-1-9 16,1 0-23-16,1-2-2 0,2 3-41 0,8 4 53 15,4 0-29-15,2 0-12 0,3 0 15 16,-1 3 13-16,5-5-43 0,0 2 13 0,0 0-40 15,4 0-9-15,-2-2 68 0,2 1-34 0,-3 0-35 16,3 1 2-16,-2-2-41 0,1-2-32 16,-1-1-72-16,-7 1-124 0,-13-3-26 0,5 0 3 15</inkml:trace>
  <inkml:trace contextRef="#ctx0" brushRef="#br0" timeOffset="114040.47">20997 6439 374 0,'-1'-2'177'0,"1"2"-22"0,-4 2-32 0,3 1 9 16,-2 1-58-16,-3 11 1 0,2 0-2 0,-3 3-14 15,1 5-13-15,0-3 5 0,2 4-10 16,-2 0-3-16,-3 1-65 0,0 1-30 0,0-3-54 15,-3 0-107-15,1 1-95 0,-3-2 4 0</inkml:trace>
  <inkml:trace contextRef="#ctx0" brushRef="#br0" timeOffset="114459.67">20597 7292 318 0,'0'0'321'0,"-1"0"-59"0,0 0-3 16,-1 0-36-16,0-1-9 0,2 1-23 0,0-2-30 16,-2 2-37-16,1 0-14 0,1-1-6 15,0 4-6-15,0 0-21 0,0-2-9 0,1 3 12 16,-2 0-8-16,2 3-32 0,1-2-7 16,3 12 7-16,-1 1-3 0,5-4-2 15,-3 1-4-15,-2 1 5 0,5 1-14 0,-6-1 16 16,5 0-22-16,1 0 0 0,-1-2-8 0,1-2-10 15,-3-3-7-15,1-2-40 0,-4-2-13 16,3 0-38-16,-2 0 10 0,1-2-105 0,-1 1-39 16,-1-4-127-16,-3 0 33 0,0 0 12 15,0 0 1-15,21-16 40 0,-12 5-52 0</inkml:trace>
  <inkml:trace contextRef="#ctx0" brushRef="#br0" timeOffset="114654.23">20848 7329 448 0,'3'-1'194'0,"8"-9"-10"0,-4 2-13 15,0 1-27-15,6 0-25 0,-1-1-14 0,1-1-16 16,4 3 2-16,1-2-15 0,-2 3-20 16,5-1-7-16,-2 2 6 0,0-3-24 0,2 3-28 15,-2-3 2-15,9 6-99 0,-8 1-24 0,-2-10-130 16,1 8 19-16,-2-7 15 0,-4 6-90 15,2-2 5-15</inkml:trace>
  <inkml:trace contextRef="#ctx0" brushRef="#br0" timeOffset="114985.2">21394 6992 458 0,'0'-4'238'0,"0"2"-6"16,0-2-38-16,0 1-26 0,0 2-25 0,0 0-8 16,2-1-18-16,-4 2-11 0,5 0-19 15,-3 2-21-15,3 2-15 0,-3-1 14 0,4 1-10 16,1 11 7-16,0 4-1 0,4-1-15 0,-3 8-9 16,2-4-14-16,2 3 20 0,-3 0-10 15,4 1 6-15,1-2-28 0,-2 1 26 0,0-2-15 16,-1 3 3-16,3-2 2 0,-2 1 3 15,-1-3-3-15,-2-1-14 0,2-1 6 0,0-2-11 16,-2 0-2-16,-2-2 1 0,1-5-13 0,-1 1-8 16,-1-9-13-16,-1 5-8 0,-1-4-28 15,-1-1 5-15,1 0-56 0,-1-2-37 0,-1-1-29 16,0-1-29-16,-3-4-71 0,2 0-50 0,0-2 16 16,-3-10 14-16</inkml:trace>
  <inkml:trace contextRef="#ctx0" brushRef="#br0" timeOffset="115309.2">21510 7174 340 0,'-10'-24'151'0,"-2"-2"-19"16,5-1 16-16,0 4-18 0,1-1-15 0,-1 2 26 16,6 2-30-16,-1-2-16 0,2 13-41 0,0-5-4 15,12-16 45-15,-3 13-36 0,4-1 8 16,4 3 2-16,2 0-35 0,3 0 5 0,-1 4-16 16,3-2-16-16,2 4 26 0,2-1-9 15,0 2-17-15,-1 1 29 0,4 1-25 0,-1 3-1 16,-5-2-2-16,-1 2 5 0,-2 2-30 0,-9 1 36 15,3 0-21-15,-2 0 5 0,13 13 24 16,-18-8-14-16,2 4-1 0,-3 4-9 0,-1 1 32 16,-2 1-38-16,1 0 14 0,-5 3 15 15,-1-9 3-15,0 5-18 0,0 3 10 0,-15 21 7 16,5-16-5-16,-4-2-6 0,2-3 4 16,-7-2 13-16,2-1-5 0,-3 3-1 0,2-2 13 15,-2-4-19-15,-3 0 11 0,-1-2-10 0,-5 1-15 16,5-1 7-16,-3-2 0 0,-1 0-32 0,4-2-29 15,1-2-16-15,6 0 7 0,2-3-131 0,6 0-213 16,-3 0 37-16,2 0 38 0,-8-18-4 16,11 13 64-16</inkml:trace>
  <inkml:trace contextRef="#ctx0" brushRef="#br0" timeOffset="117744.95">7595 8850 624 0,'-15'0'202'0,"15"0"-16"16,0 0-48-16,0-12-12 0,0 12 2 0,-13 0-12 15,13 0-30-15,0 0-10 0,0 0 9 0,0 0-18 16,0 0 6-16,0 0-16 0,5-19-3 15,20 19 1-15,-12 0-6 0,11 0-13 0,5 0-10 16,3 0-1-16,3 0 14 0,2 0-8 0,2 0 1 16,4 0 1-16,-1 0 3 0,43 10-34 0,-40-8-2 15,-4 0 10-15,-3 1-22 0,-6-1-42 16,4 0 5-16,-3 2-81 0,-6-1-46 0,-5-1-86 16,-3-1-99-16,-7 2 24 0,-7 0-23 15,0-3-6-15</inkml:trace>
  <inkml:trace contextRef="#ctx0" brushRef="#br0" timeOffset="118007.18">7700 9147 310 0,'-9'5'193'0,"2"-1"-20"0,0-2-10 0,5 3-30 15,2-2-8-15,2 0 1 0,1-1 11 16,4-1-1-16,1 1-8 0,16 0-15 0,2-2-7 15,-12 0-11-15,8 0-16 0,6 0-4 16,0 0 3-16,4 0-9 0,34-13-20 0,-27 10 0 16,-2 0 7-16,2 2-9 0,-3 0-21 0,0-1 16 15,1 1-21-15,-1-1 0 0,-3 0-11 16,-5 1-40-16,1-1-16 0,-16 2-25 0,3 0 6 16,2 0-85-16,0 0-51 0,-7 0-120 0,3 0 23 15,12-9-78-15,-16 4 10 0,-4 0 58 16</inkml:trace>
  <inkml:trace contextRef="#ctx0" brushRef="#br0" timeOffset="118497.03">9071 8643 385 0,'-7'0'206'0,"-1"1"-53"0,-9 4-13 15,-1 3-6-15,0 0 17 0,4 3-46 0,-4 3 13 16,6 2-25-16,2 0 6 0,3 1-30 0,-3 6 2 16,7 0-16-16,-1 3 10 0,4-14-34 15,0 7 13-15,0 3 1 0,17 25-29 16,-10-21 32-16,5-2-20 0,-2-4 13 0,8 4-12 15,-5-5 19-15,6 0-9 0,-1-1-19 0,1-6-14 16,1-2 7-16,2 1 1 0,2-3 15 16,-2-4-13-16,-2-1 17 0,5-1 7 0,-13-2-7 15,5 0-15-15,23-14 15 0,-18 4 12 16,-2-4-1-16,-3 2 11 0,-3-7-7 0,1 1-2 16,-2 0 1-16,-4-2 1 0,1-2 11 0,-4 2-4 15,-2-1-9-15,-1-3 2 0,-3 14 6 0,0-5-30 16,-13-25 3-16,4 21 3 0,-1 1 4 0,-2 2-5 15,-4 0-4-15,-2 4-10 0,0-1-2 16,-4 5-5-16,2 0 23 0,-1-1-28 0,-2 4-15 16,0 2-10-16,1 2-27 0,7-3-3 15,1 0-32-15,3 4-51 0,11 0 4 0,-8 0 13 16,0 0-68-16,8 0-34 0,-7 0-94 0,7 0-39 16,-12 12 5-16,12-9 21 0,0-1-33 15,1 1-11-15</inkml:trace>
  <inkml:trace contextRef="#ctx0" brushRef="#br0" timeOffset="119277.97">9761 8754 398 0,'3'0'139'0,"-2"2"-12"0,1-2 10 0,1 0-18 15,-2 0 9-15,1 0-2 0,-1 0-74 16,2 2 36-16,-1-1 6 0,0 0-12 0,0 1-12 15,-1 1-2-15,0-3-8 0,2 2 15 0,-3 1-8 16,5 0-15-16,-5-2-2 0,2 3-11 16,0-2-2-16,-1 0 0 0,2-2 14 0,-2 3-23 15,-1-1 22-15,3 0-4 0,-3-2 3 0,0 3 9 16,3-2 13-16,-2 0 11 0,1-1-13 0,-1 2-11 16,-1-2 4-16,1-2-13 0,-1 2-1 15,2-2 2-15,-2 2-12 0,0 0 3 0,0 0 5 16,0 0-26-16,6-7 9 0,-6 7-2 0,0-3-8 15,0 3-5-15,0 0 5 0,0 0 2 16,0 0 9-16,0 0-12 0,0 0-10 0,0 3-5 16,0 1-7-16,0-1 18 0,0 1-7 0,0-1-10 15,3-1 16-15,-3 4-12 0,0-4 3 16,0 0 3-16,0 1-3 0,0 1-6 0,0-1-2 16,0-1 28-16,1-1-20 0,-1 1 18 15,-1 1 12-15,2-3 10 0,-1 2 17 0,0-2 2 16,0 0-29-16,0 0 19 0,2 0-2 15,-3 0-44-15,2-2 12 0,0-1 0 0,-1 0 1 16,0 2 1-16,0-2 2 0,0 0-13 0,0 1-15 16,0-1 14-16,0 0-1 0,-1 2 19 15,1 0-31-15,0-1 19 0,0 1-38 0,1-1-10 16,-2 0-12-16,1 2-28 0,-1 0-36 0,0 0-7 16,1-2-45-16,0 2 0 0,0 2 15 15,0-4-136-15,-1 4 22 0,1-2 21 0,0 0-134 16,0 0 8-16,0-2 34 0,1 2 5 15,0 0 24-15</inkml:trace>
  <inkml:trace contextRef="#ctx0" brushRef="#br0" timeOffset="119906.9">10188 8620 494 0,'0'-5'238'0,"-1"-2"-27"16,1 0-23-16,-2 3-7 0,1-2-10 0,1 4-23 15,0-4-4-15,0 2-15 0,0-1-22 16,0 5 2-16,0 0-24 0,0 0-14 0,0 0-4 16,0 0-4-16,-5-10-7 0,5 14-10 0,-1 2 7 15,1-1-9-15,0 2-7 0,1 18-5 16,-1-14 5-16,0 7 5 0,0 3-22 0,0 1 11 15,0 2 6-15,9 31-11 0,-3-27-5 0,-2 1 15 16,2 0-4-16,-3-2-15 0,3 1 10 16,-3-1-12-16,1-5 9 0,2 0-18 0,-2 1 5 15,1-6 11-15,-1 0-10 0,1-2-9 0,0-3-1 16,-2-2 11-16,-1-2-20 0,1-3 12 16,0-1-9-16,-3-1-20 0,0-2-38 0,0-2-35 15,0 0-33-15,0-1 11 0,-3-2-141 0,3 0-104 16,0-4-9-16,0 1 47 0,3-12 7 15,-3 9 11-15,10-16 4 0</inkml:trace>
  <inkml:trace contextRef="#ctx0" brushRef="#br0" timeOffset="120532.82">10690 8681 262 0,'0'-8'279'0,"0"-1"-57"16,-2 2-12-16,-4-8-34 0,2 0-22 0,-2 1-24 15,1 0-7-15,-4 4-4 0,-1-2-6 16,0 5-8-16,1 1-11 0,-1 2-11 0,-1 1-5 16,-4 0-8-16,-3 1 4 0,10 2-32 0,-5 0 4 15,-3 0-16-15,-1 0 6 0,-18 15 0 16,16-6-6-16,2 4-1 0,-2-1 4 0,6 2-21 15,-2-1 16-15,3 2 0 0,1 0-9 16,2 0-13-16,2-1 12 0,4 2-7 0,1-4 2 16,2-12-10-16,0 13 4 0,12 15 7 0,-5-14-5 15,6 1 8-15,0-4-10 0,2-1 11 16,1-7-16-16,0 4 7 0,2-2-1 0,1-3 3 16,-8-2-9-16,5 0 2 0,2 0-19 15,24-9 20-15,-21 2 2 0,-3 0-5 0,-2 1 14 16,2-3-18-16,-4-3 1 0,-2 2-5 0,-1 0 5 15,1-4 2-15,-3 0 3 0,-3 2 3 0,0 2-9 16,-3-1 6-16,-2 4 4 0,2 0 16 16,1 1-6-16,-2-1 4 0,-2 3-2 0,0-1 5 15,1-1-5-15,1 5-3 0,-2-4 16 0,0 1-11 16,0 2-20-16,1-1 11 0,-1 0-10 16,1 3-6-16,-1 0 19 0,0 0-2 0,-1 4-6 15,1 0 7-15,0 2-10 0,0-3-5 0,0 5 7 16,-1 11 1-16,1-11 8 0,0 8-3 15,0 5-9-15,0 1 11 0,0 5 11 16,0-3-26-16,0 4 1 0,0-2 16 0,0 4-18 16,0-2 18-16,0 1-24 0,0-3 1 0,0 3-4 15,0-5 17-15,0-2-6 0,0-2 22 16,10 20-3-16,-9-27-26 0,-1-1-4 0,0-12 14 16,0 7-22-16,0-2-22 0,0-5-17 15,0 7-48-15,0-7 1 0,0 0 10 0,-1 10-159 16,1-13-111-16,0 0-29 0,0-4 40 0,0-2 5 15,4-10 17-15,-4 7 6 0</inkml:trace>
  <inkml:trace contextRef="#ctx0" brushRef="#br0" timeOffset="120841.2">11071 8490 359 0,'0'-5'295'0,"0"2"-52"0,2 0-34 16,-2-1-13-16,2 3-34 0,-2 1-13 16,1 0-10-16,2 3-25 0,-2 1-1 0,2 0 1 15,2 18-5-15,0-3-21 0,-1 3 3 0,1 2-8 16,-1 2-3-16,3 1-6 0,-3 0-13 16,1 2 13-16,2-3-18 0,-3 6 24 0,-1 1-16 15,4-2-21-15,-1-3-9 0,-3 4 1 16,1-1 12-16,1-2-2 0,-2 1-21 0,4-2-3 15,-1-3 1-15,-2 0-10 0,-1-5 16 0,2-2-30 16,-1-2-44-16,-3-4-37 16,-1-3-48-16,5-1 11 0,-5-5-202 0,0-3-83 15,0 0 15-15,0 0 71 0,0-10-6 0,-1 2 17 16,-3-15-54-16</inkml:trace>
  <inkml:trace contextRef="#ctx0" brushRef="#br0" timeOffset="122819.15">8582 9044 210 0,'0'0'140'0,"0"0"-20"15,0 0-20-15,0 0-12 0,-13 0 13 0,13 0 2 16,0 0-12-16,0 0-9 0,0 0 3 0,0 0 4 16,0 0-40-16,-26-12 43 0,26 11-8 15,-2 1-11-15,1 0-1 0,1-2-15 16,0 2 5-16,-3-1-19 0,5 0-24 0,-4 1 29 15,2 0-3-15,0 0-9 0,-1-1 4 0,2-1-8 16,-1 2-31-16,0 0 24 0,0 0 2 0,3 0 12 16,1 0-20-16,-1 0 2 0,0 0-9 15,3 0-10-15,0 0 15 0,-1 0-4 0,2-2-7 16,0 2 6-16,0-1 2 0,3 1-9 16,1 0-7-16,0 0 27 0,1 0-48 0,-2 0 8 15,4 0 14-15,-2 0-6 0,0 0 23 0,-2 0-2 16,-3 0 4-16,-1 0-28 0,1 0 23 15,-7-7-8-15,9 7-28 0,-3 0 47 0,-6 0-28 16,7 0 12-16,-7 0-8 0,8 0-11 16,-8 0 19-16,5 0-4 0,-5 0 24 0,7 0-42 15,-7 0 24-15,0 0-29 0,0-7 33 0,8 7-6 16,-8 0 1-16,0 0-24 0,6 0-7 16,-6 0 22-16,0 0 13 0,0 0-4 0,0 0-2 15,0 0 7-15,0 0-24 0,0 0 30 16,9-12-8-16,-9 11 2 0,0 1-1 0,-5-2-17 15,1 2-1-15,1-2 15 0,0 2-8 0,-3-2-5 16,2 2 8-16,-4-1 16 0,2 0 3 16,1-2-31-16,-11-1-5 0,16 4 19 0,-9 0-14 15,2 0 20-15,-2 0-15 0,1 0-1 16,8 0 13-16,-9 0-2 0,9 0-5 0,-9 0 4 16,9 0 16-16,-6 0-21 0,6 0-14 0,-10 0 12 15,10 0 7-15,-7 0-14 0,7 0 17 16,0 0-18-16,-8 0 18 0,8 0 4 0,0 0-24 0,0 0 11 15,-5 0-18-15,-2-6 18 0,9 6 1 16,-2 0 17-16,3 0-9 0,-1-1-10 0,0 2-9 16,2-1 9-16,3-1 26 0,0 1-45 15,0-1 19-15,0 1 12 0,2 0-11 0,-2 0 5 16,8 0 0-16,0 0-25 0,-1 0 26 0,1 0-3 16,0 0-5-16,-3 0-15 0,-1 0 28 15,2 0 1-15,-4 0-3 0,-1 0 0 0,1 0-24 16,-2 0 19-16,-1 0-2 0,1 0-1 0,-7 0 12 15,9 0-5-15,-9 0-20 0,8 0 22 16,-8 0-3-16,8 0-2 0,-8 0 0 0,5 0-14 16,-5 0 9-16,10 0-2 0,-10 0 18 0,0 0-10 15,0 0-7-15,6-7 9 0,-6 7-7 16,-2 0 8-16,-1 0-7 0,0 0 12 0,0-3-24 16,-2 3 12-16,-2 0 6 0,-1 0-4 15,2 0-7-15,-3 0 4 0,-2 0-7 0,-2 0 7 16,0 0-2-16,-11-8-18 0,24 8 25 15,-9 0-3-15,0 0 4 0,1 0-7 0,1 0 12 16,-1 0-11-16,1 0-21 0,0 0 22 0,-1 0-6 16,8 0 7-16,-7 0-5 0,0 0-17 0,7 0 30 15,-8 0-13-15,8 0 7 0,-10 0-14 0,10 0 7 16,-7 0 18-16,7 0-16 0,-7 0 5 16,7 0 10-16,-6 0-14 0,6 0-7 15,0 0 11-15,-8 0 3 0,8 0-19 0,0 0 15 16,0 0-23-16,0 0 28 0,-11 1-7 0,11 1-4 15,2-2-9-15,-1 1 15 0,3-1-5 16,0 0-17-16,1 1 9 0,0-1 18 0,2 2-17 16,-3-4 10-16,3 2 4 0,2 0-11 15,-9 0 15-15,6 0-7 0,0 0 11 0,1 0 0 16,-1 0-14-16,2 0-18 0,-3 0 20 0,-5 0-6 16,9 0 3-16,-2 0 7 0,-7 0-25 0,9 0-1 15,-9 0 21-15,7 0-11 0,-7 0 8 16,6 0 7-16,-6 0-1 0,7 0 6 0,-7 0-6 15,0 0 10-15,0 0-24 0,0 0 7 16,12 0 15-16,-12 2-14 0,-2-2 7 0,1 1-25 16,-5-1 28-16,-1 3-12 0,2-3 12 15,-1 0-1-15,1 1-12 0,0 0 3 0,-13 4 12 16,3-5-11-16,3 2-8 0,4-2 18 16,-2 3-13-16,2-1 9 0,2-2 11 0,1 1-11 15,1-1-8-15,0 0-2 0,4 0-5 0,0 0 9 16,0 0-29-16,-7 0 2 0,7 0-14 0,0 0-1 15,0 0-11-15,0 0-36 0,-9-3 11 16,11 3 7-16,3-3-137 0,0 2-113 0,2 0 22 16,-3-1 22-16,1-2-43 0,0 3 52 0</inkml:trace>
  <inkml:trace contextRef="#ctx0" brushRef="#br0" timeOffset="125570.02">5750 10582 651 0,'0'0'184'0,"0"0"-27"0,0 0-16 16,0 0-9-16,0 12-12 0,-16-12-29 16,2 20 6-16,13-16 2 0,1-1-17 0,-3 0-19 15,3 1-2-15,3-1 7 0,-3 2-10 16,0-4 2-16,2 4-5 0,-2-5-7 0,0 0-13 16,0 0 15-16,8 8-1 0,-8-6-5 0,3-1 7 15,-1-1 1-15,0 0 10 0,-2 2-16 16,5-4-1-16,-4 2 5 0,0-1-14 0,2-1 3 15,-2 0 1-15,2-2-3 0,-2 0 3 0,-1 1 1 16,1-1-13-16,-2-1 14 0,5 3-21 16,-4-1 0-16,0 1 0 0,0-1-3 0,0 0 17 15,1 2-13-15,0-3 9 0,-3 2-19 0,2 0-7 16,0 2 4-16,0 0-8 0,0 0 10 0,0 0 6 16,0 0-2-16,-3-6-15 0,3 6 1 15,-1 1-12-15,1-1 0 0,0 2-5 0,2-2-9 16,-2 1-14-16,-1-1-17 0,1 3-7 15,0-2-26-15,0 0 10 0,1 0-85 0,1-1-61 16,-1 1-140-16,3 2 23 0,0-3 25 16,3-3-14-16,14 2 13 0,-11 1 6 0</inkml:trace>
  <inkml:trace contextRef="#ctx0" brushRef="#br0" timeOffset="125862.2">6549 10563 282 0,'6'2'286'16,"-1"0"-41"-16,0-1-43 0,-2-1-7 0,-2 4-39 15,2-2-16-15,-1 1-33 0,-1 0 4 16,0-1-14-16,2 1-22 0,0-1 11 0,-1 1-3 16,0 0-13-16,-1-2 7 0,1 1-16 0,-2 1-10 15,3-2 12-15,-3 0 12 0,2 1-14 16,0 1 7-16,-2-2 10 0,2 0 7 0,0-1-6 15,-2 1-20-15,1-1 0 0,-1 0-17 0,0 0-5 16,2-5-4-16,-2 4-2 0,3-1-24 16,-3 1-16-16,0-2-38 0,0 0-32 15,0 2-35-15,0 0-18 0,0-1 13 0,0 1-75 16,-1 0-109-16,-2 3-80 0,1 0 16 0,-2 0 25 16,2 0 13-16,-1 3 50 0</inkml:trace>
  <inkml:trace contextRef="#ctx0" brushRef="#br0" timeOffset="126145.97">6394 11093 296 0,'-1'8'264'0,"-1"-2"-47"16,4 0-32-16,-4-1 1 0,1 2-26 0,1-1-2 15,0-1-15-15,0 3-11 0,0 4-4 0,0-3-14 16,0-1-3-16,0-1-19 0,0 1-3 15,0-2 7-15,0-6-8 0,0 7-5 0,0-7-7 16,12 17-7-16,-12-13 7 0,0-3 5 0,0 2-16 16,1 2-12-16,-1-3 7 0,0 0 11 15,0-1-7-15,1 3-13 0,0-4-30 16,-1 0-6-16,0 0-50 0,0 0-28 0,-2-1-45 16,-1-1-35-16,2 0 12 0,1-1-219 0,-4 0 25 15,3-1 25-15,0-2 21 0,1 1 21 0,-3 1-24 16,3 0 14-16,0-2 5 0</inkml:trace>
  <inkml:trace contextRef="#ctx0" brushRef="#br0" timeOffset="126950.79">7826 10556 210 0,'0'0'265'0,"0"0"-71"16,0 0-5-16,0 0-29 0,0 0-36 0,0 0 6 15,0-22-4-15,0 21-31 0,1 2 8 0,-1 0-20 16,0 4-19-16,0 1-4 0,0 1 7 15,1 15 3-15,-1-9-8 0,0 9-8 0,0 5 29 16,10 33-18-16,-8-29-14 0,-1 2 11 16,1 0-5-16,-2 0-3 0,2 2-5 0,-2-19 3 15,0 9-7-15,0 3 1 0,0 1 3 0,0 0-2 16,0-3-8-16,0 1-10 0,0-2-3 16,0-6 5-16,0 0 6 0,0-2-21 0,0-3 16 15,0-2-4-15,0-2 1 0,0-3-3 0,0 0 1 16,0-7-22-16,0 8-26 0,0-8-4 15,0 0-34-15,0 0-58 0,0 0 15 0,2 10 9 16,-2-12-84-16,0-3-91 0,0 0 21 16,2-1 20-16,3-13-100 0,1 2-14 0,4-2 34 15,4-2-2-15</inkml:trace>
  <inkml:trace contextRef="#ctx0" brushRef="#br0" timeOffset="127945.04">8366 10629 374 0,'-5'0'240'0,"3"-1"-37"0,-4 1-23 16,5 0-28-16,-5 0-2 0,6-2-49 16,-3 2-15-16,5 0 18 0,0 0-27 0,3-2-18 15,0 2 24-15,1-1-18 0,16 1-1 16,2-4-31-16,-1 3-7 0,3 0 11 0,6-1-2 15,-1 1-10-15,4 1 20 0,-3-3-24 0,6 3 17 16,-4-1-18-16,-17 1-1 0,9 0 10 16,3 0-14-16,2 0-19 0,-3 0 2 15,-4 0 12-15,0 0 10 0,-8 0-9 0,1 0-1 16,-5 0 10-16,-4 0-2 0,-1 0-36 0,-7 0 25 16,0 0-11-16,9 7 15 0,-12-5-31 15,1 3 23-15,-9 5-9 0,2 1 26 0,-3 4-20 16,-2-3 20-16,0 5-40 0,-2-2 20 0,1 2-13 15,-2 2 18-15,-3 2 23 0,0-2-19 16,-2 3 1-16,1 0 7 0,-1 0 2 0,-4 0-8 16,1-1-4-16,0 1-7 0,-1-2 20 0,4 1-2 15,-7-2 7-15,6 2-2 0,1-5-4 0,1-1-3 16,1-1-13-16,-1 1 24 0,3 0-21 16,2-6 4-16,3 1 7 0,3 0-3 0,6-4-5 15,0-1-11-15,0-2 25 0,4 0-17 16,0-3 1-16,0 0-7 0,0 0 21 0,14 9-14 15,8-10 7-15,-13 1 0 0,8 0 5 0,4 0-27 16,6 0 16-16,0 0-8 0,37-11-14 16,-35 9 25-16,6-3-14 0,-3 3 20 0,1-1-11 15,0-1 2-15,2 3-18 0,-2-3 9 0,2 2-1 16,-3 1 1-16,-1 0-3 0,4-1 8 16,-5 1-6-16,0-1-4 0,-17 2 10 0,4 0-2 15,0 0 5-15,0 0-19 0,-4 0 15 0,-2 0-5 16,-1 0-13-16,-3 0 8 0,-1 0-22 15,-6 0-27-15,7 0-11 0,-7 0-37 0,0 0 9 16,7 0-53-16,-7 0-39 0,6 6-112 0,-6-5 20 16,0-2 23-16,-1 1-43 0,0-1 0 0</inkml:trace>
  <inkml:trace contextRef="#ctx0" brushRef="#br0" timeOffset="128936.77">9384 10810 523 0,'-10'0'138'0,"-1"0"-4"0,2 2-55 16,-8 4 28-16,4 3-27 0,-5 3 5 16,6-2 5-16,0 2-14 0,1 0-12 0,5 0-13 15,-4 4-31-15,5-3 33 0,1-1-9 0,4-2-11 16,0-3-17-16,10 16 21 0,0-10-7 15,2 1-15-15,-2 0 2 0,3-3 5 0,2-2-30 16,6-1 26-16,-1-1 9 0,2-2-11 0,5 0-6 16,-2-4-32-16,5-1 0 0,-17 0 1 15,9 0-38-15,4 0 7 0,29-14 26 0,-26 8 1 16,-3-2 3-16,-1-2 0 0,-4 2-8 0,1 1 18 16,-3-4 1-16,-5 1 0 0,-3-1 2 15,-2 3 38-15,2-1-6 0,-9 1-2 0,-1 2 3 16,-1 2 20-16,0 4-10 0,0 0 1 15,0 0-22-15,-15-14 32 0,7 13-25 0,-8 0 6 0,0-1-35 16,7 2 7-16,-5 0 16 0,-1 0 8 16,-16 11 13-16,16-4-14 0,5-3 4 15,0-1-44-15,3 1 15 0,2 3 39 0,1-3-15 16,2-1-12-16,-1-1-29 0,6 4 33 0,-3-6-34 16,0 0 30-16,0 0-15 0,0 6-17 15,12 4 33-15,-6-7-32 0,0-2 22 0,10 5 1 16,0-5 0-16,0-1-19 0,-3 0-16 0,0 0 19 15,-1 0 12-15,2 0-16 0,5 0 2 0,0 0 3 16,-5 0 19-16,1 0-17 0,-3 0 0 16,13-8 2-16,-16 7 17 0,-1 1-3 0,-8 0-1 15,9 0 0-15,-4 0-17 0,2 0 15 16,-7 0-8-16,9 0 33 0,-1 0-11 0,-2 0-8 16,3 0 1-16,-3 0-8 0,8 0-3 0,-1 0-24 15,-1 0 1-15,3 0 56 0,0 0-11 16,19-5-15-16,-17 2-16 0,-2 2 14 0,1-5 7 15,-1 1 10-15,-1-4-23 0,-1 2 3 0,-4-2 1 16,0-2-16-16,-2 1 24 0,-1 3 16 16,-1-8-14-16,0-1 19 0,-5-1-36 0,2 0 33 15,1-2 4-15,-3 10 3 0,0-4 27 0,0-4 14 16,-13-18 7-16,5 17-2 0,-3 1-24 16,-1 2 30-16,5 1-16 0,-3-1 22 0,2 1-19 15,-1 2-9-15,-1 1-2 0,6 2 7 0,-3 3-12 16,3 1 18-16,2-1-29 0,-1 4-2 15,1-1-9-15,-2 0-7 0,4 3 3 0,0 0-3 16,0 0 1-16,0 0-2 0,-5 11-1 16,5-4-12-16,1 12 17 0,-1-9-22 0,0 8 5 15,0 4 3-15,0 2-10 0,13 29-1 0,-8-26 13 16,1 1 3-16,0-1-19 0,-1 0 16 16,2-2-17-16,0-1 13 0,1-5 3 0,0 0-2 15,1 0-14-15,-1-4 0 0,-4-1-20 0,2 0-10 16,-1-4-24-16,-1-3-31 0,0-2-45 15,0 0 12-15,-3-1-62 0,1-3-53 0,-1-1-175 16,-1 0 27-16,0 0 26 0,0 0 2 16,0 0 9-16,1-14-8 0</inkml:trace>
  <inkml:trace contextRef="#ctx0" brushRef="#br0" timeOffset="129391.1">10445 10420 357 0,'-4'-9'259'0,"-2"-3"-35"15,2 2-8-15,2 2-30 0,0 1-9 16,2 2-16-16,-1 0-12 0,-1 1-29 0,1 1-12 16,1 1-19-16,-2 1-8 0,2 0-7 0,0 3-8 15,0 0 3-15,0 5-21 0,0-2 14 0,2 16-21 16,-2-10 21-16,0 6-21 0,0 7 7 16,8 27 1-16,-4-20 8 0,-3 3-8 0,4 2-3 15,-1 1-10-15,0 3 7 0,-2 0-20 16,1 1 10-16,1 0 0 0,1-1-9 0,-1 1 5 15,2-1 0-15,-1 1-3 0,0-3 13 0,2 1-10 16,-1-4-13-16,-1-4-3 0,0-1-3 16,0 0 2-16,-1-3 0 0,2 2-4 0,-3-4 17 15,4-4-12-15,-1-4-9 0,-2-1 2 16,-3-3-29-16,1-4-21 0,1 1-33 0,-3-7-19 16,1 1-36-16,-1-1 13 0,0-3-212 0,0 0-67 15,0 0 44-15,0 0-3 0,2-14 43 16,-2 7 13-16,0-15 9 0</inkml:trace>
  <inkml:trace contextRef="#ctx0" brushRef="#br0" timeOffset="131912.87">12499 10309 323 0,'0'-15'181'0,"0"15"-31"16,0 0-19-16,0 0-6 0,14 0-54 0,-14 0 25 15,0 0-5-15,0 0-9 0,0 0 0 0,0 0-44 16,0 0 14-16,0 0 2 0,0 0 19 16,0 0-4-16,0 0-61 0,0 0 38 0,0 0-4 15,-14 0-24-15,3 13-2 0,1-2 27 0,-5-1 4 16,1 2 0-16,0 0-8 0,1-3 1 0,-3 4 10 15,-1-1-28-15,1 1-6 0,-4-2 21 16,1-1-6-16,0 2 10 0,-3-1-10 0,3 0-25 16,0 0 9-16,3-4 10 0,-3 2 1 15,6 2-20-15,0-1-6 0,-3-2 9 0,9-3 21 16,-1 1-19-16,1-3 6 0,2 0-5 0,1-1 5 16,1 2-4-16,-1-2-12 0,1-1 1 15,2 2-5-15,-1-2 6 0,-1 1 9 0,2-1 10 16,-2 0-34-16,2-1 13 0,-1 0 15 0,2 3-7 15,-2-3 8-15,1 1 6 0,1 0 10 16,-3 1-5-16,3-2 11 0,-1 0-16 0,-1 0-13 16,2 2-1-16,-1-2-5 0,1 0 22 0,0 0-13 15,0 0 4-15,0 0 4 0,0 0-6 16,0 0-8-16,-2 0 9 0,2 0-1 0,-1-2-10 16,2 2 16-16,-1 0-15 0,0 0 2 0,0 0-4 15,0 0-12-15,-1 0 17 0,1-2-2 16,1 2-6-16,-2-2 6 0,1 2-12 0,1 0 17 15,-1 0-10-15,0-1 2 0,0-1-2 0,-1 2 3 16,2 0-3-16,-2-1 7 0,1 0-16 16,0 1 14-16,1-2-5 0,-2 2 9 0,1-1-14 15,0 1 3-15,1 0 1 0,-1 0 2 0,0 0-3 16,0 0-1-16,2 0 8 0,-2-3-6 16,0 3 8-16,0 0-11 0,0-1 6 0,1 1 1 15,-1-1 4-15,0 1-8 0,0-1-12 0,0 0 5 16,0 0 15-16,0-1-1 0,-1 2 8 15,2-2-24-15,-1 1 10 0,0 0-2 0,0 1 4 16,-1-1 9-16,1-1-2 0,0 1-4 16,1-1 5-16,-2 2 5 0,1-2-8 0,1 0-8 0,-1 2 1 15,0-1-2-15,-1 0 8 0,1 0-2 16,0 1 6-16,0 0 3 0,1-2-15 0,-1 2-2 16,0 0-5-16,0-3 19 0,0 3-22 0,0 0 19 15,2 0-1-15,-2 0 14 0,1-2-14 16,-1 2-10-16,0 0 7 0,3 0 8 15,-6-2-12-15,3 2 4 0,0 0 0 0,0 0-2 16,0 0 4-16,3 0-6 0,-3 0-5 0,0 0-6 16,2 0 3-16,3 0 8 0,1 0-10 15,-1 2 25-15,3 0-25 0,9 3 8 0,4 1-9 16,1 0 11-16,-1 2-2 0,7 0-6 16,-1 1 11-16,1 0 8 0,-4 0-5 0,4 1-6 15,1-2 2-15,-2 3 7 0,0 1-18 0,3-1 12 16,0-1-4-16,0 5 8 0,0-2-10 15,-2-1 13-15,-3 2-4 0,0-1-17 16,-1-1 12-16,0 1-3 0,-2 1 10 0,-3-5-22 16,-4 1 12-16,1-3-3 0,-5-1 2 0,-1 0-9 15,-2-3 13-15,-3 1 3 0,-1-1-3 0,0 0-3 16,0-2-3-16,1 0 2 0,-5 0 7 16,2 0-9-16,1 1-20 0,-2-2-9 0,2 0-37 15,-3 0-10-15,0 0 10 0,0 0-80 16,0 0-68-16,0 0-82 0,0 0-71 0,9-13 55 15,-9 10 22-15,1-1 16 0,-1 0-14 16</inkml:trace>
  <inkml:trace contextRef="#ctx0" brushRef="#br0" timeOffset="133023.06">13943 10280 526 0,'0'0'176'0,"0"0"-18"0,0 0-60 15,-16 0 22-15,16 0-5 0,0 0-15 16,0 0-1-16,0 0 7 0,0 0-35 0,27-2-4 16,-17 2-15-16,13 0-4 0,4 0 11 15,4 0-6-15,35-15-14 0,-28 12 24 0,2-4-28 16,1 3 8-16,5-1-33 0,0-2 10 0,-1 3-12 16,-2-3 26-16,-1 3-5 0,-2 1-17 15,-6-1 16-15,0 0-9 0,-2 3-21 0,-4-2-5 16,-3 1 36-16,-8 1-7 0,-2 0 19 0,-3 0-11 15,-3-1-6-15,-3 1-5 0,1-1-19 16,-7 2 18-16,0 0-8 0,0 0 4 0,5 7-4 16,-8-6 4-16,1 5-5 0,-9 7-10 0,0-1 3 15,-3 3-8-15,-1 1 8 0,-2 2 4 16,-2 1-13-16,1-2 15 0,-5 4-6 0,-3-2-4 16,2 3 12-16,-5-2 1 0,3 4 2 15,-1-4-7-15,-2 2-9 0,0 1 8 0,0-2 8 16,2 0-11-16,-1-1 8 0,0 3-7 0,1-4 11 15,2 0-8-15,-1 0 10 0,4-1-30 0,2-2 25 16,0-2-12-16,0 0 10 0,2-1-20 16,4-1 21-16,4-1 9 0,-1-1-7 0,5-3-2 15,-1 1-1-15,6-4-7 0,-1 0 1 16,2-4 2-16,0 0 7 0,13 6-6 0,-7-6 1 16,16-2 18-16,-12 2-14 0,11 0-12 0,27-11 7 15,-15 5 6-15,-3 1-6 0,2 1-1 0,6-2-3 16,-2 1 1-16,1 0-5 0,-2 1 10 0,1-1-9 15,-1 1 10-15,0 2-5 0,-7-2 0 16,6 2 7-16,-3 0-10 0,-5-1-20 16,-7 1 28-16,-1 2 2 0,-7-1-6 0,-1 0-5 15,-2 0 0-15,-1-1 11 0,-2 2-25 0,0 0 6 16,-3 0 3-16,3 0-5 0,-1-1-31 0,0 0-4 16,-4 1-27-16,0 0-23 0,0 0 11 15,8 0-87-15,-8 0-82 0,8 0 22 16,0 0 15-16,-8 0-84 0,8 0-23 0,-1 0 11 15</inkml:trace>
  <inkml:trace contextRef="#ctx0" brushRef="#br0" timeOffset="133362.7">15026 10497 598 0,'3'-4'181'16,"-3"1"-1"-16,2 1-4 0,-2 0-64 0,0 1-5 16,3 0-2-16,-3 1-5 0,0 0 18 15,1 2-9-15,0 0-17 0,-1 3-3 0,2-3 2 16,-2 6-23-16,0-1-3 0,-2 10-2 0,2-8-2 16,0 8 6-16,0 2-28 0,0 3 8 15,-12 28-11-15,7-22 7 0,1 1-23 16,-2-2 24-16,4 1-14 0,-2-4 1 0,0-1-21 15,4 1 11-15,0-3-6 0,0-1-11 0,0-11 25 16,0 6-16-16,0-1-4 0,13 13 6 0,-6-16-13 16,3-2-17-16,0-2-20 0,3-1-29 15,-4-4-44-15,1-2 8 0,0 0 8 0,2 0-81 16,-1 0-52-16,19-15-110 0,-14 5-5 16,-2 0 19-16,2-2 15 0,-6-3 3 0</inkml:trace>
  <inkml:trace contextRef="#ctx0" brushRef="#br0" timeOffset="134356.87">14847 10737 252 0,'0'-2'111'15,"5"2"-16"-15,-1-3 52 0,14 1-48 16,4-1 23-16,1-1-43 0,4 0 2 0,-2 0-14 15,7 2-9-15,0-3-58 0,1 0-2 0,-3 1 2 16,3-2-16-16,0-1 23 0,-2 3-23 16,-2-3 26-16,1 3-21 0,-5-3 0 15,1 5 2-15,-5-5 2 0,-1 4-7 0,-9-5 12 16,1 4 24-16,-6 1-1 0,-1 0-2 16,-5-1-4-16,0 4 0 0,0 0-1 0,0 0 54 15,0 0-8-15,-9-11-7 0,4 11 5 0,-1 0-48 16,1-1 41-16,0 1 1 0,-2 1-8 0,2-1-13 15,-4 2 9-15,3-2-29 0,-15 12 19 16,9-3 10-16,5-2-8 0,2 1-5 0,0 0 2 16,1-1-10-16,3 0-17 0,1 0 22 15,0-7-7-15,0 7-16 0,0 3 24 0,16 10-17 16,-10-13 13-16,0-2-6 0,2-1-10 0,-3 0-27 16,2-3 18-16,-1 2 16 0,0-3 8 15,0 0 1-15,3 0-12 0,4 0 8 0,15-9-3 16,-11 3-39-16,-6-2 24 0,5-1-4 15,-4 0 19-15,1 1 16 0,-3 0-28 0,-2 2-5 16,0 0 37-16,-3 3 4 0,-1-1-34 0,-1 1 34 16,1 0-31-16,-4 0 32 0,3 1-32 15,-2 2 12-15,1-3-6 0,-2 3 0 0,0 0 1 16,0 0-3-16,0 0-9 0,0 0 15 0,0 0-37 16,0 0 38-16,7 11-12 0,-3-8 7 15,-2 0-15-15,2 0 19 0,3-1-4 0,4 5 5 16,2-3-20-16,-3 0-24 0,-1-4 26 0,1 0-18 15,-1 0-3-15,5 0 10 0,3 0-3 16,16-10 9-16,-16 3-37 0,-3-1 34 0,0-1-10 16,-2-1 3-16,-5-1 12 0,2 1-22 15,1-2 6-15,-2-2 12 0,-1 1 17 0,-4 1 2 16,4-3-61-16,-4 1 56 0,-1 0 2 0,-2 5 17 16,1 1-17-16,-1 8 35 0,0-8-11 15,0 1 4-15,0 7 8 0,0-8-22 0,0 8 13 16,0-7-1-16,0 7 2 0,-13-10-34 0,12 10-4 15,-1 0 24-15,-1 2-6 0,-1 2-10 16,4 0 0-16,-1 1 8 0,0 1 14 16,1 2-12-16,1 10-1 0,-1-10-2 0,0 3 0 15,11 15-5-15,-4-9 2 0,0-7-3 16,-1 2-3-16,3-2 16 0,-7 0-18 0,6-3 6 16,-7-4-26-16,3 2 22 0,0-1 9 0,0-2-7 15,-1 0-9-15,2-2 5 0,-2 0-20 16,-3 0 10-16,0 0 7 0,10 0-21 0,3 0 8 15,20-14-24-15,-15 12 33 0,1-1-8 0,-3 1-11 16,-8 0-9-16,13-1 31 0,-2 3-18 0,-5 0 17 16,-2 0-6-16,1 0 9 0,-3 0-9 15,1 0 10-15,9 10 8 0,-14-6 1 0,11 4-30 16,-11-1 23-16,2 5 2 0,-6-2-8 0,-1-1 7 16,1 4 6-16,-2-13 5 0,0 13 16 0,0 2-16 15,-19 16-10-15,9-16 27 0,-3-1 12 16,1 0-18-16,-5-5 17 0,2-1-10 0,-3 3-12 15,1-4 6-15,0 1-13 0,-5-1 10 16,4-4-7-16,-1-1 0 0,0 2-12 0,8-4-2 16,-1 0-29-16,-2 0-18 0,-16-12-59 15,17 6 11-15,-1-9-130 0,5 6 21 0,0-4 15 16,5-3-176-16,1-2 27 0,-1-1 20 0,4 9 14 16,0-8 17-16</inkml:trace>
  <inkml:trace contextRef="#ctx0" brushRef="#br0" timeOffset="134961.91">16872 10418 295 0,'0'0'196'0,"0"-3"-47"16,3 2-5-16,2-3-21 0,0 3-22 15,8-7-45-15,6 2-16 0,-1 2 47 0,5-1-21 16,0 1-10-16,2-1-5 0,1 3 6 0,-2-1-6 16,4-1-59-16,-1 1-29 0,1-1-22 0,0 0-14 15,-2-1-79-15,-1 0-148 0,-6 1-3 16</inkml:trace>
  <inkml:trace contextRef="#ctx0" brushRef="#br0" timeOffset="135157.81">17024 10601 247 0,'6'2'120'0,"1"-1"-17"0,8 2 37 16,6-2-31-16,-10-1-15 0,9 0-11 0,0 0-9 15,3 0-9-15,7 0-22 0,33-11-4 16,-27 8-50-16,-4 2-32 0,3-2-53 0,-5-2-123 15,3 2 11-15,-3-4 5 0</inkml:trace>
  <inkml:trace contextRef="#ctx0" brushRef="#br0" timeOffset="135436">17565 10189 430 0,'-3'-4'272'16,"0"0"-46"-16,3-1-49 0,0 2-25 0,-2 0-10 15,1 1-15-15,1 0-21 0,0 2-3 0,-1 4 1 16,1 0-5-16,1 0-32 0,-1 4-2 0,0 13 4 16,0-9 9-16,9 27-28 0,-5-12 3 15,0-3-3-15,2 1 1 0,0 1-27 0,-3-1 6 16,3-4 1-16,1 3-1 0,-2-2-37 0,0 0-32 15,1-3-18-15,2 0 3 0,-4 0-128 16,1-7-212-16,-2-2 17 0,2-3 55 0,-2-2 39 16,1-3 15-16</inkml:trace>
  <inkml:trace contextRef="#ctx0" brushRef="#br0" timeOffset="135615.77">17947 10450 517 0,'-2'-6'219'0,"0"5"-29"16,-1-3-31-16,3 1-26 0,-2 2-22 16,1-4 8-16,1 3-23 0,-1 1-14 0,2-1-15 15,-1 1-3-15,-1-1-66 0,1 0-25 0,0 0 13 16,1 2 1-16,-1 0-87 0,0 0-125 16,0-3-74-16,1 1-8 0,1 0 5 0</inkml:trace>
  <inkml:trace contextRef="#ctx0" brushRef="#br0" timeOffset="136039.06">18190 10151 226 0,'-4'0'216'0,"1"0"-67"15,-1 1-13-15,1 2-28 0,-6 10-12 0,0 2 15 16,-1-1 7-16,2 3-34 0,2 3-29 16,1-1 3-16,-3 5 11 0,3-2 13 0,2 0 1 15,1 2-21-15,2-1-35 0,-1-2 11 0,1-11 7 16,0 4 2-16,0 3 1 0,11 20-17 16,-6-20-1-16,3-2 11 0,-2-2-12 0,2 0-7 15,3-2 19-15,1-1-9 0,8-3-31 0,-4-1 12 16,2-2 10-16,0-2 1 0,3 0-11 15,-3-2-2-15,-6 0 17 0,4 0-12 0,19-16-16 16,-20 9-9-16,4-3 23 0,-8-2-13 16,-3 0 7-16,-4-5 3 0,0 2-24 0,-1-2 31 15,-3 17-3-15,0-14 8 0,-21-15-18 0,10 19 2 16,-4-1-5-16,-2 3 5 0,-4 0-11 16,0 3 9-16,0 1-17 0,3 1-4 15,4 2-22-15,3-2 15 0,2 3-5 0,9 0 0 16,-8 0-48-16,8 0-62 0,-6 0-15 0,-6 11-153 15,12-10-25-15,-3-1 48 0,2 4-39 16</inkml:trace>
  <inkml:trace contextRef="#ctx0" brushRef="#br0" timeOffset="136387.04">18616 10186 571 0,'1'-2'177'0,"0"-1"19"0,-1 0-59 0,0 3-2 16,-2 0-39-16,-1 3 14 0,2 1-4 0,-3 0-10 15,-5 11-38-15,1-1 24 0,0 3-36 16,-3 1 14-16,4 0-16 0,-2 1 16 0,5 0 11 16,-4-2-21-16,3 2-7 0,4-3-1 15,-2 0-11-15,1-2 6 0,2-2-4 0,0-12 4 16,0 8 6-16,0 5-23 0,13 7 1 0,1-7-7 15,-4-6 10-15,6-2-23 0,4 2 18 16,1-3-2-16,2 0-8 0,4-2-10 0,-13-2 7 16,8 0 3-16,5 0-11 0,1 0-15 0,1 0 14 15,31-12-9-15,-33 7-7 0,-4 3-3 16,-1-4 7-16,-3 3-8 0,-3-1-27 0,-3 0 4 16,-5 1-70-16,-3 0 9 0,1 3-48 0,-5-2-23 15,-1-1-135-15,0 0 26 0,0 3 13 16,0 0-19-16</inkml:trace>
  <inkml:trace contextRef="#ctx0" brushRef="#br0" timeOffset="136669.76">18778 10304 550 0,'-4'-3'198'0,"3"3"-70"0,-2 0 19 0,2 0 7 15,0 1-25-15,1 3-15 0,-4 0-8 0,7 2 5 16,-6 1-28-16,3 12-7 0,0-11 17 0,0 7-1 16,0 3-29-16,0 2-2 0,0-1 9 15,0 2-6-15,-11 21-21 0,11-20 0 0,0-11 4 16,0 5 1-16,0 3 2 0,16 22-9 0,-11-21 0 16,-1 0-13-16,-3-2-16 0,3-2 4 15,1 0-15-15,-3-4-12 0,1-3-37 0,0-2-34 16,-2 0 9-16,2-1-50 0,-1-6-108 15,-2 2 19-15,0-2-179 0,0-4 25 0,0 0 54 16,-1-2-9-16</inkml:trace>
  <inkml:trace contextRef="#ctx0" brushRef="#br0" timeOffset="137144.79">19137 10052 244 0,'0'-5'230'0,"-2"3"-40"15,0 2-57-15,0 1 9 0,1 0-46 16,-2 4-16-16,-1-2 16 0,4 3 0 0,-2 1-12 16,1 8-44-16,-1-2 6 0,2 0 29 0,0-4-14 15,0 2 15-15,0 3-38 0,0 1 14 0,0-2-8 16,12 16-13-16,-9-19 8 0,-1-1-4 15,0-3-6-15,2 1 5 0,0-3-30 0,0 1 24 16,9 5-15-16,-2-3 14 0,4-2-39 16,2 0 34-16,3-3-32 0,0 2 45 0,0-1-15 15,3-2-4-15,0 1 3 0,-2 0-29 0,7 1 24 16,-7 2 15-16,-1-2-27 0,-2-2 21 0,-1 4-27 16,-1-4 9-16,-7 1-10 0,-3 2-1 15,1-1 23-15,2-1-14 0,-6 2-14 0,2 1 12 16,-2-1 9-16,-1 0 1 0,2 13-11 0,-2-5-7 15,-2-1 43-15,0-11-18 0,0 9-3 16,-18 17-7-16,9-14 13 0,-2 0-10 0,-1 0 10 16,-2-2 2-16,-4-1-7 0,2 0 0 0,0-3-3 15,0 1-11-15,-1-1-8 0,-3 1 15 16,0-3 0-16,1-1 9 0,-2-1-9 16,7-1-40-16,1-1-38 0,13 0-19 0,-10 0 9 15,3 0-123-15,0 0-185 0,-5-13 26 0,9 9 19 16,2-2 25-16,-2-13-10 0</inkml:trace>
  <inkml:trace contextRef="#ctx0" brushRef="#br0" timeOffset="137437.84">19241 10039 259 0,'-1'-3'298'16,"-1"-1"-68"-16,5 3-39 0,0-2-11 16,1-1-11-16,13-2-14 0,4-1-16 0,-5 1-10 15,8 1 0-15,6-2-14 0,0 0 9 16,0 2-25-16,2 1-14 0,1-3 0 0,1 1 0 16,2 3-4-16,-1-5-2 0,-2 6-22 0,-1-4-1 15,-2 0-13-15,2 3-1 0,-7-3-16 16,1 0 19-16,-7 4-32 0,-1-1-43 0,-5 2-42 15,-7-3-16-15,-6 4 9 0,4 1-240 16,-11-1-81-16,0 0 26 0,-20-1 23 16,10 1 33-16,-7 0-12 0</inkml:trace>
  <inkml:trace contextRef="#ctx0" brushRef="#br0" timeOffset="138523.07">10279 13137 625 0,'0'13'214'0,"0"-13"-30"15,0 0 17-15,0 0-45 0,0 0 22 0,-13 0-31 16,13 0 0-16,0 0-22 0,0 0-8 0,0 0-24 15,-6-12-12-15,13-8 8 0,2-1-22 16,1-3-7-16,2 3 8 0,0-5-11 0,3 0-13 16,0-1 8-16,4-3-15 0,2-3 1 15,-1 2-1-15,3-1-19 0,-1 3-4 0,-4 4 4 16,0 2 17-16,-3 3-22 0,0 0 5 16,-2 2-16-16,1 3 23 0,-5 0-19 0,0 4-10 15,-2 6 5-15,0 2-4 0,-2 2 8 16,-5 1 1-16,0 0-3 0,22 16 1 0,-13-4 7 15,-4 7-6-15,7 1 4 0,-5-1-5 0,2 5-5 16,0 0 4-16,1-2-3 0,-1 2 4 16,2 1-6-16,1-1 4 0,-3-2-2 0,4 4 4 15,-2-4-4-15,0 0 17 0,-1 1-10 0,5 0-7 16,-4-2-11-16,1 0-18 0,-3-3-7 16,0-1-31-16,-2-2-20 0,-1-3-24 0,0-2 7 15,-2-3-85-15,-4-5-116 0,0-2 21 0,0-2 20 16,-2-1-74-16,-1-2 11 0,-3-7 11 0</inkml:trace>
  <inkml:trace contextRef="#ctx0" brushRef="#br0" timeOffset="138733.87">10410 12987 638 0,'-1'-3'155'0,"4"2"6"0,-1-2-6 15,4 1-37-15,10-7-35 0,3-1 5 16,4 2 21-16,4 1-60 0,1 0 9 0,-1 0 22 16,6 0-41-16,1-1-17 0,1-2-31 0,2 5 0 15,2-2-66-15,1-4-30 0,-3 3-89 16,3-2 17-16,-3 1 12 0,3 0 13 0,-2-4 10 16,-1 1-158-16</inkml:trace>
  <inkml:trace contextRef="#ctx0" brushRef="#br0" timeOffset="138992.71">11338 12613 210 0,'-24'4'188'15,"2"4"-5"-15,2-1-6 0,-3 1-64 0,1 3-14 16,5 2 26-16,1 1-11 0,4 1-33 0,3 1 1 15,-1-1 6-15,5 4-17 0,4-4-18 16,1 4 13-16,0-12-5 0,0 6-10 0,17 13-27 16,-7-11 20-16,9-3-8 0,0 0-3 0,5 0-19 15,2-4-14-15,5-2 1 0,1-1-87 16,-2-2 5-16,5-1 1 0,-21-2-44 0,13 0-155 16,35-15-59-16,-26 8 32 0,0-3 0 15</inkml:trace>
  <inkml:trace contextRef="#ctx0" brushRef="#br0" timeOffset="139895.03">11699 12661 371 0,'-14'10'163'0,"2"1"-22"16,3-3-21-16,0 6-3 0,0-3-3 0,4 3-38 15,4-4 7-15,-3 6-54 0,4-9 39 0,0 2 8 16,0 2-21-16,0 3-12 0,21 11-23 16,-10-13 26-16,2-2-4 0,5-6 8 0,-1 2-40 15,7-2 39-15,-1-4-23 0,2 2-4 0,-12-2-32 16,8 0 25-16,26-13-3 0,-21 4-5 16,0-1-14-16,-1-3 22 0,-4 0-29 0,2 1 5 15,-6-5 2-15,-3 4 12 0,-3-3-7 16,-2-1 10-16,-1 3-25 0,-6 4 2 0,-2 10-24 15,0-12 4-15,0 4 28 0,0 0-2 16,-22-8-8-16,12 9 21 0,0 3 1 0,1 1-2 16,-1 2-15-16,10 1 26 0,-6 0-2 15,-1 0-4-15,7 0 0 0,-15 12 2 0,8 1 18 0,-1-3-24 16,8-1-10-16,0-9 4 0,0 9-19 16,15 9 2-16,-3-6 3 0,1-1 9 0,7 0-6 15,2-1 34-15,2-3 11 0,3 0-20 16,0-2-2-16,2-5-27 0,-1 1 1 0,0-1-22 15,-14 0 4-15,8 0 34 0,28-14-11 0,-22 9 2 16,-2-1-30-16,1-1 21 0,-8-2-17 16,-2-4-11-16,0 3 26 0,0-2-4 0,-4 2 8 15,-3-2 1-15,-5 3 2 0,0 0 1 0,-2 2 1 16,-1 1 18-16,0 3 6 0,-2-3-2 16,2 3 35-16,-1 0-5 0,-1-1-3 0,2 2-9 15,-2 1-12-15,0 1 13 0,0 0 19 0,0 0 6 16,0 0-22-16,0 0-6 0,4 13-1 15,2 2-14-15,-2 1 28 0,-1 2 14 0,3 2 2 16,-1 1-21-16,2 4 2 0,0-2-2 0,-2 3-14 16,1 0 3-16,-1 1-11 0,3 0-23 15,0 2 49-15,-1-3-16 0,-3 0 16 0,3 2-20 16,-1 0-21-16,-2-2 24 0,0-2 6 0,1-6-19 16,-1 0 5-16,-4-4-5 0,0-14-9 0,0 9 38 15,0-1 0-15,0-1 0 0,0-7-5 16,0 0 18-16,-9 11-7 0,5-14-6 0,-9-3 0 15,1-7 1-15,-3-3-30 0,2-2 10 0,0-1 7 16,1-4-7-16,2-2-10 0,0-4-1 16,3-2 2-16,1 0-10 0,2-2 21 0,4 0-18 15,0 18 3-15,0-11-9 0,13-29 10 0,-1 27-1 16,0 0-16-16,-1 4-3 0,5 2 6 16,-1 3 12-16,2 0-12 0,2 4 15 0,1 0 0 15,1 3-7-15,2 3-6 0,-3 1 4 0,-2 6 4 16,-1-1-3-16,-10 3 8 0,1 0-12 15,3 0 5-15,10 11-19 0,-12-2 15 0,-3 0 3 16,-3-2-9-16,1 3 11 0,-4-2-8 16,0-8-1-16,0 11 3 0,0 2 10 0,-19 10-8 15,12-13 2-15,-6 0-6 0,-2 0 12 0,-3 1-2 16,-2-3-21-16,1 0 1 0,-1-1-19 16,1-5-23-16,0 1-40 0,4 2 10 0,1-4-93 15,14-1-124-15,-9 0 21 0,-13-14 23 16,16 10-60-16,3-4 5 0,2 0 23 0</inkml:trace>
  <inkml:trace contextRef="#ctx0" brushRef="#br0" timeOffset="140657.07">12957 12286 428 0,'0'-5'203'0,"1"0"-24"0,0 1-47 0,-1-2 14 16,2 2 6-16,-2 0-32 0,0-2-19 0,1 4 5 16,1-3-3-16,1 2-9 0,-3 0-15 15,1-1 3-15,-1 4-10 0,0 0-9 0,0 0-2 16,0 0-12-16,0-7-8 0,0 7-9 0,0 0 11 15,0-6 1-15,0 6-11 0,0 0-14 0,0 0-1 16,0 0 9-16,0 0-2 0,0-6-18 16,0 6 18-16,0 0-7 0,0 0 7 0,0 0-4 15,0 0-5-15,0 0-6 0,0 0-1 16,0 0-5-16,0-8 11 0,0 8-3 0,0 0-12 16,0 0 13-16,0 0 1 0,0 0-10 0,0 0-6 15,0 0 14-15,0 0-7 0,0 0-5 0,0 0 0 16,0 0 7-16,0 0-4 0,0 0 9 0,0 0-3 15,8-10-10-15,-8 9 4 0,0 2 2 16,0-1-1-16,0 0 1 0,0 0-5 0,0 0 4 16,0 0-2-16,1 0-2 0,-1 3 1 15,0 0-16-15,0-1 9 0,1 1 4 0,1 2 2 16,-1 2 11-16,2 10-3 0,-3-10-17 0,3 20 3 16,-1-8 16-16,0 3 7 0,-2-10-13 15,0 3 21-15,0 7-12 0,0 1-4 0,0 2 0 16,0-1 0-16,0 2 17 0,0 1 7 15,0-1-16-15,0-1-13 0,12 26 9 0,-11-30 5 16,3 1 4-16,-1 0-3 0,2-5-11 16,-2 0 10-16,1 0-8 0,1 1-5 0,2-3 19 15,2 0-5-15,0-4-11 0,1 0-5 0,1-2 1 16,5-2 5-16,-5-1-4 0,2-2-3 0,0-4-16 16,6 3-35-16,-13-3-7 0,4 0-23 15,1 0-24-15,-2 0 11 0,5 0-95 0,11-18-90 16,-14 9-81-16,-3 0-2 0,-1 1 5 0,-3 3 15 15,-3-2 8-15</inkml:trace>
  <inkml:trace contextRef="#ctx0" brushRef="#br0" timeOffset="140877.81">12981 12501 499 0,'-4'-2'251'0,"0"1"-34"16,2 0-32-16,2 0-18 0,0-1-32 0,5 0-19 15,-1 0 0-15,15 1-8 0,3-4-37 16,2 4-2-16,4-2-17 0,3-1-37 0,-3 3-30 16,4 1 2-16,0-4-102 0,-3 0-236 0,1 2 18 15,-6-3 44-15,-1 3 14 0</inkml:trace>
  <inkml:trace contextRef="#ctx0" brushRef="#br0" timeOffset="141667.03">14641 12371 571 0,'-3'-5'233'0,"1"1"-37"16,1 0-37-16,-3 2-9 0,3 1-4 0,-2 2-14 15,2 1-20-15,0 2-10 0,0 0-17 0,-2 1-1 16,2 4-18-16,-2 5-4 0,1 6-8 15,2-5 6-15,0-7 9 0,0 3-17 0,0-1-5 16,0 3-19-16,0-4 17 0,0 0 6 0,0-1-3 16,0-8 4-16,0 7 11 0,0-7 5 15,0 7-12-15,0-7-12 0,0 0-12 0,-9 7 12 16,6-9 3-16,-3-2-18 0,5-2 2 16,-6-10 10-16,-1-2-8 0,3 1-19 0,5-1 5 15,0-4-15-15,0 12 24 0,0-5-23 0,0-2 0 16,13-17 12-16,-6 17-24 0,1 5 17 15,1-1 5-15,0 1-19 0,-1 5-9 0,5-1 14 16,-3 3 4-16,3 4-13 0,-2 1 25 16,7 0-17-16,-9 0 10 0,7 0-15 0,22 15 7 15,-15-6-13-15,-1 2 15 0,-1 0-11 0,2 1 11 16,2 1-7-16,1 0 0 0,3 2-3 16,-1-2 6-16,0-1 7 0,0-3 6 0,0 2-7 15,-1-3-5-15,0 0 10 0,-3-1-7 16,3-1-6-16,-3-2-3 0,-5-4 17 0,-11 0-5 15,0 0-7-15,4 0 18 0,10-19-23 0,-12 9 22 16,-3-2-12-16,-3-5-7 0,-2 0 20 16,-2-1-16-16,0 9-2 0,0-8 8 15,-11-21-7-15,7 16-4 0,-6 0 7 0,3 0 1 16,3 2 12-16,-5 6-9 0,2-1-6 0,2-1 9 16,-2 1-33-16,3 5-27 0,2 3-12 0,2 2-34 15,-3 1-45-15,2 4 14 0,1 0-31 16,1 0-29-16,2 0-52 0,-1 0-119 0,2 3 23 15,1-1 24-15,2 0-22 0,11 5 34 16,-1 2-2-16</inkml:trace>
  <inkml:trace contextRef="#ctx0" brushRef="#br0" timeOffset="141915.9">15484 12311 339 0,'5'4'215'0,"-3"2"2"15,2-2-35-15,-1-3-3 0,0 5-24 0,-3-4-4 16,3 3-14-16,-3-5 12 0,3 2-20 15,-2 1-12-15,1 0 6 0,-1-3 5 0,2 1-14 16,-3-1 18-16,2 3-16 0,-1-1 4 0,0-2-34 16,-1 1-6-16,3-2 5 0,-3 1-33 15,0 0-2-15,3-2 0 0,-3 2 15 0,0 0-19 16,0-3-14-16,0 3-17 0,0-1-17 16,-3 0-3-16,3-1-16 0,-1-2-49 0,-1 4-3 15,2-1-43-15,0-3 16 0,-1 2 9 0,1 1-102 16,0-1-43-16,0-1-166 0,0 1 56 15,0-1 1-15,0 2 12 0,1-3 7 0,-1 2 25 16</inkml:trace>
  <inkml:trace contextRef="#ctx0" brushRef="#br0" timeOffset="142212.4">15761 12092 451 0,'3'-9'272'0,"-1"0"-33"16,2 3-14-16,-2 1-14 0,-2 0-27 0,3 1-13 16,0 1-24-16,-2 0-20 0,1 1-29 15,-2-1 2-15,1 3-24 0,0 2-6 0,0 1 5 16,3 3 8-16,-1-1-29 0,0 14 13 16,3 0-12-16,-2 3-8 0,-1 0 0 0,5 2 0 15,-4 0 3-15,-1 1-9 0,1 1-11 0,2-2 5 16,-6 0-14-16,3-1 13 0,0 3-10 15,0-5-6-15,1-3-3 0,-3 3-18 0,5-4-26 16,-3-2-56-16,0-3-30 0,0-3 2 0,1 1 11 16,-3-6-189-16,0 0-94 0,1-1 23 15,0-2 29-15,-2-1 15 0,0 0 27 0,0 0-4 16</inkml:trace>
  <inkml:trace contextRef="#ctx0" brushRef="#br0" timeOffset="142462.64">16045 12133 413 0,'7'-13'274'0,"-6"5"-12"0,-2 1-31 16,2 2-30-16,-1-1-17 0,2 2-6 0,0 0-38 15,-2 3-22-15,0 1-12 0,0 1 4 16,0 0-10-16,1 4-22 0,1 0-1 0,0 2-5 16,-1 10 1-16,4 3-15 0,0-1-9 15,-1-2 13-15,0 4-31 0,1 4 6 0,1-4-3 16,-1 0 2-16,-2 0-6 0,2 1 16 0,-2 2-26 15,1-3-1-15,-3-1-15 0,3-3-10 16,1 0-33-16,1-1-36 0,-3-4-31 16,3 2 11-16,-6-14-95 0,0 9-82 0,0-2-123 15,0-7 34-15,0 7 9 0,0-7 38 16,0 0 15-16</inkml:trace>
  <inkml:trace contextRef="#ctx0" brushRef="#br0" timeOffset="142683.87">15702 12321 526 0,'-1'-2'202'0,"2"1"-61"0,-1 0-4 15,3 1-21-15,3-2-40 0,0 2 9 16,14-1-5-16,-10 1-14 0,27-4-21 0,-9-1-38 15,6 3-4-15,-2-2-60 0,2 2-31 16,1-4-71-16,0 0 9 0,3 2 13 0,-3-1-136 16,1-1 3-16</inkml:trace>
  <inkml:trace contextRef="#ctx0" brushRef="#br0" timeOffset="143041.81">17066 12247 214 0,'-2'-2'500'0,"-3"2"-143"0,2-1-58 16,-1 0-28-16,2 1-39 0,-3-1-15 16,6 1-50-16,-2 1 9 0,1 0-20 0,0 0-44 15,2 1-52-15,1 1-61 0,-2-3-86 16,3 2 7-16,0 0 9 0,-3-1-378 0,-1-2 49 15,0-2 24-15,-1-1 94 0,-8-10-18 0,-5-3 56 16</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6:19:41.948"/>
    </inkml:context>
    <inkml:brush xml:id="br0">
      <inkml:brushProperty name="width" value="0.05292" units="cm"/>
      <inkml:brushProperty name="height" value="0.05292" units="cm"/>
      <inkml:brushProperty name="color" value="#FF0000"/>
    </inkml:brush>
  </inkml:definitions>
  <inkml:trace contextRef="#ctx0" brushRef="#br0">10477 14704 301 0,'0'0'213'0,"-16"0"-61"16,16 0 27-16,0 0-27 0,0 0-21 15,0 0-27-15,-12 0 11 0,12 13-1 0,0-13-18 16,0 0 1-16,0 0 6 0,0 0-3 0,0 0-9 16,7 20-3-16,14-16-5 0,1-1-13 15,-11-3 12-15,7 0-11 0,8 0-8 0,30-10-14 16,-26 3 11-16,2 0-7 0,0-1-4 15,2 0-7-15,-2 0-18 0,-2 0 23 0,0 0-9 16,-5 0-17-16,1-3 1 0,-4 2-25 16,-3 2 6-16,-3 1-27 0,-4 0-31 0,-7 0-9 15,1 2-20-15,-6 0 7 0,0 3-94 0,0 1-11 16,0 0-35-16,-14-2-86 0,8 0-54 0,-2 2 12 16,2 2 14-16,-1-2-5 0</inkml:trace>
  <inkml:trace contextRef="#ctx0" brushRef="#br0" timeOffset="237.2">10798 14611 356 0,'-8'0'236'0,"0"0"-52"16,4 0-23-16,-2-2 2 0,1 2-29 0,0 0-16 16,2 0-17-16,1 0-8 0,-2 2 2 15,3-2 1-15,-1 2-8 0,2 1 4 0,0 2 14 16,2 1-9-16,-1 1 20 0,5 12-15 16,-3 3-1-16,2 3-2 0,3 2 11 0,-2 0-11 15,-2-1 9-15,2 1-11 0,1 2 28 0,-1 0-32 16,3-1-41-16,-4-1 32 0,3 3-16 15,0-1-16-15,1-5 2 0,-1 2-5 0,3-1-20 16,0-4 17-16,-1 1 10 0,-3-2-54 0,-1-4-29 16,4 5-58-16,-6-8-74 0,8-1 16 15,-7-7-276-15,4-2 31 0,-9-3-65 0,6 0 26 16,12-17 68-16,-8 5 16 0,3-5-31 0</inkml:trace>
  <inkml:trace contextRef="#ctx0" brushRef="#br0" timeOffset="856.06">11338 15009 395 0,'4'0'308'0,"1"-1"-41"0,-2 1-54 16,-2-3-25-16,5 3-15 0,-3-2-28 16,-2 0-12-16,3-1-19 0,0 1-6 0,-1-3-8 15,7-4-24-15,-3-1 2 0,2-3-30 0,-2 2 22 16,-1-3-29-16,4 2 8 0,-8-1-18 0,-1 5 13 15,-1 8-13-15,0-11 6 0,-15-13-7 16,4 12-8-16,-4 2-7 0,0 2 17 0,-3 1-18 16,1 4 2-16,-2-2-14 0,2 2 18 15,7 3-3-15,-1 0-17 0,-5 0 18 0,-9 14-7 16,17-10-8-16,-3 5-11 0,4 1 12 0,2 5 1 16,0-3-3-16,0 5-8 0,5-5 11 0,0-12 6 15,0 12-4-15,19 15 2 0,-8-15-5 16,5 0 1-16,-2-4-3 0,9-2 4 0,1-3-3 15,4 0 1-15,-13-3-1 0,9 0 3 16,32-12 4-16,-25 2-4 0,-1 0-3 0,-2-2 5 16,3-2 4-16,-7-4-5 0,-2 1 18 0,0-2 11 15,0-1 0-15,-8-1 9 0,-3-2-10 0,-1-2 1 16,-3 3 14-16,-5 0 12 0,-2 1-33 16,0 13 11-16,0-7-15 0,-14-14 11 0,5 15-16 15,0 4-8-15,-1 0 13 0,6 2-16 0,-3 3 3 16,3 4 3-16,0 1-15 0,4 0-7 15,0 0 3-15,0 0-8 0,-6 13 6 0,7-9 11 16,1 3-11-16,2 7 6 0,3-4-14 16,0 7 20-16,2-2-12 0,3 2-5 0,1-3 2 15,-3 2 22-15,4-1-25 0,0-1 13 0,-2 4-10 16,3-2 10-16,-1 2 7 0,2-2-16 16,1 2 3-16,-2-1 12 0,2 3-14 0,1-4 2 15,-3 2 0-15,-2-3-3 0,-3 0 5 0,-1-2 11 16,-2 1-10-16,-4-3 5 0,-1-2 11 15,-2-9-18-15,0 11 3 0,0-2 20 0,-16 12-32 16,5-9-32-16,-2-3-8 0,2 2-51 16,-1-7-53-16,2-2 14 0,-2-1-250 0,3-1 29 15,-3 0-63-15,-19-15 25 0,17 4 24 0,2-4 10 16,-2-5 36-16</inkml:trace>
  <inkml:trace contextRef="#ctx0" brushRef="#br0" timeOffset="1189.41">11975 14449 494 0,'2'-12'385'0,"1"2"-22"16,0 3-33-16,-2 1-61 0,2 1-54 0,-3 1-46 16,2 2 20-16,-1 1-13 0,3 1-51 0,-1 1 6 15,-3 1-21-15,2 3 1 0,6 7 7 16,-2 3-40-16,2 2 7 0,0 0-21 0,-3 5 31 15,1 2-35-15,-1 0-5 0,4 2 1 0,-2-1 8 16,-1 2-14-16,0-1-5 0,2 0-4 16,1-2 19-16,0-1-28 0,-3 1-7 0,4-1 12 15,-2-4-2-15,1 0-5 0,-1 3-9 16,3-7-1-16,0-1-4 0,-1 0-14 0,3-4 23 16,-1 0-19-16,5-2-17 0,-3-4-31 15,3 0-34-15,-4-1-20 0,-2-3-23 0,0 0-22 16,19-14 13-16,-11 7-120 0,-5-6-54 0,-6-1-135 15,0-1 31-15,-1 0-20 0,-4 4 51 0,-3 5 23 16,-12-14 15-16,-1 8 0 0</inkml:trace>
  <inkml:trace contextRef="#ctx0" brushRef="#br0" timeOffset="1348.6">12134 14720 348 0,'-2'0'286'0,"0"-2"-32"0,2 0-36 0,-2-1-33 16,4 1-20-16,-1-1-12 0,2-1-8 0,10-6-28 15,2 2-24-15,0-2 10 0,4 3-16 16,2-1-12-16,0-1-17 0,-4 0-30 0,5-1-83 16,0 4 7-16,0-3-196 0,1 0 19 0,-1 1-168 15,-4-1 23-15,1-1 10 0,-4 3-6 16</inkml:trace>
  <inkml:trace contextRef="#ctx0" brushRef="#br0" timeOffset="1730.28">13339 14448 391 0,'-8'-14'332'0,"-4"0"-74"15,0 2-18-15,-1-1-57 0,0 5-12 16,-3-4-26-16,2-1-5 0,0 6-17 0,1 4-2 15,3-2-15-15,1 3-17 0,0 0-21 0,2 1 4 16,0 1-10-16,3 0-11 0,4 0-8 0,0 0-20 16,-7 0 14-16,7 0-16 0,-16 20 10 15,9-8 7-15,0 2-10 0,4 3-18 0,-1 0 15 16,2 4-6-16,2-2 16 0,0-7-11 16,0 7 10-16,0 5-15 0,0 0 11 0,0 5-1 15,11 27 20-15,-3-27-9 0,0 2-12 0,-1-1 2 16,3 0-13-16,1 1 3 0,2-1-2 0,2 1 3 15,-2 1 7-15,6-1 8 0,-4-5-39 16,4 0-29-16,-2-3-64 0,-4-1-60 16,1-4 13-16,0-1 14 0,-4-7 12 0,-7-4-297 15,-3-6 23-15,0 0 44 0,-2-6 26 16,1 1 15-16,-4 0 10 0</inkml:trace>
  <inkml:trace contextRef="#ctx0" brushRef="#br0" timeOffset="2418.55">13192 14809 219 0,'8'-14'239'0,"7"-2"-36"0,2 3-43 16,7 1 14-16,-4-3-8 0,2 3-22 15,4 2-9-15,-2-2-13 0,-1 1-9 0,-1 3-11 16,-4 1-22-16,-3 3-23 0,-6 0 13 0,0-1-3 16,0 3-6-16,-4 0-30 0,0 2 23 15,-5 0 7-15,0 0-20 0,0 0-1 0,0 0 5 16,13 14-4-16,-12-7-6 0,9 12-13 15,-5-1 7-15,-2 1-11 0,1-1 11 0,2 2 1 16,3 0-12-16,0-1-8 0,0-2 3 0,5 1 13 16,-5-2-18-16,5-2 6 0,4-2-5 15,-4-1 6-15,4-3 6 0,-3-4-4 0,-2-2-6 16,-1-2-15-16,-12 0-4 0,11 0 10 16,12-18 10-16,-12 5-7 0,-1-1-6 0,-7-1 2 15,0-3 7-15,1-1-14 0,-4 10 5 0,0-6 9 16,-13-16-9-16,4 15 7 0,-5 2 7 15,0-2-13-15,-1 4 12 0,-1-2 9 0,-2 4-11 16,0 2-6-16,2-2 10 0,2 3 2 16,0 3-10-16,6 1 9 0,3 1-7 0,0-1-12 15,1 3 9-15,0 0 2 0,3 0-4 16,1 0 3-16,0 0-17 0,0 0 17 0,15-2-1 16,2-2 5-16,2 1-18 0,0-2 14 0,-2-1-2 15,2-3 7-15,-4 2-15 0,1-4 8 0,-4-2-4 16,0 3 13-16,-5-6 12 0,0 4-10 15,-2-3 4-15,-1-2-8 0,-4 11 19 0,0-5-15 16,0-2 2-16,-17-12-11 0,13 14 10 0,-7-1-7 16,1 1-8-16,-2 1 20 0,-3 2-13 15,5 5-4-15,1-2-2 0,-7 1 15 0,6 0-8 16,0 3-13-16,2 1 6 0,2 0-4 0,6 0-7 16,0 0-4-16,-5 0 2 0,5 0 18 0,0 0-5 15,-10 7-2-15,14-4-15 0,3-1 25 16,8 6-11-16,4-1-12 0,1 0 10 15,-1 2-9-15,1-1 5 0,1 3 6 0,-2 0-2 16,0 0 5-16,-1 0 10 0,-2 1 1 0,0-1-1 16,-2 4-6-16,-1 2 10 0,3 1 6 0,-5-1-7 15,3 3 15-15,-4 2-10 0,5 1-15 16,-5 0 2-16,1-1-5 0,0 1 3 0,1 0-7 16,-2 0-18-16,0-3-60 0,-2 0-60 15,2 0 14-15,-1-5-242 0,1-4 28 16,-5-6 24-16,1-1 23 0,-6-4 21 0,0 0-22 15,11-11 15-15,-2 2-102 0</inkml:trace>
  <inkml:trace contextRef="#ctx0" brushRef="#br0" timeOffset="2840.04">15148 14711 239 0,'5'-8'437'15,"-3"3"-98"-15,1 1-22 0,1 1-31 0,-4 0-46 16,2 2-45-16,0-2-16 0,0 5-32 16,3 0-27-16,-3 1-5 0,10 10 3 0,0 1-25 15,2 2-18-15,-1 1 0 0,0 5-1 0,2-2 16 16,-1 2-23-16,-2-3 13 0,4 2-17 0,-2-1-20 15,2-2-51-15,-2-2-49 0,-4-2-38 16,0-1 9-16,-2-6-212 0,-4090-7-140 0,8164 0 31 16,-4067-10-1-16,-14-7 24 0,-2-6 64 15,1 11 25-15</inkml:trace>
  <inkml:trace contextRef="#ctx0" brushRef="#br0" timeOffset="2984.83">15168 14414 900 0,'-9'-15'288'0,"3"7"-19"0,-2-7-56 16,6 8-21-16,-2 0-45 0,4 4 2 0,0 3-78 16,0 0-42-16,0 0-63 0,0 0 3 15,9-9-344-15,-4 11 24 0,-3-1 25 16,2 3 1-16,-3 1 11 0</inkml:trace>
  <inkml:trace contextRef="#ctx0" brushRef="#br0" timeOffset="4282.55">15565 14688 395 0,'5'8'339'0,"0"-1"-71"16,-3-1-43-16,-1 2-14 0,6 8-19 0,-5-3-20 16,2 0-33-16,-1-1-22 0,-1 0-14 0,1-4 11 15,-1-4-22-15,0 1-20 0,2 1 14 16,-4-3-4-16,1 0-4 0,0 0 3 0,-1-3-6 15,-1 0-3-15,1-3-22 0,-1-1-9 0,1-2 12 16,0-1-2-16,0-11-26 0,0 9-15 16,0-8 11-16,0 2-12 0,16-23-11 0,-8 19 0 15,3 1 14-15,1 2-22 0,1 1 4 16,0 3 7-16,-2 1-7 0,3 1-1 0,0 2 5 16,-1 5 9-16,-3 0-17 0,-10 3 2 0,10 0-4 15,4 0 18-15,17 14-1 0,-11-3-12 16,-3 1-2-16,-2 4 11 0,3 2-8 15,-2 0 7-15,-1 1 4 0,2 1-3 0,-3-2-7 16,4 0 14-16,-3-3-20 0,3 0 19 16,-1 0-22-16,-1-5-10 0,10-1-16 0,-5-3-18 15,0-5-69-15,-8-1-9 0,3 0 14 0,6 0-51 16,24-18 3-16,-25 8-17 0,-2-4-17 16,-4-4 32-16,4 2 27 0,-5-1 37 0,-2 1 38 15,-3-2 8-15,-3 6 24 0,-2-5 20 0,-1 7 3 16,-3 10 63-16,0-7-28 0,0 0 38 0,-12-5-31 15,8 7 45-15,-1 2 8 0,0 1-33 16,-1-1 21-16,-3 2 10 0,4 0 9 0,-2 1-21 16,7 0 4-16,-11 0-22 0,-11 15-4 15,14-8-11-15,-1 2 20 0,5 1-40 0,3-1 21 16,1 1-28-16,0-10 17 0,0 12 2 0,20 13 1 16,-9-15-23-16,-1 0 28 0,0-1-11 0,3-2-11 15,1 0 15-15,-2-7-10 0,-3 0 26 16,-9 0-28-16,23-17 21 0,-13 5 0 0,1-6 15 15,-4-3 3-15,-2-1 2 0,-4-2 25 16,2-4-21-16,-3 12 1 0,0-7 16 0,0-2 7 16,-17-27 19-16,7 23-22 0,2 2 22 0,-2 2-19 15,0 0-3-15,-2 3-9 0,1 0 34 16,-1 6-12-16,1 0-16 0,5-1-19 0,4 7-9 16,-3 5-12-16,4 2-8 0,-2 3-23 15,3 0 16-15,-4 11-1 0,5-4 7 0,-2 0-30 16,1 6 18-16,0 5-15 0,14 29 43 0,-6-23-50 15,0 3 21-15,2 1 1 0,5-2 8 16,-1 1-22-16,7 0-8 0,-2-4-4 0,-1 0 7 16,3-3-8-16,4-8-39 0,-2 2-9 0,1-5-15 15,-1-1-5-15,0-5-5 0,1-3-11 16,-15 0 19-16,18-14 10 0,-10 7 3 0,-5-3 20 16,-1 0-1-16,-5-1-11 0,2 2 29 0,-4 2 12 15,-4 7 1-15,0 0 10 0,0-7-7 16,0 7 2-16,0-8 4 0,0 8-5 0,0 0 7 15,0 0-7-15,-4-9 1 0,4 12 7 0,0 0-3 16,4 1-3-16,2 8 2 0,3-2 0 0,6 1-10 16,3-1 6-16,3-3 13 0,0-2 12 15,-1-1-14-15,5-1-16 0,-12-3-2 0,1 0 0 16,17-11-15-16,-15 5 10 0,-2-3-21 16,0-3 17-16,-2-2-21 0,-4-1 19 0,-2 1-3 15,3-2 13-15,-8 4 10 0,0-1 11 0,1 2-8 16,-2 11 12-16,0-7 12 0,0 0 4 0,0 1-13 15,0 6 4-15,0-9 7 0,0 9-18 16,0-7 10-16,0 7 2 0,-9-7-6 16,9 11 11-16,-4 2-2 0,4 1-6 0,5 15-13 15,-5-11 4-15,0 8 13 0,8 30 14 0,-3-20 11 16,1 4 4-16,0 2 0 0,4 0-25 0,-3 4 7 16,4 1 16-16,1-4-12 0,-3 3-18 0,0-3 22 15,3 3-20-15,-5-7 22 0,1-1-29 16,0-4 2-16,-1 1 8 0,-3-4 26 15,-3-6 44-15,1-7-10 0,-2-11 53 0,-4 3-38 16,-1-8-16-16,-9-9 2 0,1-8 11 16,0 0-4-16,0-7-2 0,1-7-24 0,-1-1 7 15,-1-4-37-15,4-7 27 0,-1-1-18 0,5-1-16 16,1-2 14-16,1 4 5 0,4 24-15 0,0-8 3 16,0-3-7-16,17-35-17 0,-10 38 3 15,5 5 4-15,-3 3-14 0,5 2-5 0,2 5 7 16,-4 4 8-16,4 7-18 0,-3 4 5 15,-13 2 4-15,14 0 1 0,14 22-20 0,-17-7-1 16,-2 2 24-16,-4 1 6 0,0 3-8 0,0-1-5 16,-1 1 6-16,-2-1-2 0,-2 2-13 15,0-4 2-15,0 2 17 0,0-12 1 0,0 3-78 16,0 0-3-16,0-1-68 0,0-3-30 0,-11 9-63 16,10-13 20-16,-2-1-242 0,1-1 34 15,0-1 30-15,4-4-4 0,-1 1 32 0,0-4 26 16,8-7 20-16,1 2 13 0,3 1-4 0</inkml:trace>
  <inkml:trace contextRef="#ctx0" brushRef="#br0" timeOffset="5720.75">17184 14512 371 0,'4'0'206'0,"2"-1"9"16,1 1-21-16,12-2-5 0,-11 2-51 0,21-7 10 15,-10 0-41-15,-1 4 10 0,0-6-1 0,0-1-16 16,0 0-39-16,2 1 27 0,-8-1-8 0,-5 3 8 15,5-5 11-15,-3 2 0 0,-7 5-1 16,0-2-21-16,-2 2 1 0,0 5-31 0,0 0 3 16,-18-7-6-16,11 5-12 0,-8-3 15 15,1 5-24-15,6 0 8 0,-2 0-14 0,-10 14-6 16,12-10 19-16,-3 6-15 0,5-2 2 16,-1 0 10-16,5 0-12 0,1-1-14 0,1-3 21 15,0 0-21-15,0-4 1 0,0 0 8 0,0 8 0 16,0-1 5-16,13 3-2 0,-9-7-10 0,8 6 18 15,0-5-16-15,-2-1 8 0,7 2-14 16,2-1 18-16,-1-1-9 0,0-2-7 0,5 2-3 16,-3-2 12-16,1 5 1 0,2-2-23 15,0 0 0-15,-4-1 18 0,3 1-11 0,3 4 4 16,-8-3 7-16,1 2-7 0,2-1 4 0,-1-3-16 16,-3 3 14-16,-6-4 11 0,-2 0-17 15,-1 1 10-15,-3-1-5 0,2-2-2 0,-6 0 11 16,0 0-12-16,0 0-2 0,12-10 6 15,-12 5-18-15,3 0 7 0,-2 0 4 0,0-2-3 16,3 3 0-16,-4-1-1 0,9-9 4 0,-5 3-4 16,2 3-15-16,3-2 8 0,2 2 8 0,4-1-8 15,-3 2 14-15,0 4-13 0,3-1 2 16,-2 0 14-16,4 0-2 0,-2-1-7 16,1 0-16-16,-4 2 9 0,1 1 3 0,-13 2-1 0,10 0 4 15,6 0-4-15,-1 0-1 0,-2 0 3 16,-1 0 17-16,-1 0-22 0,-1 0 8 0,14-9-5 15,-11 7 13-15,-3-1-14 0,-2 0 16 16,6-5-4-16,-5 7-1 0,1-9-3 0,0 3-1 16,-1-2 2-16,-2-3 4 0,-1 5-6 0,-3 0-12 15,-1-1 24-15,2 0-5 0,-3 3-1 0,-1 5-10 16,0 0 14-16,0-8-1 0,0 8 2 16,-15-21-18-16,8 15 15 0,0 1 0 0,-1 3 6 15,0 2-29-15,2 0 27 0,6 0-4 0,0 0-1 16,-6 0-15-16,-13 13 14 0,10-6 2 15,2 4 5-15,0 3-29 0,3 1 21 0,1-4 3 16,3 3 18-16,0-3-13 0,0-11-6 16,0 11-1-16,0 2 3 0,14 13 9 0,-5-15 5 15,-4-3-12-15,2-5-8 0,-2-1 5 0,4-4 0 16,-9 2 13-16,6 0 2 0,13-12-4 0,-6-2 10 16,-3-1-8-16,2-5 25 0,-3 1-17 15,-2-5 8-15,-1 0 19 0,0 0-21 0,-4-3 9 16,2 2 17-16,-2-2-3 0,-2 13-6 15,0-7 5-15,0-4 8 0,-17-30-8 0,13 26 8 16,0 0 39-16,-1 0-5 0,-3 2-5 0,2 1-15 16,1 4-7-16,0-1 10 0,1 3 1 0,0 5 15 15,2 2-12-15,0-3 4 0,0 8-2 16,-1-1-30-16,3 6-2 0,0-2-10 0,0 4-1 16,0 1 16-16,0 0-24 0,0 6-5 0,0-3-2 15,5 17-29-15,-3-1 29 0,4 2-11 16,0 3-4-16,2 0-4 0,4-2 15 0,-2 3 9 15,5 1-11-15,2 1 4 0,0 2-27 16,4-5 21-16,2 1-1 0,-1-3-16 0,1-1-13 16,1-4-1-16,1-2 1 0,-1 0 2 15,1-6 0-15,2-3-41 0,0-6-12 0,-13 0-14 16,8 0-4-16,21-12-8 0,-17 1 12 0,-6-2-16 16,2-1 1-16,-5-3 4 0,-1 2 16 0,-6 1 11 15,0-1-5-15,-2 0-1 0,-8 3 25 16,0 12-7-16,0-11 8 0,0 1-6 0,0 4 26 15,-14-4-14-15,9 9 5 0,0 1-4 16,-1 0 12-16,-2 1 5 0,0 8-2 0,-1-2 12 16,1 7-19-16,4-3 10 0,2 3 18 15,2-6-10-15,0 5 4 0,16 19 2 16,-9-17 5-16,1 1 4 0,7-3-8 0,-3-1-2 16,-1-3-4-16,3-4 20 0,-3-2-21 0,1-3 9 15,-1 0 3-15,1 0-8 0,23-14 3 0,-20 6-29 16,4-5 2-16,-4 0 14 0,2-1 5 15,-5-1-4-15,3 1 12 0,-3 0 3 0,-3 1-10 16,1 0 11-16,-4 4 12 0,-1 5 0 0,-2-3-18 16,2 3-6-16,-1 1 19 0,0 1-9 15,-4 2 2-15,0 0-2 0,0 0-11 0,0 0 11 16,6 0 0-16,3 14 4 0,-1-2 10 0,-3-3-23 16,0-1 15-16,-1-1-3 0,2 6-1 0,-2-5-2 15,0-4 11-15,-3-2 0 0,2 0-10 16,-3-2-3-16,0 0 11 0,0 0-9 0,0 0-5 15,0 0 25-15,14-14-6 0,-12 9-18 16,6-9-6-16,-3 3 23 0,5-2-15 0,-1 1 23 16,0 2-17-16,1 2 5 0,2-1-15 0,2 2 2 15,1 2 20-15,2 2-5 0,-3 2-7 16,-1 0 18-16,-4 1-17 0,2 0 0 0,17 10 11 16,-14-3-11-16,-2 0 15 0,-3 0-1 15,2 5 2-15,-2-1-18 0,-1 0 16 0,2 1-8 16,2 2 1-16,-7-4 10 0,1 3-16 0,1 3 4 15,0-8-5-15,-3 0-15 0,1-2-18 16,-1 0-43-16,4-2-43 0,-1-2 10 0,-1-1-231 16,0-1-61-16,0 0 25 0,17-13 24 0,-7 4 23 15,-1-2 13-15,3-3 4 0</inkml:trace>
  <inkml:trace contextRef="#ctx0" brushRef="#br0" timeOffset="6112.96">19518 13948 337 0,'-3'2'202'0,"3"2"15"15,-4 0-7-15,1 0-24 0,1 4-12 0,2-1-25 16,0 0 1-16,0 3-19 0,0 2-3 16,16 18-19-16,-4-12-3 0,0-2-6 0,5 0-14 15,2-3 4-15,0-1-10 0,2-1-9 16,0-4-5-16,3-2-9 0,-1 0 3 0,0-5-14 15,-12 0-4-15,6 0-7 0,18-14 8 0,-13 6-13 16,-4-4 13-16,-6-2-22 0,-2-2-3 16,0-1-1-16,-2-1 3 0,-6-1-10 0,-2 6 5 15,0 4-9-15,0-3 7 0,-12-8 3 16,3 8-12-16,0 6-6 0,-2 0 15 0,4 4-15 16,-1 2-3-16,8 0 13 0,-8 0-17 0,-3 0 9 15,-8 16 0-15,9-8 8 0,1 4 1 0,5 2 6 16,4-7-10-16,0 3 33 0,18 15 1 15,-3-8-17-15,2-5 11 0,3 2 9 16,4-1-25-16,-1-3 13 0,4-1-16 0,1 1-16 16,2-6-38-16,4-1-56 0,1-3 11 0,-1 1-371 15,-18-1 40-15,7 0 29 0,39-16 24 16,-27 9 48-16,2-3 19 0,-3 2-9 0</inkml:trace>
  <inkml:trace contextRef="#ctx0" brushRef="#br0" timeOffset="6242.4">20531 14024 862 0,'5'-3'389'0,"1"0"-58"0,-2-1 34 0,-1 1-44 0,2 1-30 16,-3 1-43-16,1-1-28 0,-1 0-45 16,1 0-18-16,-3 0-196 0,1-3 4 0,-2 4-410 15,-4-2 13-15,-5-5 50 0,-2-5 5 16,-1 1 14-16,-5 0 20 0,-3 1 10 0,-4 0 43 16</inkml:trace>
  <inkml:trace contextRef="#ctx0" brushRef="#br0" timeOffset="7391.46">11363 16465 389 0,'-14'0'292'0,"14"0"-44"0,0 0-42 16,0 0-20-16,0 0-35 0,0 0-11 15,0 0-9-15,0 0-11 0,-11 7 9 0,20 10-9 16,-6 5-9-16,4-1-24 0,1 1-13 0,-1 0-3 16,0-1-7-16,1 2-5 0,-3-5-5 0,1-2-12 15,-3 0 0-15,-2-5 19 0,2-4-19 16,1-1 17-16,-4 1 0 0,2-4 14 0,-2 0 18 15,0-3-9-15,-2 0-6 0,-2-3-1 16,1-2-28-16,-4-8 2 0,-5-5-14 0,3-6-6 16,0 0 0-16,-1-3-2 0,2-3 11 0,-1 0-22 15,4 0 4-15,-3 0 1 0,2 0 5 16,-1 3-25-16,1 1 38 0,1 3-31 0,4 2-11 16,-2 5 4-16,1 4-1 0,2 12 19 0,0-8-15 15,0 0-20-15,13-3 13 0,-7 10-7 16,3 1 6-16,15 5 17 0,-1 2-14 0,4 3-1 15,-3 1 13-15,1 2-14 0,3 2-1 16,1 1 2-16,-1 2-4 0,3-1 0 0,-1 1 5 16,-1 1 4-16,0-3-17 0,3 2 15 15,-4-4 1-15,3 0-10 0,-4-1 7 0,0-3-12 16,0-2 40-16,-2-3-37 0,4-2 14 0,-7-3 6 16,-13 0 0-16,21-12 11 0,-15 2 16 15,-4-4-37-15,-2-2 11 0,-5-3 8 0,-3 0 13 16,-1 10 6-16,0-8-35 0,-10-20 12 0,0 15-5 15,2 2-4-15,-1-1 15 0,-6 0-6 16,4-1-13-16,2 4 4 0,-1 2 1 0,0 1-3 16,4 3 8-16,2 3-12 0,-2 2-14 0,3 1-8 15,3 2-40-15,-2-1-39 0,1 3-31 0,-2 1-36 16,3 1 16-16,3 0-111 0,-3 1-141 16,0-1 31-16,1 2-36 0,0 0 23 0,2 1 7 15,2-2 19-15,-2 2 3 0</inkml:trace>
  <inkml:trace contextRef="#ctx0" brushRef="#br0" timeOffset="7656.77">12247 16187 350 0,'4'-6'390'16,"-1"4"-31"-16,-2 0-34 0,2 0-64 0,-3 0-22 15,2 1-5-15,-1-2-31 0,-1 1-37 0,0 2 0 16,2 0-49-16,1 3-8 0,-1 0 0 15,-2 3-14-15,6 6-22 0,0 3 6 0,0 2 3 16,1 0-5-16,2 4-34 0,-1-1 1 0,0 1 13 16,2 1-19-16,-3-2-13 0,1 0-3 15,-1 1 7-15,2-5 15 0,-5 2-29 0,4-1 3 16,-4-3-61-16,3 1-18 0,-4-6-35 16,1-4-40-16,-1 0-16 0,2 0 13 0,-5-5-178 15,0 0-121-15,0 0 30 0,0 0 16 0,13-10 17 16,-7-4 20-16,4-3-2 0</inkml:trace>
  <inkml:trace contextRef="#ctx0" brushRef="#br0" timeOffset="7934.36">12549 16214 430 0,'4'-6'371'0,"-4"1"-29"0,1 1-47 15,-1 1-52-15,1 1-17 0,1-3-25 0,-2 0-52 16,0 3-6-16,0 1-16 0,2 1 14 0,-2 1-53 15,0 1 9-15,5 1 21 0,-3 1-12 16,5 8-22-16,0 0-16 0,0 2 23 0,-2 2-35 16,3 2-11-16,4 0 34 0,-3-1-49 0,4 2 16 15,-3 1-8-15,-1-3-14 0,4 2 9 16,-2-2 14-16,-3 1-22 0,2 0-1 0,-1-5 19 16,-3 0-30-16,2 0-11 0,2-2-37 15,-5-3-7-15,0-1-38 0,-3-3-40 0,3-3-19 16,-4-1-43-16,-1 0 18 0,0 0-244 0,0 0 31 15,0 0-56-15,5-8 43 0,-9 4 25 0,-3 0 33 16,-4-3 22-16</inkml:trace>
  <inkml:trace contextRef="#ctx0" brushRef="#br0" timeOffset="8115.94">12365 16380 290 0,'-8'-3'260'0,"1"1"-19"0,0-1-19 16,5 1-34-16,-2 0-29 0,4-1-1 0,1 2-35 15,0-2-21-15,4 1-8 0,10-5-1 16,4-1-10-16,4 1-6 0,5-1-9 0,-1-1-3 16,-1 1-17-16,5-1-12 0,1 1-62 15,-1-1-42-15,1 1 8 0,-3-1-109 0,-1 1-198 16,0 1 26-16,-2-2-6 0,-2 1-25 16</inkml:trace>
  <inkml:trace contextRef="#ctx0" brushRef="#br0" timeOffset="8383.63">13330 16143 383 0,'0'-2'484'0,"0"1"-93"15,-4 0-23-15,4 0-23 0,-1-1-49 0,0-1-40 16,-1 3-22-16,2-2-45 0,0 2-23 16,0-2-18-16,0 1-31 0,0-1-42 0,2 2-60 15,-2 0-48-15,1 0-38 0,-1 2-82 0,0-1 13 16,0-1-156-16,0 4-135 0,-3-1 28 16,2 0 27-16,0 3 24 0,0-3 19 0,-2 1 10 15</inkml:trace>
  <inkml:trace contextRef="#ctx0" brushRef="#br0" timeOffset="8589.6">13414 16372 403 0,'2'3'378'0,"-2"0"-19"0,3 1-42 0,-1-1-40 16,-1-1-26-16,-1 1-27 0,1-1-26 16,-1 0-24-16,0 1-9 0,3 0-19 0,-2 1-18 15,3-2-2-15,-3 3-17 0,2 0-9 0,2-1-20 16,-2 0-3-16,4 10-9 0,-1-5-37 15,0-2-54-15,-5 0-57 0,3-3-69 0,-4-2 13 16,2-1 14-16,0-1 12 0,-1-1-344 0,-1-4 37 16,0 0 27-16,0-3-3 0,1-10 20 15,1 0 14-15,-1-1-12 0</inkml:trace>
  <inkml:trace contextRef="#ctx0" brushRef="#br0" timeOffset="9927.58">14201 16120 287 0,'0'-13'210'0,"0"13"-24"0,-13 0-3 0,13 0-23 16,0 0-50-16,0 0 12 0,0-12-2 15,0 12-31-15,0 0-5 0,0 0 2 0,0 0-13 16,-16-17-26-16,18 15-1 0,-1 1 10 0,-1 1 12 16,0 0-21-16,0-2 17 0,0 2-4 15,4 0-13-15,-4-1 12 0,0-1-13 0,0 2-11 16,1 0 15-16,-1 0-9 0,0 0-3 0,0 0-17 16,0 0-19-16,0 0 19 0,1 0-19 0,-1 0-4 15,0-2-3-15,0 2-34 0,0 0-38 16,0 0 7-16,2 0-98 0,-1-2-114 0,-1 1 19 15,1-2-117-15,-1 2 33 0,1-4 9 16</inkml:trace>
  <inkml:trace contextRef="#ctx0" brushRef="#br0" timeOffset="10986.58">14203 16133 275 0,'0'0'245'0,"0"0"-26"0,0 0-28 0,0 0-39 16,0 0-30-16,0 0 0 0,0 0-15 15,0 0 5-15,0 0-17 0,0 0-32 0,0 0-10 16,0 0 31-16,0 0-19 0,5 3-23 0,0 14 24 16,-4-1-13-16,1-1 4 0,3 3-11 15,0 0-13-15,-1-1-2 0,0 2 13 0,-2 1-21 16,7-5 10-16,-5 1-6 0,1-1 0 15,-1-6-7-15,-3-1 0 0,2-2 8 0,-2 1-11 16,2-3 30-16,-2-2 24 0,-1-1 17 0,0-1-15 16,0 0-15-16,-1-3 0 0,0-4 4 15,-1 2-28-15,2-13 1 0,0 7-8 0,0-4-7 16,0-6 10-16,-8-21-19 0,7 16 24 0,1 2-18 16,0 11-12-16,0-6 9 0,0-3-7 0,0 2 10 15,0-1 2-15,0 4-11 0,0-2 1 16,0 6-13-16,0 1 7 0,0 3-3 15,0 2 6-15,0 0-12 0,0 7 9 0,0-8-9 16,0 8 11-16,0-6-16 0,12-1 0 0,-9 7 9 16,3 0 8-16,-3 1-17 0,3 0 7 0,8 7 0 15,1-1 10-15,-2 1 10 0,1 4-20 16,-4-1-6-16,7-2 2 0,-6 5 13 16,3 1-12-16,-4-1 4 0,2 3 2 0,1-3-2 15,0 1-5-15,-1 2 5 0,0-2 15 0,-2-1-4 16,0 1-4-16,-1-1 7 0,3-2-18 15,-1-2 4-15,-2 3 1 0,-4-6 1 0,2-1-16 16,-2 0 6-16,-1-2-8 0,-3-1-22 0,3-3-11 16,-2 1-34-16,-2-1-36 0,0 0 9 15,0 0-110-15,3-6-95 0,-3 4-81 0,-1-1 24 16,1-2-9-16,-3 3 12 0,-2-1 46 0</inkml:trace>
  <inkml:trace contextRef="#ctx0" brushRef="#br0" timeOffset="11207.89">14254 16271 348 0,'-5'-2'232'0,"4"2"-48"15,1-5 16-15,0 2-42 0,2-2-11 0,11-3-45 16,0-3 9-16,7 1-6 0,3-3-20 0,2 3-14 15,0 1 4-15,2 2-33 0,0-1-59 16,-4 2-6-16,4-1 2 0,-6 2-107 0,1-4-71 16,-4 3 18-16,-1-1-219 0,-2-2 5 0</inkml:trace>
  <inkml:trace contextRef="#ctx0" brushRef="#br0" timeOffset="11740.17">14672 15906 262 0,'0'-3'257'16,"-1"0"-54"-16,0 1-32 0,1 0-28 0,0 1-18 15,0 2-29-15,0 1 20 0,1 0-1 16,0 2-16-16,-1 0 14 0,3 2-27 0,-1-1 0 16,1 1 21-16,2 11-19 0,-3 1-7 15,5 0-10-15,3-1 6 0,-6-2-9 0,1 4 1 16,3-4-23-16,-3-1 4 0,1 3 6 16,3-1-12-16,-1 0-9 0,1 1 6 0,0-2-17 15,0 0 11-15,1 0-8 0,0 0 4 0,-1-3-16 16,0-2 1-16,4 2 9 0,-2-2-2 15,3-2-9-15,-1 0 12 0,-4-2-15 16,5 0 6-16,-2-3 4 0,0 0-25 0,-1-1-24 0,-2-2-17 16,-2 2-37-16,-7-2 8 0,9 0-74 15,0 0-41-15,13-12-157 0,-12 7-43 16,0-4 33-16,-1 2 22 0,-5-1-10 0,1 3-3 16</inkml:trace>
  <inkml:trace contextRef="#ctx0" brushRef="#br0" timeOffset="12210.07">14619 16105 337 0,'-2'-1'237'0,"0"-4"-7"0,4 1-61 16,3 1 1-16,11-5-10 0,2 3-20 15,3-1-21-15,2-1-33 0,3-1-14 0,0 3-18 16,2-3-13-16,-3 1-14 0,1-4-28 0,-1 0 11 16,-2 0-16-16,0 3-9 0,0 0 9 15,-4 0 9-15,-6 0-21 0,4-2 24 0,-8 4 2 16,-1 1 14-16,0 0-30 0,-5-1 49 16,2 2 4-16,-4 1-13 0,2 1 2 0,-2-3 31 15,2 3-16-15,-1 0 27 0,-2-1-19 0,2 1-8 16,0 0-9-16,-2 1 3 0,3 1-15 15,-4082-1 9-15,8163 0-12 0,-4084 1 5 0,0 0 5 16,0 0-12-16,0 0-8 0,0 0 9 0,0 0 6 16,15 12 4-16,-12-7 21 0,6 7-8 0,-2 1 14 15,-1 1-22-15,1 0 13 0,1 1-15 16,1 2 6-16,0 0-4 0,0 0 13 16,0 0-22-16,3 4 6 0,0-4-4 0,-1-1-5 15,2 2-5-15,2-2-10 0,-2-1 11 16,1-3-7-16,-5 1 1 0,5-5-6 0,0 1-31 15,-3-5-49-15,-4 1-26 0,3-3-63 0,-10-2 16 16,7 0-190-16,-7 0-84 0,17-14 25 16,-14 12-17-16,1-5 55 0,-3 2 11 15,-1-2-6-15</inkml:trace>
  <inkml:trace contextRef="#ctx0" brushRef="#br0" timeOffset="12716.33">15035 16066 244 0,'-4'-4'269'0,"6"-2"-15"16,-2-2-77-16,2 3 3 0,2 0-33 0,9-6 1 15,4-1-39-15,4 1-8 0,2-2-14 16,3 3 7-16,2 0-9 0,0 2-32 0,-1 2 22 16,1 1-14-16,1 0-8 0,2 0-15 15,-2 3 3-15,1 2 2 0,-5 0-11 0,-10 0-6 16,2 0 0-16,24 12-4 0,-19-7-6 0,0 4 4 15,-3 0 0-15,-3 4-8 0,-1 0-3 0,0 3 11 16,-4 1-16-16,-2-2-10 0,0 4 8 16,-4-3 17-16,-3-1-12 0,-1 2-9 0,0-2 10 15,-1-5 3-15,0-10 9 0,0 9-1 16,0-1-13-16,0-1 0 0,0-7-15 0,0 7 5 16,0-7 14-16,0 7-7 0,0-7-8 15,-6 5-5-15,5-8 1 0,1-1-23 0,0-3-11 16,-4-13-9-16,4 10 6 0,0-6-59 0,-8-24 20 15,4 17-13-15,2 0 8 0,-2 1 53 16,3 1 3-16,1 2 2 0,0 12 4 0,0-5 27 16,0 3-5-16,10-13-9 0,-1 12 29 0,-2 2 9 15,1 4 2-15,0 0-23 0,-3 2 13 16,5-1 33-16,-2 3-10 0,-8 0 21 0,11 0 4 16,15 16-4-16,-11-8 4 0,1 5-6 15,-2 0-2-15,-3 4-2 0,1-1-2 0,0 0 3 16,0-1-9-16,1 1-14 0,-4 0 6 0,0-6-18 15,2 2 0-15,-6 0-7 0,2-3-6 0,-4-2-14 16,0-1-59-16,0-4-27 0,-3-2 9 0,0 0 8 16,0 0-343-16,1-14 25 0,-6-3 26 15,-3-5 17-15,-1 0 32 0</inkml:trace>
  <inkml:trace contextRef="#ctx0" brushRef="#br0" timeOffset="13175.71">15998 15836 359 0,'0'-3'476'0,"0"1"-107"16,2 0-36-16,0-2-55 0,-2 3-20 0,0-2-53 16,1 2-13-16,-1 1 3 0,4 0-56 0,-3 0-14 15,2 3-17-15,-1-1-1 0,2 2-16 16,5 7-18-16,2 1 2 0,-2 2-10 0,2 0-2 15,-5 1-12-15,2-2 3 0,-4-2-19 16,2 7 11-16,-1-3-5 0,3-1-5 16,-7 1-21-16,3-2-2 0,0-4-8 0,-4-2-14 15,0-2-4-15,2 0-13 0,-1-1 12 0,-1-1 8 16,2-1-16-16,-1-2-32 0,-1 0-7 0,0 0-7 16,0 0 15-16,9-10-8 0,5 0 11 15,-3-1-11-15,0 1 16 0,0 1 2 0,1 0 6 16,-3 2 0-16,-1 3-4 0,0 1 8 15,-1 1 1-15,-2 2 15 0,-5 0-9 0,0 0 4 16,10 0-13-16,12 12 13 0,-17-4 12 0,3 4 8 16,1 0 0-16,-3-1-6 0,-4 0-1 15,0-2 17-15,0 0-8 0,-2-9 21 16,0 7 8-16,0-7-8 0,0 8-4 0,0-3-1 16,0-5 4-16,-12 17 1 0,6-14 3 0,-6 6-11 15,2-4-35-15,-1-2-23 0,2-1-72 0,-2-1 11 16,11-1-153-16,-10 0-152 0,-7-13 27 0,11 7 10 15,3-3 24-15,3 1 12 0,0-1 0 16</inkml:trace>
  <inkml:trace contextRef="#ctx0" brushRef="#br0" timeOffset="14045.29">16352 15926 244 0,'4'3'250'16,"0"0"-64"-16,1-1-28 0,0 4 15 0,5 1-14 15,2 1-20-15,-2-3-22 0,5 4 11 16,-2-3-32-16,-3 0-10 0,-2-1 2 0,1-3-11 16,-3 0-31-16,-1-1 2 0,2 2-25 0,-7-3-2 15,0 0-32-15,7 0-2 0,15-13-5 16,-13 5 10-16,0 1-10 0,-4 1 30 0,0 1-26 16,-2 0-7-16,1 2 6 0,-1-2 38 15,-1 3 26-15,-2-1-25 0,5 0-1 0,-4-1-21 16,2 3 10-16,-2-2-2 0,0 3-18 0,2-1 24 15,-3 1-40-15,0 0 34 0,0 0-24 0,0 0 6 16,9 0 25-16,14 15-30 0,-8-10 13 16,4 0 26-16,-4 0-19 0,1-4 13 0,0 0-8 15,-7-1-6-15,2 0 2 0,-1 0 36 16,12-13-6-16,-10 3-12 0,-4-1 11 0,0-6 0 16,-4-1-14-16,-1 0 5 0,0-2 5 0,-3 8 17 15,0-6 16-15,0-4-17 0,-13-30 21 16,7 26 11-16,-1 0-4 0,-3 1 11 15,0 2 5-15,1 2-21 0,4 4 1 0,-4 2-3 16,4 1 6-16,-2 4-24 0,5 3-7 0,-2 1-6 16,1 2 26-16,2 3-17 0,1 1-25 15,0 0-3-15,-7 11 12 0,3 6-6 0,0 1 12 16,4 4-27-16,0-11 8 0,0 6-4 16,14 27-9-16,-5-18 0 0,-3 0-14 0,5-3 12 15,0-2 0-15,4 1 13 0,2-6-25 0,0 3 23 16,3-4-9-16,-2-4 4 0,0-1-13 0,1-5-36 15,1-2-8-15,-11-3-12 0,6 0 7 0,17-11-13 16,-12 0-2-16,-4 0 5 0,0-1 4 16,-2 0-3-16,-4 2 6 0,-1 0 11 0,-5 1 8 15,2 4 6-15,-2-1 14 0,0 5-10 16,0-2-1-16,-2 0-14 0,0 3 19 0,-2 0 0 16,0 0 1-16,0 0-10 0,0 0 29 0,0 0-16 15,0 0 13-15,17 13 0 0,-14-10-4 16,3-1-3-16,7 6 7 0,-3-2 2 0,1-4 11 15,-2-1 13-15,-9-1 7 0,8 0-17 16,0 0 7-16,0 0 7 0,16-10-8 0,-11 3-16 16,4-1 11-16,-5-2-4 0,0-1 8 0,-2-4-19 15,-2 3 13-15,2 0 10 0,-8 1-11 16,1 0 6-16,-2 1-4 0,-1 2-14 0,0 0 22 0,0 1-1 16,0 7-11-16,0 0 11 0,0-9-2 15,0 1-7-15,0 8-17 0,0-6 7 0,0 6-10 16,0 0 6-16,0-6 3 0,0 6 15 15,6-6-21-15,-4 8 3 0,2 1 12 0,-1 2 2 16,8 7-4-16,-5 1-13 0,3 2 20 0,-2 0-8 16,1 5 3-16,2-4 7 0,-3 3 8 15,0-1-1-15,3 2 0 0,0-4-9 0,-2-3 7 16,-1 3-5-16,0-5-21 0,1 3 16 0,-5-5-2 16,0-2-8-16,1 0-40 0,-4-2-12 15,0-5-56-15,0 0 9 0,-12 6-278 0,-7-11-21 16,8 5 3-16,-24-10 25 0,7 0 26 15,-8-2 13-15,3-2-40 0</inkml:trace>
  <inkml:trace contextRef="#ctx0" brushRef="#br0" timeOffset="14193.26">16629 15662 416 0,'-1'-8'320'15,"5"1"-56"-15,7-6-48 0,9 4-24 0,1-5-10 16,1 0-22-16,7 3-21 0,2 0-22 0,-1-2-39 15,0 1-78-15,2 2-1 0,-6-2-274 0,-4-4 19 16,2 6-122-16,0-5 0 0,-6 1 1 16</inkml:trace>
  <inkml:trace contextRef="#ctx0" brushRef="#br0" timeOffset="26330.18">18501 15424 229 0,'0'0'280'15,"0"-15"-35"-15,-15 15-33 0,15 0-24 16,0 0-14-16,0 0-16 0,0 0-19 0,-23-18-19 15,25 17-7-15,-1 1 10 0,2-2 1 0,1 1-16 16,2-3-18-16,12 1 5 0,0-1-15 0,2-1 0 16,7-3-14-16,2 2 16 0,1 0 1 15,-4081-1-22-15,8166 0-20 0,-4078-1 16 16,-4-1-29-16,4 4 26 0,-5-2-14 0,-2 3-6 16,1-2-12-16,-1-1 13 0,-6 7-22 0,-2-4 6 15,-3-1-16-15,-6 2 3 0,-4 3-23 16,0-3-7-16,-5 2-26 0,1 0 2 0,-3 1-66 15,0 0-5-15,1-2 9 0,-6 4-80 16,1 0-50-16,0-1-70 0,-3 1-46 0,1 1 23 16,0 0-21-16,-4-1 10 0,2-1 16 0</inkml:trace>
  <inkml:trace contextRef="#ctx0" brushRef="#br0" timeOffset="26582.43">18838 15308 315 0,'-4'0'253'0,"0"-3"-42"15,2 3-38-15,-2 0-5 0,0 0-64 0,2 0-9 16,-1 0-2-16,2 3 0 0,0 0-2 0,-1 1 30 16,2 1-10-16,0 2 4 0,4 8-10 15,-4-6-18-15,8 20 7 0,-3-9-13 0,3 0 1 16,-1 3-20-16,4-1 11 0,-3 3-2 16,1 0-28-16,1-2 11 0,1 2-23 0,0 0 1 15,1-1-2-15,-3-2 3 0,1 2-10 16,3-4 0-16,-2 0-23 0,-2-3-14 15,3-5-36-15,-5 2-59 0,3-2 11 0,-7-7-205 16,1-2 24-16,-4-3 20 0,-1-5 18 0,-2 0 22 16,0-10-96-16,-4-1-8 0,-2-3-6 15</inkml:trace>
  <inkml:trace contextRef="#ctx0" brushRef="#br0" timeOffset="27623.69">19007 15323 539 0,'2'-4'292'0,"0"0"-36"16,0 0-50-16,-2 4-16 0,2-3-15 0,1 3-30 15,0 0-26-15,0 3 1 0,2-1-13 16,4 11-7-16,0 1-19 0,3 0 0 0,0 4-1 16,2 3-7-16,-5-1-6 0,2 3-16 15,2 2 7-15,-1-2-12 0,-5 2-2 0,1-1-13 16,3 1-10-16,-4-4 12 0,1 4-11 15,-5-4 3-15,4-2-11 0,-5 0 4 0,5-2 11 0,-5-6-13 16,0-2-10-16,-1-2 13 0,-1 1 22 16,2-6 9-16,-2 2 5 0,0-4 14 15,-1-1-31-15,0-3 6 0,0 0 1 0,-1 0-24 16,-2-11 29-16,1 0-18 0,-2-3-20 16,5 10 7-16,0-7 8 0,0 1-10 0,0-1 6 0,0 4 4 15,0 0-27-15,0 0 14 0,0 3-24 16,0 0 2-16,12-13-4 0,-8 13 11 0,0 3 7 15,0 1-7-15,0 1-1 0,0 1 1 16,-1 2-16-16,5 0 6 0,-3 3-2 0,8 6 8 16,1-1-4-16,-1 4 0 0,1-1 9 15,2 4-5-15,4-4 8 0,-4 3-12 0,3-1 6 16,2 0-6-16,1 2 30 0,-2-3-26 16,6-1-3-16,-1 0 17 0,-1-4 11 0,0-1-30 15,2-2-8-15,-1 0 9 0,1 1-10 0,1-5-12 16,-16 0-5-16,8 0-17 0,23-13 10 15,-20 5-18-15,-2-1 0 0,-6-1 18 0,3-1-13 16,-6-4 15-16,-4 4-12 0,-3-1 16 16,-4 1 10-16,0 2 5 0,0 9 0 0,0-8-3 15,-12-13 13-15,2 9-23 0,-7-1 23 16,1 6-9-16,-1 0 6 0,0 4 6 0,1 2-14 16,2 1 5-16,4-1 10 0,10 1-3 0,-8 0-11 15,1 0 16-15,-5 11-11 0,8-7 2 16,1 0 11-16,0 2-1 0,3 1-1 0,0-3 8 15,3 1-3-15,4 8 2 0,6-2 4 16,1 0-4-16,0-5 4 0,5-1-2 0,2 2-1 0,2-3-3 16,2 0 1-16,-11-4 9 0,4 0-6 15,5 0 10-15,0 0 4 0,23-15-2 16,-26 9-5-16,2-2-10 0,-7-1-10 0,0-6 30 16,-6 4-11-16,-1-1-20 0,-2-2 7 0,-5 3 17 15,-1 11-19-15,0-10 10 0,-11-12 7 0,1 8-12 16,0 3 5-16,-3 3 2 0,3-1 8 15,-4 5-11-15,5 0-1 0,2 1-8 0,0 3 4 16,0-2 7-16,7 2-19 0,0 0 17 16,0 0-4-16,-6 0-12 0,-3 13-6 0,10-7 27 15,-1 1-6-15,5 8 3 0,1-1 7 0,6 1-13 16,0-2 2-16,4 2 7 0,1-4-4 16,3 0-11-16,1-1-8 0,1-3 12 0,-2-2 0 15,4-4 6-15,1 1 12 0,-2-2-18 0,-14 0 5 16,9 0-11-16,19-15-5 0,-22 7 10 15,3-2 13-15,0-4-6 0,-4 4 5 0,-5-6 10 16,0 3-14-16,-5-5-10 0,-4 10 10 0,0-2-8 16,0 0-1-16,-17-14 7 0,2 12 5 15,2 3-17-15,-2-1 13 0,-2 6-4 0,-4-2 1 16,1 6-6-16,1-1 13 0,9 1-2 0,-2 0-5 16,2 0-18-16,-9 9 23 0,15-4-5 15,-1 0 2-15,3-1 11 0,4 3-9 0,0-3 0 16,8 8 1-16,6-2 9 0,2-1 10 0,5-2-14 15,2 0 13-15,2 1-5 0,1-1-2 16,3 0-7-16,-2-3 2 0,2 2-1 0,-5-2 1 16,2-2-25-16,-6 2-11 0,0 0-39 15,0-4-29-15,-3 3-14 0,-5-3 10 0,-1 0-146 16,-13 0-115-16,10 0 26 0,-1 0 23 16,2-12-27-16,-6 7 13 0,7-4 43 0</inkml:trace>
  <inkml:trace contextRef="#ctx0" brushRef="#br0" timeOffset="28226.6">20793 15387 275 0,'5'0'356'0,"-1"0"-66"16,2-1-28-16,1-2-47 0,-1 0-23 15,10-1-13-15,4-3-24 0,-5-1-28 0,5 1-3 16,-2-1-25-16,0-4 12 0,-2 1-30 0,1-4 1 15,-2 2-1-15,0-3-15 0,-4-1 12 16,3 3-23-16,-2-1 0 0,-6 3-3 0,2-2 6 16,-7 2 18-16,1 1-34 0,-1 4-13 0,-1 7 17 15,0 0-30-15,0-9 14 0,0 9-13 16,0-6-2-16,0 6 3 0,0 0-5 0,0 0-4 16,-14-11-4-16,13 14 0 0,-2-2-1 15,3 2 3-15,0 1-2 0,0-1 9 0,1 2-11 16,7 7 22-16,2-1-22 0,-1-2-2 0,6 0 3 15,-4-4 7-15,9 4 15 0,-5-8-25 16,10 3 22-16,-5-4-23 0,-11 0 5 0,3 0 12 16,21-14 8-16,-11 7-9 0,-6-2-5 15,1-4 19-15,-4-1-4 0,-2 0-22 0,-1-1 6 16,-2-3-1-16,0 0 4 0,-6 2 0 0,3 0-7 16,-5 3-5-16,0 13 0 0,0-9 32 0,0-2-13 15,0 2-24-15,-11-5 14 0,7 10-17 16,-1 1 11-16,-5-5 4 0,2 5-5 0,4 1-18 15,-1-1-8-15,1 4 24 0,3 3-21 16,1-4 0-16,-5 7 1 0,5-1 9 0,0-1 4 16,0 0-14-16,1 2 24 0,0 1-16 0,-1-1 6 15,11 17-7-15,-5-7 6 0,3-1 6 0,-3 1-2 16,3 0-7-16,1 3-1 0,-2-3 20 16,4 4-18-16,-3-1-4 0,-3 2 24 0,2-3 4 15,-1 3-21-15,-2-1 2 0,-2-2-6 16,2 0 9-16,-1 0 9 0,-4-6 5 15,0-4-19-15,0 3-8 0,0-1-29 0,-15 14-27 16,3-14-61-16,4 1 12 0,-6-7-216 0,-4-2 27 16,8-3 24-16,-6 0 23 0,-24-13 20 15,17 0-81-15,4-3-5 0,1 0 21 0,1-4 7 16</inkml:trace>
  <inkml:trace contextRef="#ctx0" brushRef="#br0" timeOffset="28370.12">21032 14968 470 0,'-1'-9'284'0,"-2"3"-43"0,0 0-45 16,2 1-16-16,-1 3-25 0,5-1-35 0,-3 2-11 15,2-1-53-15,-1 2-40 0,3 0-4 0,0 3-157 16,1-2-186-16,-1 1 21 0,-1 0 15 16,3-1 8-16</inkml:trace>
  <inkml:trace contextRef="#ctx0" brushRef="#br0" timeOffset="183750.71">10862 10896 265 0,'0'0'189'0,"0"0"-20"16,0 0-80-16,-15 0 61 0,15 0-31 0,-23-8-29 16,20 10-13-16,0 2 17 0,-2-1 1 15,2 2-20-15,-3 7 6 0,-3 0 15 0,5-2-13 16,-1-3 1-16,4 2-35 0,-2-3-4 16,1 2 1-16,-2-2 6 0,4 1-7 0,0 0 18 15,-1 0-14-15,1-7-5 0,0 8-12 0,0 5 0 16,0 1-2-16,0 0 8 0,12 11-14 15,-9-9 9-15,1-6-13 0,0-1-6 0,-2-1-6 16,0-3 2-16,5-1 10 0,-3 2-7 0,0-4-3 16,0 2 9-16,1-1 4 0,9 2-16 0,-4-1 3 15,2-3 9-15,-1-1-2 0,-3 0 1 16,1 3 12-16,-9-3-13 0,13 0-4 16,3 0 10-16,16-13-24 0,-14 5 26 0,-4 1-19 15,1 0-2-15,-3-2 11 0,2 2-4 0,-4-2 13 16,-1-2 1-16,5 2 10 0,-9-1-1 0,4-1-1 15,-4 0 12-15,-1 3 9 0,2 0-17 16,-3 0 25-16,-2 1-25 0,1 0 5 0,-2 2 3 16,0-2-9-16,0-1 15 0,0 0-1 0,0-1 8 15,-12-12-18-15,10 13 1 0,-5-4 6 0,-2 3-8 16,3 0-12-16,-4-2 0 0,1 6 14 16,-4-3-24-16,5 2-4 0,-5-2 8 15,1 6-17-15,3-3 6 0,0 2-14 0,4 1 16 16,-2 2 21-16,-1-2-32 0,4 1 6 15,0 0-2-15,1 0-3 0,-2 1-7 0,0 0-9 16,5 0-17-16,0 0-6 0,-9 0-6 0,9 0-10 16,-8 0-25-16,2 0-16 0,6 0-14 15,-8 0-22-15,-5 12 13 0,10-9-65 0,0-3-104 16,-1 1-126-16,2 0 17 0,-1 0 44 0,2 0 49 16,-1-1-13-16,1 3-17 0</inkml:trace>
  <inkml:trace contextRef="#ctx0" brushRef="#br0" timeOffset="184739.96">11163 11023 323 0,'0'0'247'0,"0"0"-34"0,0 0-47 16,0 0 13-16,0 0-24 0,0 0-10 0,0 0 7 16,0 0 1-16,0 0-17 0,0 0 9 0,0 0-18 15,0 0 3-15,0 0-2 0,0 0-9 16,0 0-17-16,0 0-12 0,0 0-19 0,0 0 2 15,0 0-18-15,13 0-13 0,-13 0 17 0,0 0-13 16,0 0-20-16,0 0 2 0,0 0-1 16,22 16-7-16,-21-11-9 0,7 11 9 0,-3-1 17 15,0-1-29-15,-3-1 7 0,5 1 20 16,-3 1-22-16,1-4-9 0,-3-2 16 0,2 0-13 16,-3-4-4-16,3 1 14 0,-4 0-25 0,2 0 7 15,4 5 31-15,-6-1-33 0,5-4 14 0,-4 1 5 16,1-5 2-16,1 2-9 0,-1-1 1 15,-2 0-2-15,1-3 2 0,0 3-21 0,-1-3 6 16,0 0-16-16,0 1-16 0,0-1-47 16,0-1-45-16,0 0-3 0,0-4 13 0,0 5-106 15,0-4-57-15,-1 0-104 0,1 0 26 0,1 1 23 16,-2-1 31-16,1 0 1 0,-1 1 9 16</inkml:trace>
  <inkml:trace contextRef="#ctx0" brushRef="#br0" timeOffset="185137.79">11337 10989 267 0,'1'-3'317'16,"-1"2"-65"-16,0-3-40 0,0 0-20 0,0 3-19 0,0-3-17 16,0 4-48-16,0 0-10 0,2 0 12 15,-1 0-21-15,0 0-9 0,1 3-17 16,1-1-5-16,-1 0 8 0,0 3-4 0,2-3-4 0,-2 4 1 16,1 0-4-16,5 6 5 0,-2 3-2 15,-1-3-3-15,4 4-1 0,-2-2 5 0,0-1-20 16,-4 0 22-16,5 1-15 0,0-2-8 15,-1 4-7-15,-3-8 7 0,-2 0 2 0,3 1-1 16,-1-1-22-16,0-3 1 0,-2 0-6 0,0-1 9 16,0-1 4-16,2 3 2 0,-2-4-20 15,1 2 0-15,-3-3-29 0,2 1-10 0,-1-1-49 16,-1-1-58-16,0 0 12 0,0 0-305 16,0 0 29-16,6-10 32 0,-6 6 17 0,0-1 68 15,0-1-18-15,0-1 2 0</inkml:trace>
  <inkml:trace contextRef="#ctx0" brushRef="#br0" timeOffset="186286.37">14695 11000 328 0,'0'0'240'0,"0"0"-21"15,0 0-38-15,0 0-19 0,0 0-23 16,0 0-17-16,0 0-20 0,0 0-6 0,0 0-39 16,0 0 25-16,0 0-35 0,-15-15 2 15,12 16 3-15,-2 5 7 0,-3 3-16 0,0 4-1 16,2-2 1-16,-1-1-3 0,2 2-32 16,3 2 19-16,-3-1-7 0,3-4 6 0,-1-2 6 15,3 4-19-15,-2 6-1 0,2-7-19 16,0-10 21-16,0 14-1 0,0 0 20 0,12 10-44 15,-10-13 31-15,3-5-4 0,1 7 0 0,2-1-3 16,1-8-3-16,3 5-25 0,-1-4 36 0,0-5-3 16,0 3-6-16,10-3 1 0,0 0-13 15,-12 0-15-15,4 0 23 0,3 0-5 0,15-14 4 16,-16 8 0-16,0 0 15 0,-2-1-16 0,1-2 16 16,-5 2 12-16,0-2 9 0,1 0-11 15,-1 1-2-15,-4-2 15 0,1-5 9 0,-2 7-18 16,-2-1 14-16,-1 1 17 0,-1 8-20 0,0-8-11 15,0 1 5-15,0 1 12 0,0-4-13 16,-15-9 6-16,7 10-27 0,-3-3-9 0,4 2 27 16,-4 3-2-16,-3 0-28 0,2 2 11 15,-7-1 2-15,8 2-5 0,2 1-16 0,0 1 1 16,1 0-2-16,0-1-18 0,2 1-35 0,0 0-14 16,1 1-25-16,1 0-42 0,1 1 13 15,-1 0-148-15,0-3-121 0,4 3 6 0,0 0 43 16,0 0 20-16,0 0 10 0,-7 0 18 15</inkml:trace>
  <inkml:trace contextRef="#ctx0" brushRef="#br0" timeOffset="187004.33">15141 11067 272 0,'-2'-3'254'0,"-1"0"-53"15,2 2-40-15,0 0-2 0,1-2-26 16,0 1-17-16,-2 1-9 0,0 0-49 15,2 0 26-15,0 1 0 0,-1-1-6 0,-1 1-33 16,2 1 10-16,0 0-4 0,-1 1-16 0,2 3 22 16,-1-4-16-16,2 3-14 0,-4 1 11 15,5 1 6-15,-4-1-15 0,2 2 8 0,-1 0-2 16,0 6 3-16,9 16-10 0,-7-14 0 0,0 3-6 16,0 1-14-16,-2-3 20 0,3-2-9 15,-1-3-4-15,-2 0-20 0,0-4 24 16,3 1 6-16,-2 1-34 0,0-5 23 0,-1 3-8 0,0-2 10 15,3-1 9-15,-2 1-15 0,0-2 4 16,-1 1-8-16,0 0 17 0,2-3-27 0,-1 3 8 16,-1-4-2-16,0 0 23 0,0 0-16 15,0 0-18-15,1 6-16 0,-1-6-36 0,0 0 8 16,0 0-117-16,2-3-62 0,-4 1-154 0,4 0 68 16,-2-1-17-16,0 0 6 0,1 2 23 15</inkml:trace>
  <inkml:trace contextRef="#ctx0" brushRef="#br0" timeOffset="187815.51">15398 11088 334 0,'-2'-3'272'0,"-1"-2"-38"0,0 1-41 16,2 0-10-16,0 0 0 0,-1 0-29 0,0 0-25 15,2 0-17-15,3-1-5 0,-2 1-15 0,0 1-19 16,3 1-10-16,0-1-4 0,0-1-25 0,0 4 18 15,1 0-25-15,-3-2 11 0,4 2-10 16,1 0 4-16,-1 2-10 0,-2-2-13 0,-4 0 16 16,0 0-6-16,25 15-4 0,-15-8-12 15,-1-3-3-15,1 7-8 0,-2-7 22 0,-4 5-13 16,2-5 12-16,-2 1 3 0,-1 1-19 0,0-1 0 16,-2 0 0-16,2 0-6 0,-3 1 9 15,0-6 7-15,0 6-29 0,0 1 31 0,0 1-7 16,0 1-8-16,0 1-7 0,-13 9 21 15,11-11 3-15,0-3-10 0,-1 0-4 0,0 1 9 16,0 0 11-16,-1-2-15 0,-2 8 6 0,0-5 3 16,1 0 14-16,-4 3-24 0,2-3 1 15,2 0 2-15,-4-3 5 0,7 0 7 0,-2 0-3 16,1-2-11-16,1 1 0 0,0 0 10 0,0-2-4 16,1 3-2-16,-1-4 6 0,2 3 11 15,-1-2-22-15,1 0 5 0,0 2-11 0,-1-3 15 16,-3 3 0-16,4-3-13 0,0 0 19 15,0 0-6-15,11 1 3 0,-7-1 1 0,1 0 1 16,3 0-8-16,1 0 9 0,9-1-3 16,-8 1-13-16,6 0 4 0,0 0-12 0,18-11 16 15,-17 8-21-15,2 1 22 0,1-1-25 0,-8 0 8 16,-1 1 12-16,-3 1-15 0,2-1 4 0,-4 1 2 16,-1 0 15-16,3-2-1 0,-5 3-5 15,1-1 9-15,-1 0 2 0,0 0-12 0,-1-2 3 16,1 1-30-16,-1 2-50 0,-2 0 8 15,0 0-192-15,0 0-128 0,-4 2 24 0,1 0 23 16,-3-1 22-16,-10 2 50 0,-4-2-38 16</inkml:trace>
  <inkml:trace contextRef="#ctx0" brushRef="#br0" timeOffset="189293.27">10658 12063 370 0,'0'0'229'0,"0"0"-32"0,0 0-37 16,0 0-14-16,0 0-12 0,0 0-37 0,0 0 13 15,0 0-1-15,0 0-25 0,0 0-4 16,-9-5 5-16,2 13-17 0,2-1-2 0,-5 5-12 15,4-3-5-15,4 1 4 0,-1-2-9 16,3 3-7-16,0-1 3 0,0-2 5 0,0 6-18 16,13 18 11-16,-7-16-18 0,1-3-2 15,3 1 1-15,0-4-4 0,0 2-15 0,6-4 27 0,-2-3-30 16,2 3 15-16,-5-5-5 0,0-1-11 16,2-1 1-16,-5-1-4 0,3 0 23 0,2 0 4 15,15-14-19-15,-15 8 9 0,-4-1 0 0,2 0 24 16,-2-3 5-16,-2-2 5 0,-2 2-5 15,0 1 5-15,-4 0-5 0,3-7 14 16,-4 4-24-16,0 12 11 0,0-9-8 0,0-1-5 16,-18-12 6-16,8 8-13 0,-3 3-4 0,0 2 21 15,-3-1-4-15,1-1-23 0,3 3 3 0,-4-4 2 16,2 6 0-16,4 0 1 0,2 1-25 16,2 3-28-16,0-1-11 0,-2 3-39 0,2 0-5 15,2-2 8-15,4 2-89 0,0 0-28 16,0 0-86-16,-12 10-65 0,11-6 24 0,2 0 22 15,-1-1 29-15,1 2-24 0</inkml:trace>
  <inkml:trace contextRef="#ctx0" brushRef="#br0" timeOffset="189693.18">11006 12180 471 0,'1'-5'172'0,"3"-1"1"0,4-3-32 16,1 0-9-16,1 1-7 0,-2 3-15 0,-1 0-48 15,1 3 15-15,0 1-18 0,-4 1-2 0,-4 0-22 16,0 0 13-16,7 0-14 0,-7 0-36 16,14 13 2-16,-6-1 33 0,-5 3 5 0,2-1-12 15,-2-1-14-15,-3-2 7 0,0-11-7 16,0 10 8-16,0 4-33 0,-11 16 27 0,2-13-7 15,2-3-19-15,-3 3 17 0,0-5-15 0,4 1 36 16,-2 0-4-16,2-5-7 0,-1 0-20 16,3-1-8-16,-1-4 38 0,4 3-8 0,-2-4-15 15,1 1 21-15,2 0-3 0,0-1-10 16,0 0-2-16,0-2 23 0,0 0-17 0,0 0-2 16,0 0 13-16,13 5-16 0,-7-5 15 0,11-3-11 15,-4 1-23-15,4-2-3 0,-2 1 25 16,2-2-13-16,-4 3-11 0,2-3-24 0,-2-2 0 15,6 5 4-15,-7 0-68 0,2-6-110 16,-4 2-137-16,-2 5 21 0,-3-2 16 0,-1-1-3 16</inkml:trace>
  <inkml:trace contextRef="#ctx0" brushRef="#br0" timeOffset="189967.81">11423 12141 259 0,'1'-5'384'16,"-2"2"-57"-16,-1 1-50 0,2 0-46 15,0-1-37-15,0 3-21 0,0-3-16 0,2 6-22 16,0-3-19-16,-2 4 2 0,3-1-17 0,-1 3-11 16,2 9-9-16,4 0-15 0,-2 1 9 15,-2 0-5-15,1 4-23 0,3-2-3 0,-2 1 1 16,1-1 10-16,-1-1-33 0,-1 1 6 0,1-2 7 15,-1-2-6-15,0 1-58 0,-2-5-31 16,-3 0-70-16,2-3 11 0,-1 0-307 16,0 0 30-16,-1 0 27 0,1-4 25 0,-1-1 49 15,2-1-4-15,-2-1-2 0</inkml:trace>
  <inkml:trace contextRef="#ctx0" brushRef="#br0" timeOffset="190737.77">15006 12074 351 0,'-17'11'188'0,"4"-2"-76"0,2 1 12 0,-3 2-17 15,4 1-13-15,2-1-13 0,2 2 2 16,0 1-2-16,4-3-8 0,2 0-46 0,0-12 35 15,0 14-37-15,0 2-2 0,13 17 30 16,-3-18-7-16,-1-2 13 0,4-1-53 0,2-1 32 16,-1-2-6-16,1-1-22 0,3-4 40 15,0-1-24-15,-3-3-7 0,-6 0-5 0,4 0 14 16,15-11 31-16,-11 3-17 0,-5 0-3 16,0-4 4-16,-4 3 30 0,-2-2-8 0,1-4 6 15,-3 1-4-15,-3 2-5 0,-1 12-8 0,0-10 6 16,0-4-3-16,-12-14-17 0,5 15 14 15,-5-1-18-15,3 2-5 0,-1 0 7 0,-3 3-17 16,4 3 6-16,2 0-6 0,0 3-12 0,2-2-32 16,1 2-21-16,-1 0-52 0,1 3-3 15,1 0 12-15,2-2-100 0,-1 2-132 0,1 0-48 16,1 0 25-16,3 1 18 0,-3 0 24 0</inkml:trace>
  <inkml:trace contextRef="#ctx0" brushRef="#br0" timeOffset="191144.5">15327 12230 568 0,'2'-5'227'15,"-1"2"-34"-15,5-3-35 0,-2 6-21 0,2-5-17 16,-2 3-31-16,1-1-11 0,-1 2-7 15,2 1-13-15,-1-1-7 0,-1 1 1 0,0 2-15 16,-4-2-10-16,0 0-1 0,0 0-25 0,11 10 11 16,-7-3 9-16,-3-2-7 0,1 2 8 15,-2-2-31-15,-2 2-15 0,2-7 35 0,0 13 8 16,0 0-1-16,-14 17-10 0,9-18 3 16,-2 3-24-16,-2-1 29 0,0-2 13 0,5-2-27 15,-4 2-4-15,3-5 12 0,1 0-2 16,1-2-28-16,0 1 40 0,2-2-11 0,-1-1-1 15,1 1 2-15,0-3-13 0,-1 3-14 0,2-2 18 16,0-2 19-16,0 0 9 0,0 0-16 0,0 0 0 16,0 0 11-16,11 9-15 0,-8-8 8 15,4-1 17-15,-2 0-22 0,3 0-5 16,11 0-37-16,-10 0 16 0,3 0-6 0,4 0-24 16,16-9 4-16,-13 4-84 0,-1 2-84 0,-9-3-119 15,2 3-8-15,2-2 16 0,0 1 6 16</inkml:trace>
  <inkml:trace contextRef="#ctx0" brushRef="#br0" timeOffset="191555.11">15577 12175 306 0,'0'-5'241'0,"1"0"-56"0,1 0-19 15,-1 2-39-15,3-1 24 0,0 0-37 0,1 1-14 16,-3-2-26-16,3 2-8 0,2 0-1 0,-1 1 2 16,-1 0-32-16,2 1-4 0,-7 1 23 15,0 0-14-15,10 0-21 0,-4 0 23 16,15 11 2-16,-14-3-27 0,0 0 16 0,-2-1-6 16,-2-1-29-16,1 0 28 0,-3 1 10 0,0 0-17 15,5 9-15-15,-4-4-4 0,-2-1-5 16,0-2-9-16,0-9 23 0,0 7 0 0,0 2-25 15,0-1 23-15,-13 14 5 0,7-7-1 0,-2-1-9 16,3-2-6-16,-3 2 21 0,6-5 6 16,-4-2 12-16,4-2-1 0,-1 1-21 0,1-4-8 15,0 4 20-15,2-2 14 0,0-4-15 0,0 0 0 16,0 0-6-16,12 9-3 0,-6-8 11 0,4-1 2 16,9 1-22-16,-9-1 12 0,2 0 12 15,8 0-8-15,14-11-12 0,-17 7-3 0,-5 1-46 16,0 0-43-16,4 1 8 0,-6-2-253 15,-4 0-46-15,-2 2 27 0,0 1 18 0,-2 0 14 16,-2 1 11-16</inkml:trace>
  <inkml:trace contextRef="#ctx0" brushRef="#br0" timeOffset="194407.19">1238 15013 275 0,'0'0'231'0,"0"-12"-29"15,0 12-5-15,0 0-30 0,0 0-13 16,0-13-28-16,23-1-8 0,-23 12 8 0,2-2-13 15,-4 3-28-15,2 0-5 0,-2 1 8 0,-2 0-23 16,1 0-26-16,0 0 13 0,-2 1-19 16,-2 0 18-16,-1-1-10 0,-8 6 0 0,-3-4-3 15,0 4-6-15,3-4-2 0,-2 5 11 0,-1-2-11 16,8-1-4-16,0-2-7 0,1 1 6 16,1 0-6-16,1-2-16 0,3-1 12 0,-2 3 8 15,3 0-7-15,0-2 1 0,0 0-9 16,0 0 22-16,0-1-1 0,2 2-5 0,-2-2 2 15,4 0 4-15,-4 0-6 0,3 0 7 0,-1 0 10 16,0 0 0-16,0 2-7 0,0-2-15 0,0 1 1 16,1-1 4-16,1 0-5 0,-3 2-9 15,0-2-3-15,3 0 8 0,0 0-12 0,0 0 5 16,0 0 2-16,0 0-5 0,0 0-16 0,-6 9 19 16,3-5-10-16,3 1 15 0,0 1-18 15,-2-1 4-15,2 0 11 0,2 1-8 0,-2 1-19 16,0 1 30-16,0 3-21 0,0 0 16 15,0 0-14-15,0 2 1 0,0 5 4 0,7-4 9 16,3 15-8-16,-7-14-4 0,1-1-3 0,-4-4 10 16,2 0-8-16,3 4 9 0,-2-2-6 15,-1-2 1-15,-1 0-4 0,3-4-4 16,-4 1 11-16,3-1 10 0,-3-2-2 0,0 3-12 16,3-2-1-16,-3 1 8 0,0-6-9 0,0 0 6 15,0 7-10-15,0 0 0 0,0-7 16 0,0 7-15 16,0-7 12-16,0 7 2 0,0-7-2 15,0 7-5-15,0-7 8 0,0 10-8 0,9 1-11 16,-8-7 11-16,0-1-2 0,1-2 5 16,-2 3-3-16,0-1 6 0,1-2-4 0,1 4 3 15,-2-3 3-15,0 1-5 0,0-1-2 0,3 0 6 16,-3 1-18-16,0-2 14 0,0 1-4 0,0-1-3 16,0 0 0-16,0 2 10 0,0-2-15 15,1 0 6-15,0 2-12 0,-1-2 12 0,1 0 5 16,-1-1-8-16,0 2 3 0,0 1 4 15,2-3 3-15,-2 2 11 0,0-2-21 0,0 0 12 16,0 2-5-16,2-1 13 0,-2-1-12 16,2 1-6-16,-1-1 15 0,0-1-4 0,2 1-12 15,2 0 18-15,-1 0-11 0,3-1 2 0,2 1 5 16,3 0-17-16,13-10 11 0,-7 6-11 16,-5 2 23-16,5-3-15 0,-6 2 8 15,0 0 3-15,-3 1 0 0,-2 0-10 0,2-1 1 16,-3 2-9-16,-1 0 15 0,1-1-10 0,0 2-4 15,0-3 16-15,0 2-4 0,1 0-13 0,-3-2 4 16,-1 1-6-16,4 1-1 0,-3 0 13 16,2 1 8-16,-2-3-15 0,0 3 0 15,0 0 4-15,-1 0-3 0,-1-3 9 0,0 3-15 16,0 0-1-16,1 0-21 0,1-1 0 0,-3 1-20 16,1-1-77-16,-2-1 12 0,2 2-77 0,-2 0-87 15,0 0 23-15,0 0 20 0,0 0-140 16,0 0 62-16,0 0-11 0,0-8 20 0</inkml:trace>
  <inkml:trace contextRef="#ctx0" brushRef="#br0" timeOffset="194786.96">1095 15296 403 0,'-3'-1'229'16,"-1"-3"6"-16,0 4-57 0,1 0 9 0,-1-1-22 15,2-1-14-15,0 1-11 0,1 0-13 0,-1-2-16 16,0 2-5-16,1 1-23 0,2-3 4 15,1 1-6-15,-1 1-18 0,1-1-4 0,2-1 11 16,3 1-22-16,8-5 11 0,0 1-12 16,2 0-21-16,1 1 7 0,-2-2-2 0,1 2-8 15,1 1 1-15,-1-2-10 0,1 2 2 0,-8 0 5 16,0 1-4-16,2 2-23 0,-6-2-1 0,1 2-14 16,-1-2-32-16,-2 3-27 0,-4 0 8 15,0 0-113-15,0 0-65 0,0 0-131 0,0 0 20 16,5 0 25-16,-5 0-35 0,0 0-1 0</inkml:trace>
  <inkml:trace contextRef="#ctx0" brushRef="#br0" timeOffset="195192.78">1568 15300 458 0,'0'-3'273'0,"0"0"-31"0,2 0-28 16,-2 0-23-16,0 1-28 0,0-1-16 0,1 2-12 15,0 1-13-15,-1-3-33 0,0 1-1 16,0 2-11-16,1-1-19 0,1 2 2 15,-2 1-13-15,1 1 3 0,3 0 0 0,-4 0-10 16,1 0-7-16,3 4 11 0,-6-1-26 0,4 1 15 16,-2-1-10-16,0 8 9 0,7 12-19 15,-1-10 1-15,-4 2-12 0,0-2 11 0,1 1-10 0,-3-4 14 16,4 4-15-16,-1-6 11 0,-1-1 1 16,1-3-4-16,-3-1 11 0,2 0-13 0,0-1-4 15,-2 0 17-15,1-2-10 0,-1 0-21 16,2-1-16-16,-2 1-7 0,0-3-49 0,0 0 7 15,0 0-142-15,0 0-116 0,-1 5 23 16,2-7 24-16,-2-1 21 0,4 1 17 0,-3-2-66 16</inkml:trace>
  <inkml:trace contextRef="#ctx0" brushRef="#br0" timeOffset="195574.72">1770 15330 783 0,'0'-4'267'15,"0"1"-31"-15,3-3-54 0,-3 4-12 16,0 0-19-16,0 0-17 0,0-1-4 0,0 0-34 16,0 2 9-16,0 0-15 0,0-1-13 0,0-1-14 15,0 1-3-15,0 2 1 0,0 1-19 16,1 0 0-16,0-1-9 0,1 3-7 0,-2 1 4 15,3-1 3-15,-1 1-7 0,0 1 4 0,0 1-16 16,6 8 6-16,-2 1-7 0,0 3 8 16,0-1-15-16,1 0-4 0,-2 0 9 0,-1-2-9 15,-4-1 7-15,6 5-6 0,-6-6-5 16,3 5 12-16,2-3-2 0,-4-4-2 0,2-1-6 16,-2-1 8-16,2-2-6 0,-2-1-2 15,2-2 15-15,-1 0-6 0,-2-1-7 0,0 0 4 16,2 0-12-16,0-1 0 0,-2 0-34 0,0 1-18 15,0-3 5-15,0 0-173 0,0-3-135 0,1-1 27 16,-1 0 22-16,1-2-21 0,2-9 25 16,1-2 12-16,3-1-26 0</inkml:trace>
  <inkml:trace contextRef="#ctx0" brushRef="#br0" timeOffset="196024.86">2258 15120 210 0,'-2'-2'329'0,"1"1"-79"0,-3 0-14 16,2 0-26-16,-1-1-27 0,2 2-21 16,-1-2-19-16,1 0-15 0,2 2-20 0,2 0-3 15,-3 0-17-15,5-1-21 0,0 1 6 16,0-1-11-16,13-1-16 0,-8 1 2 0,3-1-5 15,0 0-3-15,-4 2 9 0,0-2-11 0,-2 1-3 16,2 1-5-16,-1 0-11 0,-2-2 10 0,1 2-3 16,12 0-6-16,-5-2-10 0,-5 0 5 15,-1 2 0-15,-1-1-1 0,1 1-13 0,-3-2-11 16,-1 2-4-16,0-1-23 0,1 0-54 0,-3-1-27 16,2 2 11-16,-1-1-92 0,-2-2-111 15,2 2 21-15,-2-1 22 0,1 1 20 0,1-2 16 16,-3 2 12-16</inkml:trace>
  <inkml:trace contextRef="#ctx0" brushRef="#br0" timeOffset="196442.99">2297 15262 657 0,'-3'0'205'0,"1"0"-35"0,-1 0-19 16,3 1-33-16,-1-1-33 0,1 2 20 16,-1-1-1-16,2 0-36 0,-1 1 8 15,1-1-1-15,4 0-18 0,-2 0 8 0,1-1-10 16,1 2-3-16,2-2-30 0,-1 1 5 0,0-1 4 15,0 0 1-15,2 0-10 0,-2 0 13 0,-6 0-2 16,7 0 11-16,-2 0-29 0,3 0 6 0,-3 0 2 16,9 0 5-16,-3 0-27 0,-1 0 2 15,-2 0 13-15,0 0-5 0,1 0-14 0,-4 0 6 16,3 0 9-16,-8 0-12 0,7 0 17 16,0 0-1-16,-1 0 3 0,7-10-33 0,-9 10 7 15,0-2 23-15,-1 2-10 0,2-1 6 16,-2 1-10-16,-1 0-18 0,-2 0-7 0,0 0-50 15,0 0 6-15,0 0-129 0,0 0-160 16,0 0-9-16,0 0 23 0,0 0-11 0,11-7-2 16</inkml:trace>
  <inkml:trace contextRef="#ctx0" brushRef="#br0" timeOffset="201841">3350 14425 244 0,'0'0'240'0,"0"0"-22"0,0 0-24 16,0 0-35-16,0 0-11 0,0 0-19 0,0 0-21 15,0 0 21-15,0 0-15 0,-9 11-17 16,4-3 2-16,-4 6-17 0,0-1-9 0,3 4-7 16,-3-1 4-16,3-1-16 0,-4 3-10 15,4 2 5-15,-2-2-2 0,1 1-15 0,3 3 11 16,0 1-10-16,3-1-2 0,1-4-2 0,0-6 6 15,0 5-13-15,0 0 5 0,0 4-9 0,0-1-1 16,15 18-5-16,-10-18-10 0,0-4-4 16,4-2 14-16,2 0 0 0,0 0 2 0,2 0-9 15,0-3 7-15,1-3-3 0,2-3 3 16,1 2-7-16,1-1 14 0,-3-5-9 0,-2-1-9 16,-3 2 7-16,-10-2-2 0,13 0 9 0,2 0-1 15,16-13-5-15,-21 8-14 0,-2 2 20 16,1-3-4-16,0-3-5 0,-3 1-7 0,-2 0 10 15,0 1-9-15,0-2 2 0,-2 3 6 16,-2-1-5-16,3 3-1 0,-3 4 7 0,0 0-14 16,0-8 15-16,0 8-3 0,-17-22 1 0,8 13 3 15,-6 3-22-15,0 0 4 0,1 1 13 0,-3 1 7 16,-1 1-1-16,1-1-1 0,2 4 1 16,3-1 3-16,1 1 1 0,11 0-7 0,-14 0-5 15,0 0-2-15,-17 12 7 0,16-7-7 0,2-2 0 16,2 5 5-16,2-2-11 0,2-1-5 15,2-1-13-15,0 3-13 0,0-3-18 0,1 0-65 16,3 0 4-16,-2 1 8 0,2-3-98 0,0 4-81 16,-2-5-98-16,3 2 50 0,-1 0-3 15,1-3 9-15,0 0 12 0</inkml:trace>
  <inkml:trace contextRef="#ctx0" brushRef="#br0" timeOffset="202461.49">3713 14601 232 0,'-6'-7'223'0,"-3"6"-35"0,4-3-35 0,0 2-28 16,-1 2-5-16,1-1-4 0,3 1-9 0,-3 0-44 16,-1 1 16-16,3 1-35 0,3-2 27 15,-9 8-30-15,5-4 40 0,-5 6-24 0,0 2-1 16,3 1-22-16,2-4 8 0,-1 7 5 0,1-4-9 15,3 1-26-15,1-4 11 0,0 0 12 16,0 3-8-16,0 1-3 0,0 2-14 16,16 17 8-16,-12-20 16 0,4 2-15 0,-3-4 13 15,5 3-30-15,-2-1 12 0,2-4-23 0,0-2 44 16,3 1-21-16,-4-4-10 0,1-1 1 16,2 0 6-16,-6-2 3 0,4 0-9 0,-10 0 8 15,7 0-4-15,-1 0-22 0,2 0 27 0,5 0-25 16,13-14 10-16,-14 6 17 0,-3 3 16 15,2-4 5-15,0 1-13 0,-5-1-19 0,-1 1 19 16,-1 1 11-16,-3 1 1 0,2-2 2 0,-3 8-4 16,0 0 8-16,0-10-7 0,0 3 9 15,0-1-5-15,0-1-6 0,-18-15 3 0,13 16-17 16,0-1 9-16,-5-4 1 0,2 4-7 16,-4-1 0-16,6 2 6 0,-2 1-21 0,2 3 4 15,1-3-1-15,-2 2 5 0,2 2-19 0,0-1 19 16,1 2-8-16,-1-1-15 0,1 0-10 0,-1 1-13 15,-1 1-36-15,0 0-32 0,0 0-16 16,1 1 10-16,1-2-115 0,-1 0-97 0,1 2 22 16,0-2 22-16,1 2 22 0,0-1 16 0,2-1-98 15</inkml:trace>
  <inkml:trace contextRef="#ctx0" brushRef="#br0" timeOffset="203090.98">4021 14474 549 0,'-10'0'150'0,"1"0"-31"16,3 0-16-16,-1 2-8 0,2 0 0 0,1 2-19 16,1-2 12-16,0-1-16 0,-1 4-12 15,0 0-13-15,4 2-30 0,-2-2 34 0,-1 0-17 16,2 2-8-16,1 0-17 0,-1 1 32 15,1-1-13-15,0 1-23 0,0 2 22 0,0 3 11 16,0 1-7-16,0 0-1 0,15 15-16 0,-10-13 13 16,0-4-15-16,0-2-12 0,-1-1 11 15,1-2 12-15,1-1-15 0,0-2 17 0,-1 1-17 16,0-1 11-16,0-2-9 0,6 5-17 16,2-4 0-16,-7-3-1 0,3 2 26 0,-9-2-1 15,8 0 3-15,-1 0-4 0,-1 0-4 16,2 0-6-16,15-12-18 0,-8 6 28 15,-2-1-16-15,-1-1 38 0,-2 1-12 0,-3 3 2 16,-3-2 5-16,1 1-12 0,-1-1 18 0,1 1 0 16,-2 0 13-16,-1 1 1 0,-2-1-7 0,1-2 7 15,1 3 0-15,-2-3-6 0,0 7-8 16,0 0-12-16,0-9 20 0,0 1-14 0,-19-7 1 16,10 4-4-16,-4 0 1 0,5 4-18 0,1-6 19 15,-1 6-9-15,-5-1 10 0,4-3-15 0,0 5-8 16,-1 3-1-16,4-1-9 0,-1 2 14 15,2 1-19-15,-1-1-9 0,0 2-34 0,0 0-39 16,0 0-6-16,3 0 9 0,-3 0-155 0,6 0-160 16,0 0 29-16,0 0 27 0,-8 0-32 15,8 0 9-15,0 0 58 0</inkml:trace>
  <inkml:trace contextRef="#ctx0" brushRef="#br0" timeOffset="203816.3">4485 14485 347 0,'-1'-1'204'0,"-1"0"-43"0,2 0 18 0,0-1-17 16,0 1-4-16,-2 1-37 0,2 0 7 15,-2-1-7-15,2 0 9 0,0 0-36 0,0 1-2 16,0 0-8-16,-2 0 1 0,2 0-31 0,0 0 0 16,2 0-21-16,2 2 10 0,-4 0-19 15,5 1 21-15,0-1-20 0,9 8 3 0,-3-2 2 16,6 1 4-16,1 1-24 0,-2-2 7 15,-3 3 8-15,4 0-2 0,1-2 4 0,-2 0-15 16,3 1-2-16,2 0 4 0,-2 1-3 16,-5-1-5-16,4-2 10 0,-2 3-18 0,-1-2 15 15,0-1 7-15,-1 0-13 0,-1 1-2 0,2-4-10 16,-7 2 2-16,0-4 12 0,-1 1 6 16,-2-3-13-16,-1 2 15 0,0-1-4 0,-2 0-16 15,3-2 10-15,-4 0-11 0,-1 0-29 16,0 0-16-16,0 0-23 0,2-5-31 0,-2 3 11 15,0-2-81-15,-1 0-74 0,0 1 19 0,0-2-146 16,1-1 24-16,-5 2 11 0,1-9-3 16</inkml:trace>
  <inkml:trace contextRef="#ctx0" brushRef="#br0" timeOffset="204119.67">4737 14454 318 0,'0'-5'198'0,"-2"3"-71"0,0-2-30 0,2 2 32 16,-1 0-39-16,-1 0-7 0,2 2 18 16,-2 2-4-16,0 0-32 0,0 3 22 0,0 0-2 15,-6 10-12-15,-1-2-19 0,2 5 8 16,-4-1 6-16,-1 1-11 0,1 1 6 0,4 0 5 15,-2 3-22-15,-1-2-27 0,0 0 9 0,1 0-8 16,-2-3 17-16,3 2-6 0,1-2 11 16,-2 0-7-16,2 0-22 0,1-5 3 0,0 0-43 15,3-5-40-15,0 1 6 0,3 0-89 16,-2-4-106-16,0-3 19 0,2-1 19 0,3-1-106 16,-2-3-5-16</inkml:trace>
  <inkml:trace contextRef="#ctx0" brushRef="#br0" timeOffset="204613.57">5023 14327 436 0,'0'-3'230'0,"0"-1"-70"15,2 2 16-15,0 0-31 0,1-2-18 16,0 1-18-16,2 1-31 0,2 0 33 0,8-3-32 16,5 2-29-16,-4-2 28 0,5 3-16 15,0-2-10-15,0 1-7 0,-1 0-14 0,-4 2-7 16,2 0 21-16,-6-1-12 0,-1 1-11 0,-2 1-2 15,-4-3 12-15,2 3-13 0,-3 0-8 0,-1 0 15 16,-3 0-4-16,0 0-3 0,0 0-10 16,0 0 24-16,6 0-13 0,-6 0 7 0,9 10 2 15,-9-5-10-15,0-1 6 0,0 2-2 16,0 1-1-16,-1-2 6 0,1 5 2 0,0 4-30 16,0 3 0-16,-10 19 22 0,10-19-18 15,-2 2 3-15,1-1 13 0,0 1-9 0,-2-5-11 16,3-2 14-16,0-2-5 0,0 0 2 0,0-3-7 15,0 3 9-15,0-10-14 0,0 7 19 0,0-2-1 16,0 2-5-16,0-2 9 0,0-5-26 16,0 8-13-16,0-1-19 0,0-7-30 0,0 9-17 15,0-4 7-15,0-5-170 0,0 0-141 0,0 0 25 16,0 0-8-16,10 7-6 0,-7-10-6 16</inkml:trace>
  <inkml:trace contextRef="#ctx0" brushRef="#br0" timeOffset="205074.92">5496 14319 395 0,'-3'-3'245'0,"0"-1"-50"0,1 0-17 0,-2 1-15 0,0 2-10 15,0-2-29-15,0 3-1 0,0 3-24 16,-1-3-2-16,0 1-24 0,1 2 6 0,0 1-8 15,1 0-9-15,-2 0 7 0,3 1-14 0,0 3-15 16,-3 9 0-16,3-2 5 0,1-4-9 16,1 2-15-16,0-3 6 0,0-10-3 15,0 14-4-15,0-2-13 0,0 0 18 0,15 13-8 0,-8-11-10 16,-2-6 18-16,4 5-2 0,-3-7-10 16,2 2 7-16,5 0-9 0,-4-1 0 15,1-4-9-15,1 0 11 0,1-3-1 0,5 2 5 16,-9-2 2-16,6 0-10 0,18-10 2 0,-11 5-9 15,-4-2 15-15,-2 0-1 0,0-1 7 16,2 1 3-16,-10 0 17 0,5 0 13 0,-4-5 4 16,-3 3-19-16,-1 1 5 0,1-5 23 0,-5 4-17 15,0 9-12-15,0-10 14 0,0 3-11 0,-11-14-17 16,2 9 11-16,1 5-24 0,1 1 6 16,-4-3-5-16,-3 1-3 0,4 2 1 0,-1-1-6 15,0 3-4-15,3 0 8 0,3 4-34 16,-2-5-10-16,1 2-37 0,1 1-31 0,1 0-28 15,1 1 12-15,2-1-117 0,-1 1-55 0,-1-2-106 16,3 2 11-16,0 1 37 0,0 0 43 0,0 0-6 16,0 0 2-16</inkml:trace>
  <inkml:trace contextRef="#ctx0" brushRef="#br0" timeOffset="205488.77">5935 14162 409 0,'0'0'214'0,"-3"2"-36"0,1 0-6 0,0 0-37 16,0 3-19-16,-3 9-11 0,5-4-1 0,-4 2-41 16,3-2 21-16,-2 8 1 0,1-5-15 0,-1 7-7 15,2-3-18-15,1-3 22 0,0-4-30 16,0 2-21-16,11 17 7 0,-3-16 19 15,-4 2-1-15,2-6-15 0,1-3 10 0,-2 1-2 16,9-1-2-16,-3-2 19 0,-1-3-6 0,1-1-3 16,-2 0-3-16,2 0 10 0,15-10-9 0,-10 2 16 15,1 0 7-15,-2 0-11 0,2-7 2 16,-3 4 5-16,-1 0 4 0,2-1 9 0,-3-2 19 16,-2 3-6-16,-1-3-12 0,-3 1 14 0,-1-3 19 15,-1 5-3-15,-2 1-26 0,-2 10-5 16,0-10-3-16,-11-9-19 0,6 10-5 0,0 1 9 15,-5 0-17-15,0 1-21 0,-3 0 15 16,-4 2-32-16,6 3-4 0,-2 0-54 0,-3 0-35 16,-4 0-46-16,3 2-46 0,4-1 16 0,-2 1-287 15,4 0 49-15,-3 0 10 0,-3 0 25 0,-1 0 24 16,-2 0 32-16,-1 0 16 0,1 0-2 0</inkml:trace>
  <inkml:trace contextRef="#ctx0" brushRef="#br0" timeOffset="206841.79">3772 15262 345 0,'0'0'243'0,"0"0"-64"0,0 0-3 0,0 0 0 16,0 0-17-16,-15 0-26 0,15-14-1 0,0 14-7 16,0 0-14-16,0 0-10 0,0 0-2 15,0 0-19-15,-23-19-10 0,23 16-6 16,0 3-1-16,0-3-12 0,0 2-7 0,5 0-1 15,-3 0-2-15,5-3-15 0,7 0 11 0,4-1-6 16,1-1 3-16,0 2-8 0,5-2 2 0,3-2 9 16,0 0-22-16,1 3 12 0,0-3-1 15,2 1-10-15,0 0-1 0,1-1 13 0,2 0-6 16,2 0-4-16,3-1-7 0,-1 0 13 16,7-2-5-16,-1 2-8 0,0-1 6 0,-2 0 2 15,2-2-7-15,1 1-13 0,0 0 11 16,-2-1 1-16,2 1-11 0,-2 0 11 0,-1 0-5 15,0 0-1-15,0 0 8 0,-2-2-5 0,-1 2-6 16,0-3 1-16,1 3 15 0,-3-1-14 0,2-1 0 16,1 0-6-16,-2 1 7 0,0 0-12 15,3 1 8-15,-1 0 11 0,-1-2-19 0,-2 3 16 16,1-2-5-16,-1 2-10 0,-1 0 16 0,0-1-1 16,1 0-7-16,0 3 0 0,0-3 3 15,1 2-7-15,4 0 5 0,-3-1 5 0,2 0-15 16,-6 0 11-16,2 1-2 0,-3-2-10 15,2 0 14-15,-3 1-7 0,-2 2 7 0,0-1-4 16,-4-1-2-16,1 3 7 0,0-2-8 0,0 2 1 16,-1-3 5-16,-1 6-1 0,-1-4-7 15,-3 1-7-15,-1-2 8 0,3 3 6 0,-2-1-4 16,1 2-10-16,1-4 16 0,-4 3-21 16,3-1 15-16,-3 5-5 0,-3-4 0 0,1 2 10 15,0-3-2-15,-5 2 0 0,4 0 6 0,-6 3 2 16,-1-1-10-16,1 1-5 0,-2-1-5 15,-3 1 8-15,1 1-4 0,1 0 3 0,-1 1 1 16,-2-2-1-16,2 1 1 0,-2-1-3 0,3 0 10 16,-4 2-5-16,4-1 0 0,-2-1-7 0,0 2 15 15,-2 0-20-15,3 0 7 0,-2-2 3 16,1 0 3-16,-1 2 1 0,-3 0 4 0,4-1-4 16,-2 1 4-16,1-2 7 0,-1 2 7 0,-1 0-18 15,0-1 6-15,2 1-15 0,-2-1 13 0,1-1-2 16,-3 2 11-16,3 0-7 0,-3 0-21 15,0 0-2-15,3 0-34 0,-3 0-23 0,0 0-29 16,0 0 9-16,0 4-189 0,0-2 22 0,-1-1 21 16,-1 0 19-16,2 0-170 0,-2-1 18 15,0 0 16-15,-2 2 60 0</inkml:trace>
  <inkml:trace contextRef="#ctx0" brushRef="#br0" timeOffset="207373.41">4939 15363 354 0,'-2'-6'255'0,"-5"-1"-35"0,7 2-2 0,-2 1-38 15,-1 0-22-15,2 0 19 0,-1 2-23 16,2-3-9-16,0 2-13 0,-2 0-30 0,0 0-6 16,2 2-23-16,-2 0 5 0,1-1-14 0,1 1 7 15,0 1-30-15,-1 3 15 0,2-1-12 16,0 1 6-16,-1 2-13 0,0 1-21 0,0 0 5 16,4 11 13-16,-4-10-2 0,0 7-8 0,0 2-17 15,8 22 11-15,-6-16-2 0,5-3 2 16,-7-1 2-16,2 3-6 0,2-7 0 0,-1 1-13 15,-1-1 13-15,0-4-8 0,1 0 4 0,-2-3-11 16,-1 1 11-16,2 0-2 0,-1-3-13 16,-1 0-17-16,0 1 4 0,0-2-39 15,1-1-6-15,-1-3-58 0,0 0 9 0,0 0-83 16,-4 2-91-16,3-2 22 0,0-2-149 0,-1-3 24 16,2 3 63-16,0-4 4 0</inkml:trace>
  <inkml:trace contextRef="#ctx0" brushRef="#br0" timeOffset="207839.25">5105 15340 455 0,'-7'-7'249'16,"4"4"-29"-16,-2 0-40 0,4-1-25 15,-1 1-31-15,1 3-1 0,0 0-47 0,1 0 19 16,-1 3-21-16,1-1 5 0,0 2-4 16,0-1-17-16,1 2-6 0,-1 2 6 0,0 0-11 15,1 0-5-15,-1 1-12 0,0 6 10 0,9 15-13 16,-5-12 1-16,2 1-27 0,-2-4 26 16,-1 1-9-16,1 0 2 0,3 1 3 0,3-2-8 15,1-3 13-15,-1-2-33 0,3 1 12 0,-1-3 15 16,4-3-19-16,-3-1 4 0,-13-3-8 0,11 0 8 15,1 0 2-15,2 0-11 0,12-12 6 16,-10 5 9-16,-3-3 10 0,-3-1-4 16,-1 1 10-16,-2-2-12 0,-3 0 19 0,3-1-7 15,-7 1 16-15,0 2-1 0,0 10-7 0,0-10-2 16,0-1-2-16,-18-15 2 0,8 13-5 16,1 0-8-16,-4 3-2 0,0-2-9 15,-2 5 2-15,1-2 18 0,-3 4-23 0,2-2 6 16,3 0-1-16,1 1 1 0,3 2-8 0,2 2-25 15,-1 2-8-15,3-3-31 0,-1 0-48 0,2 3-7 16,0 0 11-16,3 0-96 0,0 0-27 0,0 0-152 16,0 0 1-16,0 0 32 0,-4 3 12 15,7-3 7-15</inkml:trace>
  <inkml:trace contextRef="#ctx0" brushRef="#br0" timeOffset="208347.31">5552 15136 386 0,'0'-2'130'15,"0"4"23"-15,0-1 8 0,-2 2-27 16,0 1-27-16,-2 0-14 0,-1 9-15 0,-2-1-17 15,-2 2 19-15,4 0-21 0,-1 0-15 0,2 1 24 16,-2 0-10-16,4 2-14 0,-2-3-8 0,1-2 4 16,3-2-1-16,0 3-44 0,0-13 21 15,0 12 25-15,0 2 8 0,9 15-20 0,-4-17-14 16,0 0-19-16,1-4 28 0,-1-1-4 16,2 0 1-16,-2-4 6 0,1-1-17 0,1 1 12 15,-1-2-15-15,2 0 28 0,-1 1-22 0,0-2 3 16,4 0-19-16,4 0 19 0,1 0 18 15,16-12-9-15,-21 7 7 0,2 0 3 0,1-2-6 16,-5 0 15-16,0-3 17 0,-2 3-1 16,-1-1-7-16,-2 3 18 0,3-6-21 0,-5 2-1 15,0 1 8-15,-2 8 12 0,0-7-19 16,0 0-6-16,0-1-1 0,-15-10-17 0,9 7 8 16,-5 3-3-16,1-6 0 0,-2 2-12 0,0 1 13 15,-5 3-1-15,3 2-10 0,1-7 6 16,-1 6-20-16,1 0 8 0,1 1-8 0,3 1 1 15,0 2-2-15,4-1-20 0,-2 1-29 0,4-1-30 16,-1 3-1-16,0 1-54 0,4 0 12 16,0 0-110-16,0 0-92 0,0 0-81 0,-2 5 24 15,4-5-3-15,2 0 17 0,-2 0 2 16</inkml:trace>
  <inkml:trace contextRef="#ctx0" brushRef="#br0" timeOffset="208838.96">5941 15015 296 0,'-2'-2'208'0,"-2"2"-69"16,-1 0-18-16,1 2 20 0,-1 0 5 15,0 1-60-15,-8 8 5 0,4 8 2 16,0-7-33-16,3 2-21 0,0 2 37 0,3-1-22 16,-1 2-3-16,1-1-12 0,3-2 9 15,0-6-6-15,0 5 14 0,0 2-1 0,0-1-22 16,17 15-5-16,-11-17-13 0,4 2-17 16,-3-6 45-16,3 4-23 0,-2-3-14 0,-3-1 24 15,1-1 7-15,0-5-14 0,1 1-29 0,1-3 18 16,7 4 3-16,-3-3-3 0,-12-1-8 0,12 0 12 15,-3 0 2-15,18-12 1 0,-12 2-1 16,1 5 22-16,-1-5 9 0,-5 1-8 0,0-2 34 16,3-1-12-16,-2 1 8 0,-5-1-16 15,-1 2 36-15,-3 0-25 0,-1 0 15 0,2 1-5 16,-3 2-25-16,0-1 8 0,0 8-11 16,0-12-6-16,0 2 6 0,-16-15-20 0,7 14 2 15,3-1 19-15,-4 3-20 0,2-3-2 0,-1 5-11 16,0-3 3-16,0 5 8 0,0-2-10 15,-1 2-34-15,1 1-19 0,2 0-24 0,1 4-60 16,6 0 11-16,0 0-128 0,-10 0-185 0,5 0 29 16,5 0 12-16,-9 0 23 0,9 0 23 0,-10 0 32 15,2 0-3-15</inkml:trace>
  <inkml:trace contextRef="#ctx0" brushRef="#br0" timeOffset="210452.58">1232 16858 224 0,'0'0'222'0,"0"0"8"0,0 0-8 15,0 0-30-15,0 0-19 0,0 0-21 0,0 0 0 16,0-12-34-16,0 12 2 0,0 0-14 0,0 0-11 15,0 0-27-15,0 0 17 0,0 0-25 16,3-11 3-16,-21 14-21 0,-2 2 4 0,0 1-4 16,-2-3-6-16,2 1-4 0,-1-1 1 0,2 2 4 15,-1 0-12-15,3-2 1 0,-1 1-21 16,4-1 14-16,2-1 4 0,3 0-4 0,1-2-6 16,1 0-4-16,4 1 2 0,-3-1-1 0,3 0-13 15,-4 0 17-15,6 2-4 0,-1-2-6 16,-2 1-2-16,2-1-2 0,0 0 16 0,0 0-16 15,0 1 10-15,-1-1-11 0,3 0-4 0,-4 0 10 16,3 0 0-16,1 2-1 0,0-2-15 16,-2 0 15-16,2 1-6 0,0 0 10 0,0 0-5 15,0 1 1-15,0-2 3 0,0 0-23 16,0 0 18-16,0 10 14 0,0-3-15 0,0 5 2 16,0 3 0-16,10 19-8 0,-8-15 8 0,1 5-9 15,0 0 19-15,2 1-14 0,-4 1 2 0,5-1 2 16,-2 1-4-16,0 3 4 0,-1-2-2 15,0-3 1-15,1 1 0 0,1-2-8 16,0 1 4-16,-1-6 5 0,0 1 3 0,-2-2-18 16,3-3 17-16,-5-5 1 0,1-1-4 0,0-2 5 15,0-1-14-15,-1-1 8 0,0-4-7 16,0 0 11-16,0 0-5 0,0 7 3 0,0-7 10 16,0 0 3-16,0 7-14 0,0-7-3 15,13 10-1-15,-8-10 5 0,2 0 3 0,10-3-3 0,-8 3-8 16,18-9 14-16,-5 4-5 0,-3-2-8 15,3 0 4-15,-3-1 10 0,0 1 1 0,2 0-7 16,-3 1-3-16,2 0-4 0,-5 1 2 16,2-2 6-16,0 4-7 0,-7-2 9 0,-1 2 1 15,-2-2 2-15,1 2-1 0,-3 0-12 16,-1 3-1-16,-3-2-3 0,5 0 11 0,-4 1-5 16,0-1-4-16,0 1 5 0,2 0-8 0,-2 0 0 15,1 1 2-15,-2-2 10 0,0 1-6 0,-1 1-17 16,2-2-5-16,2 2-14 0,-4 0-21 15,0 0-40-15,0 0 10 0,0 0-70 0,0 0-55 16,0 0-80-16,0 0 22 0,0 0 19 0,0-7-84 16,0 7 6-16,0-6 2 0</inkml:trace>
  <inkml:trace contextRef="#ctx0" brushRef="#br0" timeOffset="210767.37">1035 17180 283 0,'-4'-1'168'0,"1"1"20"0,1-1-43 16,0-1-26-16,2 0 0 0,4 1-42 0,-2-1 19 15,12-5-1-15,0-1-35 0,3 1 22 0,3-2-2 16,-2 1 1-16,1 2-21 0,-1-1-6 16,-3 0-10-16,-3 3 10 0,-2 1-31 0,2-5 19 15,-3 5-10-15,-3-1-24 0,0 1 28 16,-1 2-21-16,2 1-18 0,-7 0-31 0,0 0 3 16,6 0-67-16,0 0-16 0,-6 0-136 0,0 0-88 15,8 0 19-15,-8 0-49 0</inkml:trace>
  <inkml:trace contextRef="#ctx0" brushRef="#br0" timeOffset="211191.2">1568 17123 356 0,'0'-3'236'0,"-2"0"-57"15,2 2 3-15,-3-2-10 0,3 1-29 16,0-1-24-16,-2 3 2 0,2-3-13 0,0 2-30 16,-2 0 18-16,2-3-18 0,-2 4-9 0,2 0-9 15,0 0 1-15,0 0-34 0,0 4 4 16,-2-1 8-16,2 2-8 0,0 1-8 0,0 1 23 15,4 13-16-15,-4-10-22 0,0 5 25 0,7 23-17 16,-7-25 7-16,0 4-24 0,0 4 5 16,0 1 11-16,16 24 12 0,-13-21-16 0,1-2 7 15,-4-3-12-15,6 2-8 0,-1-3 15 0,0 0 6 16,-4-4-13-16,5-1 3 0,-3-3-15 16,3 2 25-16,-4-5-7 0,1-3 4 0,-3 2 2 15,1-3-4-15,0-3 6 0,1 3-20 16,-2-3 21-16,0-1-43 0,-2 0-67 0,2-1 10 15,-2 0-83-15,2-3-81 0,-3 0-133 0,1-3 26 16,0-1 2-16,0-9 12 0,-2 3 27 16</inkml:trace>
  <inkml:trace contextRef="#ctx0" brushRef="#br0" timeOffset="211758.52">1800 17198 226 0,'-4'-12'238'0,"4"2"-63"0,-2 3-1 16,1 0-28-16,-1 1-22 0,5 2-2 15,-3 4-44-15,0 0-7 0,0-8 15 0,9-4-20 16,0 3 13-16,0-2-4 0,1 7-50 0,-4 1-3 15,1-3 38-15,-1 4-34 0,2-1 15 16,-4 3-12-16,1 0-11 0,-5 0-6 0,0 0 13 16,7 0 0-16,-7 0-13 0,27 17 23 0,-18-8-27 15,-1-2 5-15,0 3 1 0,0 2-12 0,-4-4 9 16,3 6-2-16,-4-5 2 0,-1-1-3 16,0 2 8-16,-2-2 6 0,0-1-17 0,0 2-23 15,0 1-3-15,0 2 18 0,-14 17 15 0,7-15 12 16,4-2-15-16,-3 0-16 0,0-1 21 15,1 0-8-15,1-1 10 0,1-2 12 0,1-1-2 16,-2-3-42-16,4 1 29 0,-1-2-10 16,1 1-1-16,0-4 10 0,0 0 2 0,0 0-30 15,0 0 35-15,0 5-4 0,0-5 4 0,0 0 5 16,9 12-6-16,-4-13 18 0,2 2-11 16,1-1-2-16,12-2-14 0,-12 2 14 0,6 0-14 15,20-10 7-15,-15 5 6 0,-3 2-3 0,0-1-17 16,0-1 16-16,0 1 2 0,1-2-7 15,-5-1-1-15,3-1-2 0,-3 7 0 0,-3-4 7 16,0 2-6-16,-4 0-19 0,0 0 22 16,-1 2-6-16,0-1-8 0,-2 2-7 0,2-2 23 15,-1 1-16-15,0-1-5 0,-3-1-42 0,2 2 9 16,2-2-55-16,-3 2 8 0,-1-1-150 16,1 0 19-16,-1-3-171 0,0 2 8 0,0 3 16 15,0 0 66-15</inkml:trace>
  <inkml:trace contextRef="#ctx0" brushRef="#br0" timeOffset="212104.81">2379 16941 317 0,'-4'-1'297'0,"1"0"-66"0,1-2-44 0,2 1-22 15,0 1-15-15,2 0-18 0,2-2-14 16,0 3 1-16,11-5-16 0,-5 1-7 0,10-3-13 16,-1 1-17-16,3 2 1 0,-3-4-22 0,0 6 2 15,-3-3-4-15,4 1-10 0,-5 1-6 0,-2 1 8 16,-4-1-1-16,1 0-6 0,-1 2-17 15,-3-2 5-15,1 3-10 0,-1-3 8 0,-1 3-27 16,-1-1 13-16,0 0-30 0,0 1-45 16,0 0-7-16,-4 0 8 0,0 0-64 0,0 0-67 15,0 0 17-15,0 0 16 0,0 0-175 0,4 0 15 16,-4 0-43-16</inkml:trace>
  <inkml:trace contextRef="#ctx0" brushRef="#br0" timeOffset="212403.05">2518 17016 368 0,'-1'3'264'0,"0"-3"-66"0,-2 2-17 16,3-1-15-16,1-1-17 0,2 0-20 16,3 1 7-16,-2-1-21 0,4-1-16 0,-3 1 11 15,13-3-16-15,-9 3-5 0,15-7-19 0,-11 4 20 16,-1 1-13-16,4-3-17 0,-1 2 12 15,-5 1-20-15,-1 1 13 0,0-2-25 0,-1 2 10 16,0-1-7-16,-3 2-17 0,-1-2 5 0,2 1 1 16,-2 1-3-16,-3 0-14 0,3 0 0 15,1-2 4-15,-5 2-18 0,0 0-4 0,0 0-34 16,0 0-1-16,0 0-16 0,0 0-44 0,6 0 10 16,4 10-55-16,-10-8-68 0,0 0-132 0,-1-2 22 15,1 2 24-15,-3 1 18 0,0-3-101 16,3-2 21-16</inkml:trace>
  <inkml:trace contextRef="#ctx0" brushRef="#br0" timeOffset="-213818.64">3711 16401 347 0,'0'0'224'0,"0"0"-15"15,-16 0-41-15,16 0-17 0,0 0-26 16,0 0-28-16,0 0 22 0,0 0-13 0,-28 8 12 16,22 4-19-16,0 5 8 0,-1-1-16 0,-1 3-18 15,2 2 18-15,1 2-7 0,-4-3-21 16,1 4-1-16,-1-1-9 0,4 0 2 0,3-1-15 15,-1 3 11-15,0-2 2 0,3-1-19 16,0 1-6-16,0-12 11 0,0 4-16 0,0 4 0 16,11 20 0-16,-6-22 7 0,4-2-28 0,1-2 5 15,2-2 3-15,0-2-1 0,5-1 1 0,-2-4 3 16,-6-4-23-16,0 0 20 0,7 0-8 16,0 0 8-16,1 0 3 0,7-11-5 0,-11 5-8 15,-7-1 11-15,-1 0 4 0,2-1 4 16,-2 1-19-16,-4 1 12 0,-1-1-5 0,0 3 1 15,0 4-9-15,0-7-6 0,0 2 20 0,-13-13-15 16,2 7 16-16,8 1-2 0,-7 1-2 0,0-3-5 16,1 5-7-16,1 2-3 0,2 0 18 15,-3 1-13-15,4 3 6 0,-2-3-3 0,2 2-1 16,1 1 8-16,-2 1-10 0,1 0-7 0,5 0 9 16,0 0-15-16,-6 0-6 0,6 0-9 15,-7 0-38-15,7 0-5 0,0 0-32 0,-15 11 9 16,12-8-73-16,5-3-71 0,-2 0-151 15,1 1 15-15,0-1 25 0,3 2 15 0,0 0 5 16</inkml:trace>
  <inkml:trace contextRef="#ctx0" brushRef="#br0" timeOffset="-213391.2">3982 16549 314 0,'-2'-5'281'0,"1"1"-60"0,-3 1-37 16,4 2-25-16,-2 1-15 0,-1 1-34 0,2-1-1 15,0 5-2-15,-1-2-13 0,0 4-35 0,-2 7 7 16,0 3 0-16,0-2-5 0,0 4-16 16,4-12 5-16,0 2-13 0,0 2-13 0,0 1 5 15,0 2-5-15,0-1 1 0,13 18-18 16,-8-22 20-16,4 2-4 0,2 0-12 0,-1-3 1 15,0-1 2-15,-1-5 1 0,-3 1 6 16,2-1-21-16,-8-2 26 0,7 0 3 0,6 0 7 16,13-14-13-16,-13 6 12 0,-1-1 6 0,0-1 6 15,-2-2 8-15,0-1-8 0,-3 2 10 16,-2-4 14-16,-1 3-15 0,-3 3 26 0,-1 0-11 16,0 9-5-16,0-8-22 0,0 0-3 15,0 8-13-15,0-7 16 0,-13-15-18 0,7 15 4 0,-3-3 6 16,4 3-19-16,1 0 8 0,0 4-15 15,0-2-22-15,-4 2-11 0,6 0-3 0,-2 2-19 16,-1-2-33-16,4 1-4 0,-3 2-21 16,0-2-30-16,2 0 12 0,-1 2-74 0,3 0-48 15,0 0-151-15,0 0 10 0,0 0 23 16,0 0 19-16,0 0 21 0</inkml:trace>
  <inkml:trace contextRef="#ctx0" brushRef="#br0" timeOffset="-212974.23">4350 16453 416 0,'-2'1'190'0,"1"2"-16"0,-3 0-42 0,2-1-3 15,-2 3-22-15,4 0 5 0,-1 2-65 16,-2 9 39-16,-1 0-16 0,2 1-15 0,2-10-11 15,0 2 12-15,0 1-9 0,0 5 7 0,0 0-30 16,0 3 17-16,16 12-16 0,-8-15 5 0,1-3 18 16,1 2-25-16,0-5-28 0,3 1 28 15,1-1 20-15,-5-3-5 0,5-1-15 0,0-1 2 16,-1-4-22-16,2 0 4 0,-15 0 15 0,10 0 7 16,-3 0 7-16,6 0 6 0,12-15-3 15,-12 6 15-15,-5 2-2 0,-1-1 11 0,-3 1 2 16,-1-2-3-16,0 1-7 0,-3 0 0 15,2-8 6-15,-2 7-4 0,0-3 1 0,-14-13-5 16,6 11-7-16,-1-1 7 0,0 4-13 16,-3-2 3-16,1 3-19 0,-4 1 7 0,2 2-1 15,-1-3-21-15,5 5-24 0,0 2-4 0,2-3-18 16,0 5-16-16,1-1-60 0,2 1 10 16,2-1-52-16,0 2-80 0,1-1-104 0,0 1 24 15,1 0-81-15,0 0 11 0,0 0 10 0,0 0 84 16</inkml:trace>
  <inkml:trace contextRef="#ctx0" brushRef="#br0" timeOffset="-212732.35">4804 16375 336 0,'1'-2'249'0,"1"1"-54"0,4 1-44 16,-4-2 8-16,5 4-20 0,-2-4-21 0,4 2-10 15,9 5-9-15,-8-5 3 0,5 0-40 0,28 7 4 16,-17-4 2-16,-3-1-29 0,3 3 18 16,-1 0-10-16,-1-1-1 0,1-1-19 0,-3 1 1 15,-3-1-19-15,-6-1-7 0,-3-1-14 16,-1 1-6-16,-3-2-33 0,-1 3 5 0,0-2-53 16,-2-1-39-16,-3 0-102 0,0 0-106 0,0 0 24 15,6-4 10-15</inkml:trace>
  <inkml:trace contextRef="#ctx0" brushRef="#br0" timeOffset="-212512.13">5112 16276 290 0,'-4'-3'236'0,"2"0"-20"0,-1 2-70 0,-2 1 3 15,2 0 8-15,-2 0-37 0,2 4-24 16,-6 4 15-16,-3 6-9 0,4-1-15 0,3 5-21 15,-2-3 9-15,4 7-11 0,-5-2-16 16,2 1 5-16,6-2 0 0,-6 0-10 0,3 0-15 16,1-3-17-16,-2 1-30 0,3-3 2 0,0 2-102 15,-3 0-42-15,0-5-112 0,4-11-86 16,0 7 22-16,0 0 12 0</inkml:trace>
  <inkml:trace contextRef="#ctx0" brushRef="#br0" timeOffset="-211987.03">5343 16191 256 0,'15'-9'214'0,"-2"0"-18"16,3 2-46-16,-2 3-31 0,2-1-19 15,-2 0-5-15,-3 3 14 0,0 0-40 0,-3-1 8 16,-8 3-24-16,0 0-1 0,7 0-21 16,-7 0 23-16,7 0-13 0,2 12 22 0,-7-8-51 15,0 0 24-15,-1 1-33 0,-1 0 22 0,0 0-14 16,-1 2 21-16,1 0-2 0,0-7-20 16,0 9 10-16,-13 11 9 0,10-11 1 0,-1-4-13 15,-1 2-19-15,3-3 31 0,0 2-30 0,-1-5 12 16,3 1-31-16,-2 2 30 0,1-2-33 0,0 1 4 15,1-3 10-15,0 0 14 0,0 0-31 16,0 0 50-16,0 0-2 0,0 5-11 0,0-5-40 16,14 13 27-16,-10-11 10 0,-2 1-12 15,1 1-22-15,1 0 43 0,1-1-8 0,-1 1 4 16,1 0-38-16,4 6 7 0,1 1 29 16,-2-2-39-16,-3-1 20 0,1 2 22 0,-2-3 10 15,-2 0 2-15,1 1-14 0,-1-1 12 0,-2-2 17 16,0 3 7-16,0-8-7 0,0 6 1 0,0 1 12 15,0-2 4-15,0 2-7 0,0 3 16 16,-14 10-11-16,6-8-3 0,0-4-17 0,-4 1-5 16,3-3 5-16,2-3-3 0,0 1-9 0,1-1-1 15,1-3-28-15,0 0-34 0,5 0-58 16,0 0 11-16,0 0-146 0,-8 0 20 0,0-14 19 16,10 9 14-16,3-13-190 0,1 2 8 0,7-2 8 15</inkml:trace>
  <inkml:trace contextRef="#ctx0" brushRef="#br0" timeOffset="-211593.29">5773 16097 354 0,'-2'1'197'0,"-3"1"-24"15,1 2-1-15,2 1-80 0,1-1 26 0,-3 14-14 0,0-4-40 16,4-4-13-16,0 4 24 0,0 1 2 16,0 3 8-16,13 16-55 0,-5-16 24 0,0-3-9 15,1 2-26-15,0-5 27 0,-1-3 6 16,1 1-5-16,-1-4 10 0,0 0-13 0,1-4 1 16,-2-1 8-16,-1-1 4 0,2 0-17 0,-8 0 31 15,14 0-9-15,13-9 2 0,-13 1 9 16,-4-3-2-16,2 2-15 0,-3-2 18 0,-2-2-10 15,-1 4 17-15,-3-3-22 0,-2 2-2 0,-1 2-3 16,0 8-2-16,0-9 1 0,0-3-21 16,0-1 3-16,-19-15-15 0,13 15 6 0,-7 1 12 15,2 0-20-15,-4 4-13 0,1 2 4 16,4 0-32-16,2 0-22 0,1 4-49 0,-1 1-49 16,3 1 9-16,0-2 11 0,2 0-170 0,3 2 21 15,0 0 23-15,0 0-117 0,0 0 16 0,0 0 36 16,13-3-11-16</inkml:trace>
  <inkml:trace contextRef="#ctx0" brushRef="#br0" timeOffset="-211269.39">6113 15960 439 0,'0'0'207'0,"-2"3"-47"0,1 0-17 0,1 0 0 16,-3 2-44-16,3 2 12 0,-2 10-6 15,2-10 6-15,0 4-30 0,0 4 1 0,13 20-20 16,-4-17-4-16,-2 0-1 0,6-2-33 0,-1-3 4 16,3 4 18-16,-2-4-9 0,1-2-26 15,1-3 27-15,-1 1 20 0,-1-4 8 0,-3-4-5 16,7 3 29-16,-17-4-10 0,10 0-5 16,3 0 16-16,15-15-5 0,-16 6 16 0,-2-1-26 15,-4-3 10-15,3-3-21 0,-5 0 17 16,-2 0-5-16,-1-3-19 0,-1 9-4 0,0-3-1 15,-15-20-15-15,4 16-8 0,-3-1-2 0,-1 3-32 16,-6-1-27-16,-1 5-73 0,-5-1-48 16,1 2 13-16,-1 5-314 0,-6 2 33 0,1 1 26 15,-6-2 32-15,1 4 28 0,-2-1 13 16,2-1 4-16</inkml:trace>
  <inkml:trace contextRef="#ctx0" brushRef="#br0" timeOffset="-210575.72">3926 17394 395 0,'-12'-3'263'0,"3"1"-46"0,5-1-28 0,-1 2-3 16,1-3-33-16,3 2-26 0,1-3-14 16,2 0-8-16,9-8-8 0,6 0-19 0,3-2-5 15,5-1-3-15,9 0-7 0,6-3-27 0,8-2 13 16,9-1-2-16,10-2 0 0,8 0-7 0,5 0-5 15,4-1-4-15,5 0 2 0,3 0-18 16,7 0-2-16,-1 0 16 0,-2 0-10 0,-1 0 2 16,-3 0 4-16,-3 3-5 0,1-3-20 15,-8 2 8-15,-3 2 9 0,-8 1-5 0,-7 2 9 16,-9 2-8-16,-8 0 1 0,-6 2 12 0,-5 1-19 16,-6 4 16-16,-3 0-8 0,-2 1-10 15,-5 1-26-15,-7 0-36 0,-6 4-33 0,-1 3 8 16,-6 0-107-16,-5 2-188 0,1 1 24 0,-1 1-12 15,-10 9 2-15,-3-5 9 0</inkml:trace>
  <inkml:trace contextRef="#ctx0" brushRef="#br0" timeOffset="-210270.88">4747 17319 455 0,'-8'12'220'0,"2"2"-25"0,5-1-68 0,1-5 24 16,0 5 3-16,17 19-41 0,-8-12 10 0,2-2-16 16,1 2-26-16,1-1 11 0,0 5-4 15,2-7-5-15,-3 4-9 0,-1-3-13 0,-2 0-2 16,1-2-4-16,-3 1-3 0,0 0 7 0,1-3-8 15,-4-3-10-15,2 2-16 0,-3-2 2 0,0-2-11 16,0-2-34-16,-3 0-56 0,0 0 5 16,0-2 7-16,0-5-206 0,0 0 21 0,0 3-174 15,0-6 41-15,0-2 9 0,3-11 47 16</inkml:trace>
  <inkml:trace contextRef="#ctx0" brushRef="#br0" timeOffset="-209927.57">5105 17359 318 0,'-10'11'211'0,"1"1"-64"0,1 3-1 0,5-1-10 16,3-5-25-16,0-9-36 0,0 17 27 0,9 12-41 15,-3-15 12-15,7 1-5 0,-4-1 6 16,-5-4 3-16,7-2-34 0,4 2-8 0,-3-3 24 15,2 0 3-15,-6-3 2 0,-2-1 11 0,2-3-8 16,-8 0 2-16,9 0-2 0,-3 0-6 16,14-10 5-16,-9 1-2 0,-6-1 15 0,1 4-21 15,-3-4 9-15,2 4-8 0,-5-3 14 16,0-1-18-16,0 0 3 0,-17-16-20 0,7 11 7 16,-4 4 16-16,1 0-33 0,-3 0 2 0,2 1-6 15,-3 5 5-15,1-2-17 0,3-1-18 16,0 4-43-16,0 1-10 0,4-1-51 15,3 3 12-15,0 1-83 0,1 0-87 0,3-2 22 16,-2 2-148-16,4 2 14 0,4-4 15 0,0 2 0 16</inkml:trace>
  <inkml:trace contextRef="#ctx0" brushRef="#br0" timeOffset="-209557.72">5452 17269 401 0,'-5'0'252'16,"0"1"-39"-16,1 2-37 0,-1 0-18 15,-7 8-32-15,3-1 9 0,3 7-24 0,3-5-12 16,-1 3-14-16,1 0-29 0,3-8 3 0,0 7 5 16,0-1-4-16,15 17-28 0,-9-15 27 15,1-3-16-15,2 1-6 0,0-2-1 0,5-3 7 16,-4-1-3-16,-1-5-22 0,0 1 14 0,0-3-14 15,0 0 11-15,1 0 1 0,0 0 6 16,16-13 2-16,-15 4 17 0,-1-1 9 0,-2 3 0 16,5-8-10-16,-7 3 11 0,-2-2 6 0,-3 0-4 15,0-4 1-15,-1 11-19 0,0-6-12 16,0-1 4-16,-12-17-6 0,2 14-4 0,1 4 19 16,-3-1-13-16,1 0-23 0,0 2-10 15,-1 0-22-15,3 2-12 0,0 7-23 0,-4-4-26 16,3 4-24-16,10 3 9 0,0 0-120 0,-9 0-113 15,2 0 25-15,7 0 23 0,0 0 19 16,0 0-121-16,-12-3-4 0,14 2 16 0</inkml:trace>
  <inkml:trace contextRef="#ctx0" brushRef="#br0" timeOffset="-209207.4">5780 17062 241 0,'-5'3'248'16,"-5"9"-53"-16,1 2-22 0,-1 3-19 15,5 3-27-15,-4 1-5 0,5 1-16 0,1 1-11 16,3-4-8-16,0-8-11 0,0 5 5 0,0 2-13 16,11 18-16-16,-5-19 2 0,3-2-26 15,-3-1 13-15,8-1-7 0,-2-3 14 0,1-1-13 16,2-2 11-16,-3-4-41 0,8-1 19 0,-7-2-1 15,-13 0 15-15,10 0 12 0,18-14 8 0,-14 4 16 16,0-2 4-16,0 0 9 0,-3-5-1 16,-4-3 2-16,1 6 32 0,-8-1-32 15,2 0 6-15,-2 7-37 0,0-2 2 0,0-3 13 16,-14-13-39-16,5 14-16 0,-2 0-22 0,-6 2-20 16,0 0-42-16,-4 0-36 0,2 4-43 15,2 5 14-15,-1-8-100 0,-1 8-141 0,2-3-22 16,5 1 37-16,3 2 25 0,2-5 15 15,1 4-5-15</inkml:trace>
  <inkml:trace contextRef="#ctx0" brushRef="#br0" timeOffset="-208843.26">6430 16551 304 0,'-5'0'312'0,"5"0"-70"0,-3 0-28 0,3 0-20 16,0 0-18-16,3 0-31 0,3-2-8 16,-2 0-10-16,15-3-11 0,-1 0-20 0,0 1-9 15,0-1-23-15,2-3 12 0,-2 2-11 0,1 1-4 16,-2-2-15-16,-3 0-22 0,5 0-22 16,-2 1-57-16,-5 1-12 0,4 0 7 15,-7 0-198-15,-2 0-125 0,-2 3 23 0,-1-3 22 16,-2 3 14-16,-2 2-2 0</inkml:trace>
  <inkml:trace contextRef="#ctx0" brushRef="#br0" timeOffset="-208650.43">6559 16678 212 0,'-4'4'311'15,"1"1"-33"-15,2-2-48 0,2 1-16 0,2 1 19 16,4-5-17-16,1 0-42 0,14 3-15 15,-8-3 1-15,5 0-30 0,7 0-21 16,34-10-22-16,-33 5-65 0,1-1-105 0,-1-2 7 16,0 0 7-16,-6 1-354 0,-5 0 29 15,0-3 12-15,-9 2 13 0,-3 1 85 0</inkml:trace>
  <inkml:trace contextRef="#ctx0" brushRef="#br0" timeOffset="-206159.22">20868 9864 403 0,'0'0'162'0,"0"0"3"0,0 0-21 15,0 0-15-15,0 0-37 0,0 0 0 0,0 0-16 16,0 0 19-16,0 0-13 0,0 0-34 0,-33-17 28 16,16 17-16-16,11 0-35 0,-4 0 23 15,-2 0 8-15,-3 0 5 0,1 0 3 0,-2 0-25 16,0 0 12-16,0 0-4 0,0 0-33 16,-1 0 20-16,2 0-5 0,-2 0 6 0,2 0 3 15,3 0-29-15,0 0 3 0,4 0 9 0,2 0-6 16,6 0 4-16,-8 0-1 0,8 0-2 15,-10 0-4-15,10 0 11 0,-7 0-15 0,7 0 7 16,-6 0-6-16,6 0 0 0,0 0-18 16,-8 0 22-16,8 0-9 0,-9 0-10 0,0 2 25 15,7 0-10-15,-1-1-14 0,1 1 12 0,-2 0 21 16,2 3-16-16,0-4-9 0,-2 3 15 0,2 1-8 16,-1-1-19-16,-3 10 9 0,2 0-4 15,1-2 13-15,1 0 0 0,0 6 10 0,0 0-13 16,2 0 2-16,0 2 0 0,0-1-13 15,0-8 13-15,0 4-13 0,0 4 24 0,0 2-11 16,0 1 2-16,0-1-22 0,0 0 31 16,0-1-15-16,0-1 5 0,0 2-9 0,0-2 15 15,11 19-7-15,-11-27 3 0,2 1 1 16,0 7 0-16,1-9 1 0,-1-1-18 0,0-2 5 16,0 1 6-16,2-3 6 0,-3-1 5 0,2 1 5 15,-1-2 3-15,2 1-16 0,1 0 21 0,7 5-6 16,3-7 5-16,3 3-5 0,4-3 0 15,-3 1-1-15,4-1-5 0,-1-2-16 0,2 2 21 16,-10-2-9-16,3 0 3 0,3 0-15 16,2 0 5-16,0 0-8 0,-1 0 1 0,1 0 8 15,-5 0-2-15,-1 0 7 0,-4 0-19 0,2 0 13 16,-5 0-3-16,0 0 14 0,-4082 0-23 16,8160 0 8-16,-4079 0-7 0,-8 0 16 0,7 0-1 15,-7 0-8-15,8 0-14 0,-8 0 8 0,10 0 6 16,-10 0-10-16,7 0-7 0,0 0 4 15,-7 0-18-15,7 0-19 0,-7 0-21 0,6 0-48 16,-6 0 11-16,10-17-156 0,-6 15-121 0,-4-3 33 16,0 3 12-16,-1-4 13 0,-2 2 3 15,-2-8 16-15</inkml:trace>
  <inkml:trace contextRef="#ctx0" brushRef="#br0" timeOffset="-205905.34">20474 10118 329 0,'-1'-1'198'0,"2"-2"-10"15,2 3-23-15,0-3-25 0,4 3-18 0,11-3 4 16,2-2-46-16,1 3 5 0,2-1 2 15,-1 0-2-15,6 1 0 0,-8 2-45 0,2-2 9 16,1 0 0-16,-9 0-15 0,-1 2-68 0,-13 0 1 16,6 0-62-16,1 0-71 0,-7 0-170 15,0 0 20-15,6 0 46 0</inkml:trace>
  <inkml:trace contextRef="#ctx0" brushRef="#br0" timeOffset="-205292.38">21249 10395 564 0,'-1'-5'240'0,"-4"-8"-63"0,4 5-6 15,-1-1-9-15,5 2-38 0,-3-1-25 0,14-6-5 0,-8 9 8 16,10-3-16-16,-5-1-23 0,2 2 2 16,6 2-31-16,-4 2 15 0,1 2-27 0,-6 0 3 15,-10 1 4-15,10 0 2 0,-1 0-11 16,-3 0-4-16,0 0-8 0,14 17 16 0,-11-8-9 15,-1 1-8-15,-2 4-7 0,-2-3 31 0,-3-2-18 16,-1-9-34-16,0 10 5 0,0 3 9 16,0 1 19-16,-11 15-7 0,7-13 2 0,0 0-3 15,-2 0 2-15,-2-2-10 0,0 1 16 16,-1-3 0-16,1-5-4 0,1 4 10 0,2-2-15 16,-1 0 10-16,2-3 1 0,-2-1 4 0,1-1-5 15,1 1 22-15,1-1-24 0,1-3 10 16,0 3-6-16,-1-4 7 0,2 3 6 0,0-1-21 15,-1-1 9-15,2 1 1 0,-1 0-15 16,0-1 3-16,1 0 5 0,0 1 0 0,0-2 12 16,0 0-10-16,0 0-2 0,15 3-3 0,-8-3 19 15,13 1-6-15,-11-1-12 0,5 0 18 16,4 0-11-16,4 0 1 0,-4 0-7 0,5 0-16 16,-6 0 1-16,-1 0 8 0,-4 0 3 0,0 0-9 15,-3 0 9-15,-2 0 0 0,0 0 1 16,-7 0 1-16,8 0-14 0,0 0 0 0,-8 0-15 15,6 0-37-15,-6 0-36 0,9 0 15 16,-9 0 6-16,0 0-100 0,6 0-148 0,-6-6-37 0,0 6 25 16,0 0 17-16,13-12 18 0</inkml:trace>
  <inkml:trace contextRef="#ctx0" brushRef="#br0" timeOffset="-204915.07">21757 10338 551 0,'-3'-4'292'0,"3"-2"-63"0,0 2-13 0,0 0-41 16,0 0-9-16,0 0-31 0,0 2-3 0,0 0-29 15,3 1-12-15,-1 0 5 0,-2 2-29 0,2 0 5 16,0 1-21-16,-1 2 0 0,4 1-14 15,-1 9 8-15,3 1-10 0,-2-2 13 0,1 3-11 16,-3 1-7-16,7 2-13 0,-4-2 10 16,2 0-10-16,-4 4 5 0,-1-3-10 0,4 3 7 15,-3-3 2-15,1 1-13 0,-1 0 2 0,4-2 15 16,0 0-14-16,-3 0-7 0,5-2 19 0,-4-1-4 16,-1-5-16-16,1-1 4 0,-3-1 4 15,-3-3 8-15,6 0-1 0,-4 0-1 0,0-1 0 16,-2 1 12-16,3-4-3 0,-3 0-1 15,0 0-42-15,0 0-31 0,0 0-65 0,0 0 11 16,4-14-154-16,-3 10-129 0,0-4 26 0,-1 1 23 16,0-12 10-16,2 0 45 0,-2 1-11 0</inkml:trace>
  <inkml:trace contextRef="#ctx0" brushRef="#br0" timeOffset="-204589.76">22265 10054 560 0,'-2'-2'280'0,"-1"-4"-25"16,2 3-35-16,1 0-21 0,-1-1-5 0,-1 2-30 15,2-1-25-15,0 0 3 0,3 1 1 0,-1 0-37 16,4-1-17-16,-1 1 5 0,0-1 6 0,11-2-23 16,-3-4-2-16,8 4-23 0,-4-2 24 15,3 2-29-15,-1-1-5 0,0 2 16 16,0 1-26-16,0-1-23 0,-6 1 0 0,1 2-46 16,-5 0-31-16,0 1-46 0,-9 0 11 0,9 0-119 15,-1 0-118-15,-8 0-51 0,9 0 38 0,-3 0 43 16,4 8-9-16,-5-4 16 0</inkml:trace>
  <inkml:trace contextRef="#ctx0" brushRef="#br0" timeOffset="-204329.53">22325 10174 504 0,'0'2'255'0,"0"0"-42"15,2 1-30-15,2-1-26 0,1-1 1 0,1 0-15 16,4 0-26-16,10-1-14 0,1 0 11 0,-12 0-15 16,7 0-6-16,1 0-5 0,1 0-8 15,0 0-15-15,-4 0-14 0,-1 0 10 0,-3 0-8 16,-2 0-7-16,0 0-22 0,-8 0 5 0,10 0-7 16,-4 0-16-16,-6 0-14 0,7 0-33 15,4-8-55-15,-7 8 10 0,0 0-115 16,-2 0-140-16,-2 0-20 0,3 0 16 0,-3 0 17 15,0 0 10-15</inkml:trace>
  <inkml:trace contextRef="#ctx0" brushRef="#br0" timeOffset="-201056.15">22692 9617 712 0,'0'-15'242'0,"0"15"-30"0,0 0-27 0,0-12-11 0,0 12-29 15,22-19-7-15,-22 16-13 0,-1 2-24 16,-3 1-6-16,0 2-21 0,0 2-21 16,-5 8 14-16,0-1 0 0,-1 3-21 0,4 5 8 0,-2-3-7 15,5 2-15-15,0 1 6 0,3 0-11 16,0-10 5-16,0 4 2 0,10 18 4 15,-1-16-9-15,2-2-7 0,2 0-1 0,2-5-4 16,1 2 7-16,0-5-14 0,0-2 18 0,0-3-11 16,-9 0 3-16,7 0-20 0,18-11 18 15,-16 2-4-15,0-1-1 0,2-1-2 0,-3 0-1 16,-6-1-20-16,4 0 21 0,-3-2-5 0,1 3-19 16,-4 1 26-16,-4 1 3 0,0 2 4 15,2-1 5-15,-2 4-16 0,-1-2 8 16,1 1 11-16,0 2 2 0,-3 0-19 0,2 1-4 15,-1-1 17-15,1 0-27 0,0 2-3 0,0 1 24 16,-2 0 0-16,1 0-4 0,2 2-14 16,-2 3-6-16,2 0 20 0,3 9-2 0,-1 1-15 15,2 0 14-15,-5-3-14 0,4 7-6 16,-1-1 0-16,2 2 0 0,-1 0 4 0,-3-3 6 16,2 0 3-16,-1-3-5 0,2 1 13 15,-2-4-17-15,-2-3-12 0,1-1-8 0,-2-2-29 16,2-2-24-16,-3 2-44 0,1-3 10 15,-1-2-224-15,0 0-69 0,0 0 25 0,-8 0 25 16,3-1 23-16,-5-8 29 0,4 2 9 16</inkml:trace>
  <inkml:trace contextRef="#ctx0" brushRef="#br0" timeOffset="-200625.43">23128 9588 270 0,'-2'-3'200'0,"-1"4"-43"0,2-2-3 15,0 2-11-15,-1-1-37 0,2 3 7 0,-2 1 2 16,2-1-13-16,-2 2-24 0,4-1 13 16,-1 3-11-16,0 0-18 0,-1 1-14 0,0 2 24 15,11 17-36-15,-4-11 23 0,2-4-4 0,0 1-1 16,2-1 2-16,-1-3-17 0,1 1 6 15,-1-3-16-15,0-4 28 0,2 5-24 16,0-7 18-16,-2 2 4 0,-10-3-12 0,10 0 9 16,0 0-15-16,3 0 10 0,14-12 2 0,-18 5-15 15,3 0-10-15,-4-1 8 0,-1 1-1 0,-3 0 7 16,2-1-19-16,-5 0 1 0,2-6 6 16,-2 2-5-16,-1 12-5 0,0-10-4 0,0 1 14 15,0-3-13-15,-15-11-7 0,6 10 15 16,2 5-8-16,-4-3 7 0,4 5-13 0,0-1-12 15,1 2 16-15,1 1-19 0,-1-1 7 0,4 3 15 16,-4 0-24-16,3 2 14 0,-1-2-14 0,0 0-19 16,0 2-35-16,-2 0 10 0,6 0-15 15,0 0-22-15,0 0 9 0,-9 0-90 0,9 0-50 16,-5 0-122-16,5 0 23 0,0 0-47 16,-7 0 15-16,7 0 50 0</inkml:trace>
  <inkml:trace contextRef="#ctx0" brushRef="#br0" timeOffset="-200179.91">23433 9474 360 0,'-3'3'179'0,"2"1"-49"0,-4 1-32 16,2 0 17-16,-3 10-2 0,3-6-16 0,0 2-28 16,1-2 17-16,2-9-14 0,0 7-37 0,0 2 16 15,0 4 14-15,11 16-5 0,-8-12 1 16,3-5-2-16,2 1 17 0,3-3-28 0,-1-2 13 16,5 2-31-16,-2-8 26 0,-2 1-13 15,6-1 19-15,-3-1-6 0,-5-1-26 0,0 0 3 16,5 0-2-16,18-8 31 0,-18 3 5 0,1-2-21 15,-3-1 16-15,-3 0-8 0,4-3 5 16,-7 1-19-16,-2 1 2 0,-2 1 0 0,-2 8-5 16,0-7 1-16,0-1-3 0,0 2-10 15,0-4 1-15,-23-14-5 0,12 14-14 0,2-3 10 16,-4 4-13-16,3 2 6 0,1 0-4 0,-3-3 4 16,2 6-6-16,0 2-5 0,2-1 16 0,-1 0-13 15,0 3-10-15,-1 0-17 0,2 0-15 16,-6 0-2-16,-1 0-29 0,2 0-15 0,2 0 7 15,-8 11-88-15,12-10-45 0,1-1-166 16,1 3 6-16,2-1 49 0,0 0 16 0,2-2 7 16</inkml:trace>
  <inkml:trace contextRef="#ctx0" brushRef="#br0" timeOffset="-199598.95">23838 9377 425 0,'-4'-1'164'0,"4"0"-21"0,-6-1 7 0,3 2-16 0,1-1-20 16,0 1-40-16,1-2 12 0,1 1 28 16,-3 0-10-16,3 1 1 0,-2 0-8 0,2 0 5 15,0 0-27-15,-2 0-12 0,4 0 4 16,-2 1-24-16,2 0 21 0,2 1-2 0,0 1-5 16,3-1-11-16,5 6-10 0,6-2 9 0,-6 0-1 15,4 1-5-15,1 0-5 0,2 0-19 16,-4 0 15-16,4-3-19 0,-2 4-1 15,0-1 19-15,6 0-4 0,-4-1 0 0,-1 1-3 16,0-2-3-16,2 0 6 0,-1 1-11 0,-2 0-4 16,0-3 2-16,-2 4-9 0,-2-4 6 15,-3 1 2-15,-4-1-13 0,2-3 6 0,-3 0-23 16,-2 0-23-16,0 1-15 0,-1 2-43 16,-1-2 9-16,2-1-35 0,-5-3-77 0,1 1-96 15,-3 2-54-15,2-3 25 0,-2 0 17 16,0 1 10-16</inkml:trace>
  <inkml:trace contextRef="#ctx0" brushRef="#br0" timeOffset="-199337.9">24069 9329 353 0,'-5'-1'169'0,"4"0"-3"16,1-2-16-16,0 3-53 0,-4 2 21 0,4 0 10 15,-3 2-61-15,-1 0 39 0,2-1-20 0,-7 11-6 16,5-4-40-16,-4 4 29 0,1-1-13 0,0 3-30 16,0 1 20-16,0 0 4 0,0 0-23 0,1 3 20 15,-2 1-5-15,1-4-35 0,1 3 10 16,-1 0 2-16,1-2 17 0,0-2-10 16,-1-1-16-16,2 0-10 0,1-4-36 0,-2 2 2 15,2-5-116-15,0-3-93 0,3-3-73 0,1-2 20 16,0 0-49-16,1-2-4 0</inkml:trace>
  <inkml:trace contextRef="#ctx0" brushRef="#br0" timeOffset="-198801.04">24256 9096 244 0,'-4'-2'279'15,"0"2"-56"-15,3-2-32 0,-2 0-22 0,2 1-21 16,0 0-9-16,-1 0-10 0,4-1 0 0,-1 2-27 15,3 0 0-15,1-2-17 0,0 1 15 16,-1 0-1-16,3 0-8 0,9-7-32 0,2 4 15 16,0 1-18-16,-3-6 1 0,3 6 0 0,-3-3-12 15,2 3 1-15,-3-2-19 0,-3 2 14 16,-3 0-13-16,0 1-3 0,-1-1-6 0,1 1 7 16,-4 0 1-16,1 2-5 0,-1 0-6 0,-2 0-13 15,1-2 8-15,1 2-15 0,-4 0 18 0,0 0-4 16,0 0-13-16,7 0 15 0,-7 0-3 15,13 13 2-15,-4-1-10 0,0-3-3 0,-5 5 7 16,2 1-9-16,-1-1 6 0,2 1 16 16,-4 2-15-16,-4077 0-9 0,8158-1 1 0,-4081 2 11 15,4-3-3-15,-3 1 8 0,-2 2-13 16,2-3 6-16,-2-4 2 0,0-1 2 0,-1-1 2 16,3 0-8-16,0-4 4 0,-4 2 10 0,4-1-6 15,-3-2-22-15,0 2 6 0,2-2 13 0,-2 1-25 16,3-3-26-16,-3 3-27 0,5-2-27 0,-2 1 8 15,-1-1-210-15,3-1 20 0,0-1-139 16,0-1 24-16,-2 0 77 0,-4 0 28 0,8 0-16 16</inkml:trace>
  <inkml:trace contextRef="#ctx0" brushRef="#br0" timeOffset="-198353.89">24730 9028 306 0,'-3'0'171'0,"0"1"-35"16,-1 1-17-16,0-1 25 0,0 2-22 16,-1 1-16-16,2-3-15 0,-2 5-3 0,3-3 14 15,-2 2-31-15,-3 9 0 0,0-1-9 16,3-2 12-16,2-1-12 0,0-1-17 0,1 2 19 15,1-11-11-15,0 9-6 0,0 3-26 0,13 14 25 16,-6-13-5-16,0-1-9 0,0-3 3 16,4 1-1-16,-4-4-5 0,5 0-29 0,-1-1 33 15,0-3-8-15,-2 1-1 0,1-3-1 0,-10 0 0 16,9 0-16-16,1 0 2 0,19-13 1 16,-14 6 21-16,0 3 2 0,-1-4 0 0,-3-2-7 15,0 2 1-15,-4-3-1 0,2 0-21 0,-6 3 13 16,1 0 8-16,-2 1-8 0,-1-2 5 15,-1 9-13-15,0-9-8 0,0-2 6 0,-11-12 5 16,3 8-6-16,3 5-10 0,-4-4 10 16,4 8-5-16,2 2 3 0,0-2-8 15,0 2-17-15,-1 2-15 0,-3 1 6 0,5-1-23 16,1 2-29-16,1 0-5 0,0 0 8 16,0 0-61-16,0 0-57 0,-8 0-129 0,0 12 12 15,7-12-6-15,0 0 18 0,1 3 3 0</inkml:trace>
  <inkml:trace contextRef="#ctx0" brushRef="#br0" timeOffset="-197878.39">25092 8949 325 0,'-13'3'149'0,"4"2"-21"0,1-1-18 16,-2 6 9-16,4-5-54 0,-2 2 50 0,2 5-50 15,0-1 2-15,3-3 1 0,0 2 7 0,0-2 5 16,3-1-28-16,-1 2-1 0,1-9-50 15,0 8 48-15,0 4-3 0,0 1-20 0,14 12 8 16,-8-20 9-16,-4 3-1 0,6-2-9 0,-2-2 6 16,4 5-32-16,1-3 28 0,3 0-4 15,1-1 15-15,-2-5-3 0,-2 0 0 0,-11 0 2 16,12 0 20-16,2 0-9 0,-1 0 2 16,16-15 10-16,-15 8-22 0,-5-1 13 0,2-3-2 15,0 3-6-15,-5-2-14 0,-2-1-2 0,-4 0 10 16,0 11-6-16,0-12-13 0,-13-18-7 15,2 13 8-15,-1 3 5 0,-2 3-20 0,3-5 1 16,-2 6 11-16,1-1-6 0,2 2 2 0,1 3-18 16,-1 0 2-16,4 4-36 0,-1 2-15 15,7 0-41-15,0 0 6 0,-9 0-232 0,-5 9-73 16,9-6 26-16,2 1 24 0,0-1 27 0,3 4 11 16</inkml:trace>
  <inkml:trace contextRef="#ctx0" brushRef="#br0" timeOffset="-197245.76">23086 10408 534 0,'9'-11'214'16,"7"0"-33"-16,8 1-39 0,3 2 13 0,6 0-43 15,6-2 10-15,6 0-36 0,5 0 26 0,7 0-10 16,3-2-13-16,6-2 5 0,3 2-19 16,5-3-3-16,-1-1-1 0,1-3 7 0,1-1-23 15,-2 3-5-15,4-2-3 0,-7 1-8 0,-2 0 21 16,0 0-11-16,-6 2-15 0,-2 1-2 15,-5 0 11-15,-1 3-13 0,-7 1-14 0,-3 0 10 16,-2 0-11-16,-6 4 2 0,-3 1-7 16,-5-1 2-16,0 0 3 0,-3 0-22 0,-5 7-40 15,-2-3 4-15,-6 3-34 0,-12 0-23 0,10 0 11 16,-10 0-118-16,0 0-139 0,0 0-9 0,10 11 31 16,-10-9 5-16,-4 2 22 0</inkml:trace>
  <inkml:trace contextRef="#ctx0" brushRef="#br0" timeOffset="-196725.53">23685 10522 750 0,'-2'-4'236'0,"2"-2"-19"15,-1 4-17-15,1-3-30 0,0 2-17 0,-2-1-30 16,0 1 6-16,2 1-22 0,0-1-17 0,0 1 6 16,0 2-13-16,0 0-21 0,4 1-8 15,-4 2-8-15,0-2 6 0,0 5-11 0,1-2-14 16,-1 3-8-16,8 8 13 0,-3 2-16 0,-1-1 18 15,-2 3-22-15,1-3 13 0,3 0-7 16,-4 1 0-16,2 0 8 0,-1 0-9 16,5-2 2-16,-4-4-9 0,-3-1 2 0,3-3 5 15,-3-2-7-15,3 0-11 0,-3 0 11 0,-1-2-18 16,3-1-23-16,-2-1-42 0,3-1 7 0,-4 0-124 16,0 0-48-16,20-13-117 0,-8 1-12 0,1-1 10 15,3-2 38-15,0 1 14 0,3 0 2 16</inkml:trace>
  <inkml:trace contextRef="#ctx0" brushRef="#br0" timeOffset="-196348.25">24074 10476 234 0,'-6'0'236'0,"1"0"-67"16,1 0-12-16,-3 0-24 0,0 0-5 0,-5 8-39 15,1 1 10-15,2 1-12 0,-1-3-6 0,6 0 13 16,1 0-24-16,1 1 13 0,0-1-9 16,2 0-3-16,0-7-37 0,0 7 7 0,0-1 3 15,0 5 7-15,12 12-24 0,-3-13 17 16,0-2 1-16,-2-1-25 0,5 1 21 0,1-3 8 16,0-2-7-16,-1-1 6 0,-3-2 6 0,-9 0 0 15,9 0-14-15,4 0 20 0,10-10 1 16,-9 1-7-16,-2 1-8 0,-1-4 11 0,-6 5-17 15,0-1-4-15,-2-1-6 0,-3 1 17 0,0 8-1 16,0-14-17-16,-14-15-7 0,6 14 13 16,-1 1-11-16,-1 5-7 0,-3-6 13 0,2 3-28 15,-2-1 2-15,2 4-11 0,4 4-1 16,-1 0-18-16,1 2-30 0,2-1-51 0,1 3-6 16,0-2 12-16,-1 0-112 0,1 2-84 0,4 1-53 15,-1 0 21-15,1 0 27 0,0 0 16 16,0 0 11-16</inkml:trace>
  <inkml:trace contextRef="#ctx0" brushRef="#br0" timeOffset="-195977.49">24279 10384 456 0,'0'2'171'0,"0"3"-66"15,0-1 3-15,0 0 0 0,0 2-16 0,0 0-11 16,0 1-9-16,0 3-18 0,0 4 18 16,0-2-8-16,0 1 3 0,0-1-4 0,0 2-26 15,11 12-26-15,-7-18 46 0,0 0-17 0,-3-1 18 16,8 4 19-16,-2-4 19 0,0-2-13 16,1-2 0-16,1-1-2 0,0 0-12 0,-3-2 15 15,-6 0-2-15,13 0-12 0,1 0 4 16,15-18-11-16,-15 12 20 0,-3-6-11 0,4 2-28 15,-6-1 11-15,-1-2-20 0,-2 3 22 16,-3-1-6-16,-1 3-22 0,-2 8 7 0,0-8-19 16,0-5 19-16,-14-11-26 0,6 14 5 0,-3-2-13 15,1 7-7-15,-2-5-24 0,3 4 1 0,-1 2-32 16,1 0-34-16,0 1 5 0,4 1-41 16,-1-1 11-16,1 3-154 0,2-1-123 0,-2 0 42 15,2-2 6-15,2-1 35 0,1 4 20 16</inkml:trace>
  <inkml:trace contextRef="#ctx0" brushRef="#br0" timeOffset="-195603.47">24556 10297 454 0,'-6'13'145'0,"-1"1"-44"16,0-2 16-16,7 2-5 0,0-14-23 0,0 12-9 16,0 5-1-16,12 17 0 0,-5-19-19 15,3 1-37-15,-1-3 41 0,3-1-10 0,3 2 12 16,-4-7 18-16,4 2-11 0,-1-3-3 0,-3-1 7 16,4 0 2-16,-6-2 8 0,4-3-24 15,-13 0 39-15,8 0-25 0,3 0 13 0,17-11-1 16,-18 6 5-16,-2-2-19 0,4-2 11 15,-2 4 18-15,-1-5-27 0,-4-1 0 0,2-5-4 16,-5 2-15-16,-1-5 24 0,-1 11-32 0,0-6 0 16,0 0 8-16,-16-16-33 0,5 15 1 15,4 1 14-15,-2 6-33 0,-1-6-14 16,-3 7-46-16,3-1-62 0,-1 3 11 0,-9 1-194 16,3 1-125-16,7 1 10 0,-2 2 37 0,4 0 78 15,1 0 19-15,7 0 15 0,0 0 0 0</inkml:trace>
  <inkml:trace contextRef="#ctx0" brushRef="#br0" timeOffset="-194528.9">20866 12109 445 0,'0'0'232'0,"0"0"-33"16,0 0-17-16,0 0-49 0,0 0 11 0,-4-16-7 16,-16 15-25-16,9 1-11 0,-8 0 10 0,-3 0-23 15,-1 0 2-15,-1 0-1 0,1 0 3 16,-1 0-26-16,2 0 16 0,1 0-14 0,4 0 3 16,1 0-20-16,2 0 11 0,4 0-22 15,0 0 3-15,1 0 3 0,0 0-22 0,9 0 12 16,-8 0-2-16,3 0-2 0,5 0-2 0,-10 0-3 15,10 0-12-15,-7 0-1 0,7 0 2 16,-7 0-13-16,7 0 13 0,0 0 1 16,-7 0-5-16,-2 0-17 0,8 5 16 0,0-1-4 15,-6 11 1-15,5 0 3 0,-2 0-7 0,3 3 7 16,-4 1-20-16,1 1 13 0,1 1 1 16,1 2-10-16,-1-3 6 0,1 4-6 0,0-2-1 15,0-2 23-15,0 2-11 0,1-3-2 0,1-1 5 16,-1-3-9-16,1-1-1 0,0-5 2 15,0-9-2-15,0 9-6 0,0 0 7 0,0-2-7 16,0 0 24-16,0-1-18 0,0 1 0 0,0-7 9 16,0 7-5-16,0 0 11 0,0-7-22 15,0 9 14-15,13 4-1 0,-3-5-6 0,4 0 10 16,2-3 2-16,-1 0-6 0,9-2-15 16,-1-3 10-16,-4 2 3 0,3 1 4 0,0-3-9 15,-2 0-11-15,-10 0 17 0,4 0 5 16,3 0-3-16,-4 0-1 0,1 0-25 0,-4 0-8 15,10-12 4-15,-11 11-17 0,-2-1-28 16,-2 2-33-16,0-3-11 0,1-1 11 0,-2 2-160 16,1-1-145-16,-1-1 46 0,1 2 9 15,-2-4 41-15,2 4-9 0</inkml:trace>
  <inkml:trace contextRef="#ctx0" brushRef="#br0" timeOffset="-194317.13">20426 12376 527 0,'-1'-2'219'0,"1"1"-67"0,4-1-4 0,2 2-2 16,9-3-11-16,4 1-6 0,1 2-20 16,1-3-8-16,4 0-20 0,-1 1 4 0,0-1-26 15,-1 1 5-15,1 0-14 0,-3-1-15 16,-2-3-27-16,2 4 2 0,-1 1-120 0,-6-3-113 15,4 1-131-15,-10 3 11 0,4-2 13 16,-12 2-1-16</inkml:trace>
  <inkml:trace contextRef="#ctx0" brushRef="#br0" timeOffset="-193900.18">20999 12462 483 0,'-2'-4'267'16,"5"1"-31"-16,-1 1-44 0,2-2-43 15,3 3 5-15,-4-1-26 0,3-3-19 0,-1 5 0 16,0-2-23-16,4 0-5 0,-3 2-37 16,-2 0-10-16,-4 0-17 0,0 0 11 0,8 0-38 15,-3 0 21-15,-5 0 8 0,15 9-3 0,-12-4 8 16,-2 1-23-16,-1 1 17 0,0 0-23 15,0-2 11-15,0 5-14 0,-10 12 33 0,3-6-49 16,1-2 47-16,-2 0-38 0,-1-1 24 16,0-2-2-16,3-3-15 0,-3 4 16 0,5-5 14 15,-1-1-26-15,-3-2-7 0,3 1 16 16,0-2-4-16,4-2 15 0,-2 2 2 0,1-1-21 16,-1 0 10-16,2-1 17 0,-2 1 2 0,3 0 2 15,-1 0-7-15,1-1 5 0,0-1 1 0,0 0-5 16,0 0 7-16,10 2 3 0,-3-2-17 15,0 0 8-15,1 0-12 0,10 0-18 0,-9 0-32 16,4 0-11-16,-1 0-25 0,14-10 7 16,-18 6-170-16,1 1-137 0,-3-1 20 0,0 0 38 15,10-3 6-15,-3-1 3 0</inkml:trace>
  <inkml:trace contextRef="#ctx0" brushRef="#br0" timeOffset="-193506.03">21354 12444 214 0,'0'-5'295'0,"4"3"-69"0,0-4-18 0,1 4-26 16,1-1-41-16,8 0 5 0,-4 1-39 16,2 0-6-16,-2 2-3 0,-10 0-17 0,7 0-10 15,0 0-17-15,-7 0-7 0,16 10 22 16,-13-6-23-16,-1 1-19 0,-2 1-2 0,0-1-2 15,0 3 19-15,0 0-20 0,-12 16-8 0,4-7-8 16,1-2 6-16,-3-1-7 0,-3 1 20 16,3-1-8-16,-1-4-27 0,1 3 28 0,-4085-2-7 15,8168-4 1-15,-4078 0-8 0,-5 3-7 0,1-3 4 16,1-3 1-16,3 2 20 0,0-2-17 16,3 0-11-16,-2-2 18 0,4 0-6 0,-1 1-10 15,-2-2-2-15,3-1 2 0,0 0 22 0,0 0-5 16,0 0 11-16,10 9-33 0,-2-7 18 15,-2-2-7-15,11 3 9 0,-10-3-11 0,6 0 23 16,3 0-16-16,-4 0-5 0,0 0-14 0,1 0 3 16,-3 0-8-16,0 0-14 0,-3 0-12 15,-1 0-34-15,0 0 8 0,-6 0-126 0,9 0-163 16,-1 0 36-16,-8 0 22 0,8 0 13 16,5-10-15-16</inkml:trace>
  <inkml:trace contextRef="#ctx0" brushRef="#br0" timeOffset="-193196.44">21900 12356 504 0,'0'-3'285'0,"2"-2"-42"0,-2 3-48 0,2-2-7 15,0 2-28-15,2 1-17 0,1-3-24 0,9 1-20 16,3-3 8-16,3 5-5 0,-3-5-34 16,0 2 5-16,2 3-18 0,-4-3-9 0,0 4-59 15,-4 0 12-15,-2 0-23 0,1-2-54 16,-5 2 9-16,1-1-98 0,-2 1-141 0,1-2-39 15,0 2 9-15,-2 0 4 0,-1 0 20 0</inkml:trace>
  <inkml:trace contextRef="#ctx0" brushRef="#br0" timeOffset="-192978.75">21949 12497 269 0,'-3'1'334'0,"6"0"-26"0,0 1-39 16,1 1-44-16,1-3-22 0,2 1-13 0,0-1-17 16,16 1-21-16,-1 1-31 0,-8-2-1 15,5 3-24-15,0-2 6 0,-5-1-39 0,-1 0-3 16,-1 1-46-16,-12-1-39 0,6 0-59 0,2 0 9 16,-8 0-179-16,9 0-127 0,-9 0 23 15,7 0 27-15,-7 0 16 0,5 0 10 0</inkml:trace>
  <inkml:trace contextRef="#ctx0" brushRef="#br0" timeOffset="-190019.59">22472 12025 654 0,'0'-15'275'0,"0"15"-33"16,0-14-27-16,-25-3-13 0,22 14-40 0,3 0-27 16,-1 1-23-16,0 0-14 0,-1-1 4 0,0 3-22 15,2 0-14-15,0 3 15 0,0-1-21 16,0 3 4-16,0 0-19 0,0 0-6 0,2 0 6 15,0 14-15-15,4-3 0 0,-1 1 15 0,-2 0-21 16,3 2 9-16,4-1-19 0,-1-1-1 16,2-1 10-16,5 2-14 0,-2-2 8 0,4-4-2 15,0 1-9-15,-3-4-9 0,1-1 5 16,2-4 2-16,-6-3-15 0,-12-1 8 0,10 0 4 16,0 0-3-16,-2 0-5 0,14-19 14 0,-15 9 2 15,3-3-6-15,-7-2 4 0,2 0 7 16,-3 2 5-16,-1 1 4 0,-1 2 0 0,2 0-8 15,-2 1-2-15,0 9 2 0,0-9 13 0,0 4-10 16,0-3 1-16,0 1 2 0,0 7 6 16,0-8-11-16,0 1-9 0,0 7 19 0,0-6-30 15,0 6 23-15,0 0-3 0,2-10-19 16,-2 12 13-16,0 3-10 0,3 0 5 0,-2 12 3 16,3 0-13-16,0 4 9 0,0-4-7 0,-2 5 5 15,3 0 0-15,2-3 4 0,1 1-10 0,-4 1 16 16,2-4-18-16,-1 0 7 0,0-2-1 15,-3-4-4-15,1-3-14 0,0 0-16 16,0-4-10-16,-3 2-39 0,3-2-15 0,-3-2-34 16,1 0 12-16,-1-2-240 0,0 0-30 0,0 0 19 15,0 0 37-15,8-11 16 0,-6 6 52 0,14-13 6 16</inkml:trace>
  <inkml:trace contextRef="#ctx0" brushRef="#br0" timeOffset="-189617.12">22959 11926 259 0,'-3'-2'258'0,"-4"-1"-37"0,7 3-58 0,-2 0-27 0,-3 0-7 16,2 4-30-16,0 0-13 0,0 2 15 15,-5 6-26-15,0 1 6 0,3 3-7 0,1-1-18 16,2 1-3-16,2-5 5 0,-1 8-4 15,1-13 0-15,0 4-20 0,0 1 2 0,12 17-2 16,-5-13 8-16,-1-6-8 0,4 3-10 0,-4-5 3 16,4-1-6-16,-4-1 13 0,0-3-16 15,2 0-6-15,-2-1 13 0,1-1 14 0,-7 0 6 16,8 0-3-16,1 0 15 0,15-12-6 0,-9 2-3 16,-3-2 13-16,-2 2-10 0,-3-5 7 15,2-2-6-15,-2 1 18 0,-1 0-17 0,-3-1 17 16,-3 3-34-16,0 14 11 0,0-11 8 15,-10-14-20-15,2 11 1 0,1 2-13 0,-5 0 21 16,-1 3-12-16,-4 1-20 0,7 1 2 16,-3 3-16-16,4 2-29 0,-1 0-28 0,1 1-36 15,3 1-23-15,6 0-31 0,0 0 15 16,-7 0-159-16,7 0-89 0,-9 0 22 0,9 0 15 0,-10 6 24 16,15-7 13-16,0 0 6 15</inkml:trace>
  <inkml:trace contextRef="#ctx0" brushRef="#br0" timeOffset="-189228.4">23315 11848 247 0,'0'3'174'0,"-4"1"-11"0,2 1-40 0,0-2-18 16,1 3 8-16,0 0-17 0,2 2 0 15,-1 0-2-15,0 2-65 0,0 2 36 0,14 17-51 16,-9-13 27-16,1-1 12 0,1-2-38 0,-2-2 25 16,4 2 22-16,0-4-24 0,-3-1-27 0,3-2 31 15,-3 0-30-15,2-4 36 0,3 5 3 16,3-1-7-16,-4-5 5 0,-1-1 28 0,-9 0-13 16,10 0-3-16,2 0 17 0,16-14 1 15,-14 7 11-15,-4-2 14 0,4 1-14 0,-5-6-11 16,-1 2 19-16,-3 0-23 0,-5 1-4 15,1 1-12-15,-1 2-14 0,0 8 3 0,0-13 0 16,-12-11 9-16,1 12-9 0,6 0 0 16,-5 3-13-16,-5-2-4 0,0 3-16 0,1 1-5 15,3 0-14-15,-6 3-22 0,6 1-16 0,3 1-15 16,-1-2-51-16,0 4-23 0,9 0 12 16,0 0-118-16,-6 0-121 0,6 0 27 15,0 0-51-15,-8 0 25 0,3 5 14 0,8-6 3 0</inkml:trace>
  <inkml:trace contextRef="#ctx0" brushRef="#br0" timeOffset="-188939.82">23713 11748 448 0,'0'-2'247'0,"0"1"-40"0,0 1-21 15,0 0-33-15,3 0-18 0,0 0-13 16,1 1 1-16,1 0-18 0,13 6-12 0,-1-4-38 16,0 5 9-16,-1-2-9 0,4 2 19 15,0-2-37-15,0 2 4 0,-3-1 6 0,0 0-10 16,0 0 1-16,0-1-18 0,-2 0-2 0,0-1 13 16,-2 0 3-16,0 2-17 0,-1-4-30 0,-3-2 0 15,0 0-3-15,-1 1-22 0,-2-1-37 16,1-1 6-16,0 0-65 0,-7 0-45 0,0 0-67 15,0 0-67-15,7 0 24 0,4-11 11 16,-8 6-25-16</inkml:trace>
  <inkml:trace contextRef="#ctx0" brushRef="#br0" timeOffset="-188698.62">23944 11705 290 0,'-1'-1'240'0,"-2"0"-62"0,2-2-35 15,1 3 17-15,-3 0-28 0,1 0-23 0,2 1-26 16,0 2 25-16,-4-2-3 0,4 2-24 16,-4 4 0-16,1-3-31 0,-4 11 27 0,0-2-20 15,-3 4 21-15,-1-1-45 0,0 2 32 16,0 2-23-16,1 0 1 0,-3-3-12 0,-5 3-8 16,4-1 0-16,2 1-5 0,1-5-19 0,2 3-3 15,-2-3-32-15,0-1-37 0,3-2 7 16,1-1-92-16,-2-3-123 0,8-2-34 0,1-2-10 15,0-2 18-15,0-2 35 0</inkml:trace>
  <inkml:trace contextRef="#ctx0" brushRef="#br0" timeOffset="-188160.1">24295 11528 386 0,'16'-10'191'0,"-1"3"21"16,-1 1-35-16,1 1-24 0,-2 2-55 0,-3-1 1 15,6 2-22-15,-1 1 22 0,-15 1-7 16,6 0 1-16,1 0-53 0,-7 0 17 0,18 11-16 15,-17-7 8-15,0 0 16 0,-1 1-13 16,0 2-5-16,-4 8-16 0,-3-1 3 0,-1-3 2 16,3 0-7-16,-5 1-4 0,-2-2-4 15,2 0 4-15,4-3-38 0,-2 0 17 0,4-3 5 16,0-1-16-16,2 0 5 0,-1-1-38 0,2 1 37 16,-2-1-39-16,1 0 14 0,0 1-9 15,2-2 27-15,-1 0-31 0,1-1 48 0,0 0-43 16,0 0 28-16,0 0-24 0,0 8 35 0,13 2-6 15,-9-6-2-15,10 5 4 0,-4 1-22 16,2 0 3-16,-2-5 2 0,-4 2-16 0,5 2 22 16,-6-1 13-16,4-3-22 0,-3 2 3 15,-2-4 4-15,0 2 3 0,-2-1 6 0,1 1-7 16,-2 0 27-16,0-1 1 0,1 1-30 0,-2 1 31 16,0-6 14-16,0 0 1 0,0 7 5 15,0 0-1-15,0-7 18 0,-11 13-28 0,1-2 11 16,2-6 14-16,-2 0-17 0,-5-1-10 0,4-1 12 15,-1 0-18-15,3-2-13 0,-1 0-13 16,1 0-1-16,2 1-103 0,7-2-56 0,-6 0-150 16,6 0-23-16,-9 0 19 0,9 0-6 15,-11-13-3-15</inkml:trace>
  <inkml:trace contextRef="#ctx0" brushRef="#br0" timeOffset="-187692.88">24730 11460 299 0,'-1'-3'258'0,"-1"0"-76"0,0 0-20 0,1 3-2 0,-2 0-36 16,3 4-13-16,-4-2-35 0,3 1 7 15,-2 2-2-15,2 1-12 0,-1 0-20 0,0 0 21 16,1 12-30-16,1-1-9 0,0-2-11 16,-3-2-8-16,3-13-7 0,0 9 31 0,0 2 13 15,0 3-7-15,0-2-21 0,0 0 4 0,13 13 3 16,-6-17 16-16,-4 2-16 0,9-2-24 16,-1-1 6-16,2-2 6 0,0-3-2 0,-3 1 7 15,1-3-17-15,-1 0 43 0,-1 0-7 0,1 0 6 16,15-12-2-16,-12 7 18 0,-3-3 5 15,-1-3-12-15,-1 0 8 0,-1-6-16 0,-5 1-3 16,-1 5-11-16,-1 11-7 0,0-14 12 16,-10-17-13-16,0 16 1 0,-3 0 0 0,0 0-1 15,0 0-12-15,-3 4 5 0,0 0-7 0,0-1-1 16,3 2 17-16,-3 3-5 0,3 0-15 0,0 3 7 16,4-2-17-16,1 6-13 0,3-1-25 15,-4-1-2-15,3 2-73 0,6 0-1 16,0 0 10-16,0 0-90 0,0 0-79 0,0 0-75 15,-10 11-7-15,11-10 24 0,1 0 15 0,4 0 18 16</inkml:trace>
  <inkml:trace contextRef="#ctx0" brushRef="#br0" timeOffset="-187270.51">24997 11311 310 0,'-2'-1'200'0,"-1"-1"-44"15,-1 2-16-15,1 0-16 0,0 2-53 0,-1-1 7 16,0 2 25-16,0-2-10 0,0 3-20 16,-5 7-16-16,2-2 16 0,0 2-7 0,4-1-6 15,0-3-5-15,0 2-28 0,3 1 43 0,0-3-34 16,0 2-20-16,12 16 36 0,-8-13-19 15,6 0-8-15,-2-2-13 0,5 0-4 0,2-4 23 16,-3 0 2-16,5-2-12 0,-4-1-10 16,0-1 33-16,-2-2-17 0,-11 0 23 0,14 0-15 15,2 0 14-15,14-9 17 0,-14 2 0 0,-2-1-17 16,1-2-3-16,-6-1 13 0,5 0 7 16,-5 1-13-16,0-2 11 0,0-1-3 0,-6-2-3 15,0 1-15-15,-3 14 10 0,0-11-11 0,0 2-23 16,0 0-1-16,-21-11 7 0,7 7 6 15,1 4-24-15,-5 0 2 0,4 3-1 0,-3 2-25 16,3-1-10-16,-1 4-47 0,-3 0-15 16,9 1-42-16,-3 0 11 0,-4 0-183 0,-11 14-80 15,9-10 4-15,6 0 44 0,-1 0 23 0,1 2-7 16</inkml:trace>
  <inkml:trace contextRef="#ctx0" brushRef="#br0" timeOffset="-186592.27">22857 12630 602 0,'-2'2'207'0,"-1"-2"7"0,0-2-28 16,2 1-28-16,4-1-17 0,1-3-18 0,14 0-3 16,6-5-26-16,3 1 7 0,5-1-24 0,6-4-3 15,12 2-6-15,4-4-10 0,12 0-8 16,6-3-2-16,11-2-14 0,1 1 7 0,12-2-16 15,4-2 8-15,1 4 0 0,1-2-13 0,-6 3-2 16,-3 0 12-16,-5 1-10 0,-10 3 4 16,-2 1 11-16,-10-2 9 0,-4 4 7 0,-8 1-2 15,-7 0-7-15,-4-1-10 0,-6 2 20 0,-5 3-14 16,-4 2-17-16,0-4-13 0,-5 3-22 16,-3 3-26-16,-7 2-40 0,-6-1 7 0,-3 2-139 15,-4 0-144-15,0 0-26 0,-3 6 25 0,-1-1 31 16,0-3 51-16,-9 7-28 0</inkml:trace>
  <inkml:trace contextRef="#ctx0" brushRef="#br0" timeOffset="-186286.22">23614 12648 631 0,'-5'3'211'16,"-4"8"-48"-16,4-2-9 0,2-2-5 15,1 2-35-15,2 0 10 0,0-1 5 0,0 2 6 16,0-1-5-16,11 21-22 0,-7-11-27 16,-1 1-2-16,1-1-10 0,1-2-11 0,0 2-3 15,0 1 10-15,0-3-6 0,0 0-22 0,-1 0-4 16,-3-5 15-16,3 0-15 0,0-3-18 15,-3-4-17-15,3 2-22 0,-3-2-37 0,0-2 6 16,1 2-121-16,-1-3-104 0,2 0-108 16,-3-2 61-16,0 0-2 0,0 0 41 0,17-11 8 15</inkml:trace>
  <inkml:trace contextRef="#ctx0" brushRef="#br0" timeOffset="-185947.78">23889 12669 433 0,'-1'-1'207'16,"-2"1"-39"-16,1 0 10 0,0 3-48 15,-2-1-17-15,1 2-10 0,2 1 8 0,-4 9-18 16,3 4-16-16,-1-2-6 0,3-7-2 0,0 3-14 16,0 1-4-16,10 16 14 0,-2-13-18 15,0-2-3-15,5-2-25 0,-3 0 17 0,2-2 18 16,3-3 5-16,-5-2-20 0,0 0 24 0,-1-5 8 15,0 0 8-15,-9 0 4 0,9 0-19 16,13-10 10-16,-8 1 12 0,-3 1-28 0,-2 0 20 16,3-5-11-16,-3 0-11 0,-2 0-13 15,2-1-1-15,-6 0-5 0,-2 4 12 0,0 0-27 16,-1 10 0-16,0-9 16 0,0-5-16 0,-15-11-12 16,9 11-18-16,-3 6-23 0,-3-3-10 0,2 4-30 15,1-1-40-15,-4 3-21 0,2 3 13 0,2 1-78 16,-1 0-68-16,1 0-113 0,9 1 25 15,0 0-27-15,-8 0 19 0,8 0 54 0</inkml:trace>
  <inkml:trace contextRef="#ctx0" brushRef="#br0" timeOffset="-185566.76">24169 12625 593 0,'0'0'149'0,"0"0"-20"16,0 0-10-16,0 0-21 0,0 0-16 15,9 18 31-15,-9-7-49 0,-3 1 29 0,3-1-61 16,0-4 30-16,0 6-32 0,0 2 2 0,12 12 36 16,-7-11-8-16,2-3-22 0,-1 1 5 15,4-4 7-15,4-1 10 0,-3-2-27 0,10-2 11 16,-1-2-30-16,3-1 18 0,3-2-1 15,-17 0 7-15,8 0 4 0,23-14-2 0,-18 7 26 16,-5-3-5-16,2-2 5 0,-1-1-5 0,-8 2 15 16,-1-4-8-16,-4-2-6 0,-1 3-6 15,-4 2-10-15,0 3-15 0,0-4-5 0,-15-14-2 16,6 12 3-16,-4 1-9 0,0 1-4 0,-4 2-6 16,5 1 13-16,-5 1-21 0,3-1-9 15,-1 2-13-15,2 1-22 0,4 5-28 0,-3-3-32 16,6 5 10-16,1-1-120 0,-4 0-86 0,3 0 24 15,4-1 19-15,0 2-101 0,-1-2 45 16,3 2 10-16</inkml:trace>
  <inkml:trace contextRef="#ctx0" brushRef="#br0" timeOffset="-185169.42">24497 12530 307 0,'0'8'168'0,"-2"11"-36"0,2-7-27 16,0-7-12-16,0 4-10 0,0 1-1 0,0 4-7 16,0-1-10-16,0 3-12 0,0-3-21 15,0 1 30-15,10 6-4 0,-1-6-6 0,0-2-5 16,2-4 13-16,1-2-12 0,2 1 2 0,0-6-15 15,-2-1 18-15,-1 0 32 0,2 0 2 16,4 0 6-16,17-13 5 0,-19 7-3 0,2-2 4 16,-6-3-13-16,2 0-4 0,-1-2 19 0,-5 0-1 15,1 3 2-15,-3-6-2 0,-5 16-11 16,0-8-28-16,0-2-15 0,0 1 11 0,0 0-3 16,-13-12-22-16,3 7 1 0,1 2 8 0,-1 4-26 15,-4-1 17-15,0 3-16 0,-4 1-12 16,-1 2-13-16,3 0-31 0,-4 1-41 15,2-1-16-15,12 3-24 0,-3 0 11 0,-2 0-138 16,1 0-150-16,1 0 29 0,2 0 13 0,7 0 23 16,-10 0 16-16,10 0 8 0</inkml:trace>
  <inkml:trace contextRef="#ctx0" brushRef="#br0" timeOffset="-185001.96">24908 12579 544 0,'2'1'291'0,"2"-1"-50"0,-3 1-69 0,1-2-55 15,2 1-75-15,-1-1-4 0,1 1-5 0,-4 0-1 16,4-3-367-16,-3 0 0 0,2 1 32 16,-6-3 38-16</inkml:trace>
  <inkml:trace contextRef="#ctx0" brushRef="#br0" timeOffset="-177981.04">6988 14629 317 0,'0'0'219'0,"0"0"-15"0,0 0-13 16,-14 0-27-16,14 0-27 0,0 0-15 15,0 0-21-15,3-10 4 0,2 3 10 16,5-4-24-16,0 4 18 0,-3 0-39 0,-1 4 8 15,-1-1-8-15,-1 1-22 0,0 1 4 16,1-1-2-16,0 1 2 0,-1 0-8 0,5 1-1 16,-4-1-9-16,12 0-3 0,-5 0-4 15,0 2-26-15,-2-2-12 0,-10 2-14 0,9 0-34 16,5 0-19-16,-1 0 6 0,0 0-69 0,-2 0-35 16,-1 0-113-16,-2 0 23 0,1 0-115 15,0 0 11-15,-3 0 17 0</inkml:trace>
  <inkml:trace contextRef="#ctx0" brushRef="#br0" timeOffset="-177663.51">7166 14780 307 0,'0'3'199'0,"-2"-2"-39"15,0 2 9-15,4-2-1 0,-2 1-18 16,2-1-14-16,-2 0-10 0,0 0-5 16,0 1 10-16,1-2-23 0,0 0-15 0,3 2-6 0,-1-2 10 15,0 0 1-15,2 0-12 0,0 0-5 16,1-2-6-16,2 2-12 0,-2-2-9 0,2 2-11 16,15-7 9-16,-5 4-8 0,1-5 3 15,-3 1-10-15,1 1 0 0,2 1-13 0,-1-1 6 16,1 1-5-16,-2-2-9 0,0 1 1 0,-3 5-15 15,2-4-24-15,-6 3-32 0,1-1 6 16,-5 1-192-16,-3 0-157 0,-1 1 27 0,-2 1 22 16,0 0 18-16,0 0 14 0,-13-23-56 15</inkml:trace>
  <inkml:trace contextRef="#ctx0" brushRef="#br0" timeOffset="-175853.1">7791 14342 331 0,'0'-14'250'15,"-13"14"-15"-15,-5-27-38 0,18 23-28 16,-3-1 6-16,1 3-26 0,2-1-24 0,-2 2-11 15,0-2-39-15,4 3 20 0,-4 1-23 0,2 2-5 16,-1 1 6-16,0 4-23 0,-2 12 10 16,-3 1-13-16,2 3-14 0,0-1 8 0,-3-1-1 15,1 5-8-15,5-2-16 0,-3 1 10 16,4-2-7-16,0-12-10 0,0 6-2 0,0 4 11 16,0-2-1-16,0-2-10 0,12 23 7 15,-6-26 1-15,2-4 0 0,9-3 1 0,0-1 12 16,3-6-24-16,-9-1 15 0,5 0 4 15,29-16-15-15,-20 7-3 0,4 0 6 0,-3 0-4 16,-1-3 3-16,-4 1-3 0,1 0 3 0,-5 5-22 16,1-5 25-16,-5 3 0 0,-4 3-2 0,1 3-5 15,-5-3-3-15,0 3-10 0,-1-1-14 0,-1 2 7 16,-1 0-55-16,0-1-30 0,-1 0-6 16,0 1 9-16,2-2-148 0,-3 1-131 15,1 2 24-15,-1 0 25 0,0 0 0 0,0 0 52 16</inkml:trace>
  <inkml:trace contextRef="#ctx0" brushRef="#br0" timeOffset="-175585.75">7916 14457 406 0,'-5'-3'229'0,"-1"3"-17"0,1-3-41 0,2 1-20 16,0 1-30-16,0 0-12 0,2-2-10 15,-1 3 10-15,2 2-26 0,0 0-20 0,0 1 6 16,3 3-5-16,0 0-3 0,4 9-10 15,-1 4 11-15,3-1-5 0,-2 5-8 0,4 2 2 16,-1-1-24-16,1 0 5 0,-1-2-3 0,-1 6 6 16,3-3-15-16,-2 0 12 0,2-2 1 15,1 4-3-15,-3-4 0 0,2 0-3 0,-1-1-24 16,4 1 26-16,-7-3-11 0,3-2-16 16,-4-4-14-16,-2-2-23 0,-1-3 2 0,1-4-50 15,-2-1 7-15,-3-1-192 0,0-3-119 16,0-4 35-16,-1 1 20 0,-1-2 14 0,-8-11 20 15</inkml:trace>
  <inkml:trace contextRef="#ctx0" brushRef="#br0" timeOffset="-175127.75">8249 14332 285 0,'1'-5'244'0,"9"-6"-61"16,-3 3-16-16,2-2-30 0,1 1-7 0,0 3-55 16,2 2 23-16,-3 1-18 0,1 2-34 15,-4 1 30-15,-6 0-18 0,9 0 19 0,2 0-15 16,-2 0-18-16,12 17-30 0,-11-5-6 16,-1-4 32-16,-5-1-9 0,-1 4-24 0,0 4 16 15,0 2 26-15,-1-6-31 0,1 7 10 0,-3-6 8 16,0-5-26-16,0 3 2 0,0 2-9 15,0 3 0-15,-11 15 1 0,8-19 7 0,0 1 4 16,1-3 9-16,-6 8-13 0,6-7-4 0,-2-1-24 16,0 0 23-16,2 0 0 0,-1-2-9 15,0-2 8-15,1 0 9 0,0-1-6 0,2 1 19 16,-2 0-14-16,1-1 2 0,1-2-19 0,0-2 27 16,0 0-6-16,0 0 21 0,0 0-23 15,12 9 17-15,-7-10-17 0,3 1 13 0,12-3-1 16,-10 3 2-16,20-12-2 0,-9 5 1 0,0-1 9 15,-2 5-22-15,1-7-7 0,-5 6 7 16,-5-2 4-16,0 2-29 0,-1 1 27 0,-1 0-27 16,-3 1 5-16,2 0-30 0,-5 2-6 15,1-2-33-15,1 1 8 0,-2-1-118 0,-2-1-81 16,1 2 21-16,1-2 17 0,2 0-90 0,-4-1 15 16,4-1-67-16</inkml:trace>
  <inkml:trace contextRef="#ctx0" brushRef="#br0" timeOffset="-174708.42">8687 14187 348 0,'-5'0'199'0,"3"1"-15"0,-2 1-62 16,2 1 0-16,0 1-2 0,2 2-47 15,0 3 23-15,4 8 16 0,-4-11-40 0,11 21-13 16,-1-7-20-16,-1-2 30 0,0 3-18 0,1-5-27 16,5 0 29-16,-1 0 3 0,1-2-4 15,3-1 2-15,0-1-4 0,0-3 6 0,-1-1 9 16,-2-5 4-16,5 1-16 0,-5-2 6 0,-4-2-1 16,1 0 1-16,4 0 0 0,16-16-6 15,-18 7 10-15,2-4 2 0,-5 0-3 16,-1-5 10-16,-1 3-23 0,0-2 10 0,-5-3 1 15,1-1-18-15,0 1 17 0,-4 1 2 16,-1-3 1-16,0 13-3 0,0-5-22 0,0-2 28 16,-11-18-19-16,3 17-14 0,-3 1 14 15,3 2 3-15,-4 1-18 0,-2 0 9 0,0 4-8 16,-2 0-27-16,0 1 18 0,0 6-21 0,-2-3-40 16,2 5-26-16,2-1-35 0,4 1-78 15,-3 0 17-15,-2 0-236 0,-17 18-26 0,16-14 51 16,6-2 22-16,-1-1 27 0,4 0 10 0,2 1 17 15</inkml:trace>
  <inkml:trace contextRef="#ctx0" brushRef="#br0" timeOffset="-173926.25">7843 15906 708 0,'0'0'283'0,"0"-12"-29"15,-15 12 0-15,-2-22-27 0,14 17-51 16,1 3-21-16,0-1-8 0,-2 3-30 0,4 0-20 16,0 3-6-16,0-1-9 0,5 5 5 0,0 10-23 15,2 3-2-15,-1 1-5 0,3 1 2 16,0 2-19-16,1 1 2 0,-1 1-15 0,1-4 15 16,1 3-16-16,-1-1 9 0,2-1 2 0,-1 1-8 15,1-6-16-15,-4-1-3 0,-3-1-13 16,0-3-16-16,2-2-40 0,-3-4-31 0,-1-3 7 15,-3-4-199-15,0 0 21 0,0 0-183 16,0 0 25-16,3-15 28 0,-2-4 16 0,-1 9 54 16</inkml:trace>
  <inkml:trace contextRef="#ctx0" brushRef="#br0" timeOffset="-173331.95">8281 15729 317 0,'-8'-14'246'0,"2"-1"-25"0,-5 2-7 0,5 0-35 15,-7-1-30-15,1 4-8 0,-1-2-9 16,4 3-8-16,-4 0-6 0,1 0-18 0,0 1-11 16,4 2-12-16,0 3-15 0,0 2-2 0,6-1-22 15,-6-1 5-15,8 3 2 0,0 0-4 16,-6 0-2-16,6 0-8 0,-14 13-3 0,10-9-7 15,-4 10-17-15,6-4 3 0,-1-1 0 16,3 2 9-16,-1-1 10 0,-1-1-11 0,2-9-4 16,0 12-14-16,16 17 19 0,-12-11-6 15,2-4 8-15,3-1-10 0,-1-1-3 0,3 0 1 16,0 1 10-16,5-2-14 0,-7-2 5 0,5 0-2 16,0 2 4-16,1-4 2 0,4 2-10 15,-4-4 5-15,-5 5-8 0,2-3 12 0,0-1-10 16,4 0-4-16,-4 4 8 0,0-5-1 0,-3 2-8 15,2 1 2-15,1-1 4 0,-6-2 6 16,0-1-4-16,-3 2-9 0,0 1-4 0,-1-2 3 16,0 0 15-16,-2-1-7 0,0 2 4 15,0-6-21-15,0 6 13 0,0 3 9 0,-16 10-13 16,13-12 10-16,-3 0 3 0,-3 5 4 0,-2-3-6 16,-1-1-10-16,-1-2 13 0,-2 0-1 15,5-2-6-15,-6-1 12 0,-1-1-8 0,4 1-3 16,2-3 0-16,-2 1 3 0,13-1 8 0,-8 0 2 15,-3 0 16-15,-10-13 6 0,11 5-14 16,2-1-5-16,3 2-5 0,3-1 14 0,0 0-13 16,-1 0 4-16,3 0 1 0,0-2-3 0,0-2-13 15,12-17 20-15,-5 12-12 0,-1-2-8 16,-1 1-3-16,4 2-1 0,-5 1-1 0,1-1-28 16,-2 1-7-16,3 5-24 0,-3 0-26 0,0 1-21 15,-1 2 11-15,-1 0-121 0,-1-1-135 0,0-1 24 16,0 1 22-16,0 8 23 0,0-12 16 15,0-1 8-15</inkml:trace>
  <inkml:trace contextRef="#ctx0" brushRef="#br0" timeOffset="-172890.53">8574 15441 477 0,'-2'2'144'16,"-1"-1"-15"-16,0 1-8 0,1 3 5 0,-6 7-20 15,1 5-15-15,2 0 14 0,1 1-52 16,0 0-2-16,4-8 10 0,0 3-2 0,0 5-6 15,0 1 2-15,13 18-35 0,-5-17-4 0,-1-1 10 16,2 0 18-16,2-2 0 0,-1-2-3 16,3 0 5-16,-3-2 14 0,3-3-17 0,-2 0 14 15,-1-3-4-15,2-4 27 0,-2 2 8 16,-10-5-4-16,8 0 16 0,1 0 2 0,13-13 1 16,-9 1 12-16,-1 0-9 0,-2-1-21 0,-2-1-12 15,-2-4 10-15,-4 4 9 0,-1-5-14 16,-1-2 2-16,0 11-17 0,0-4 13 0,-13-21-31 15,2 17 9-15,0 0-20 0,-3 4-7 16,-1 1 7-16,-3 0-64 0,0 3-18 0,2 4-67 16,-1 1-63-16,-2-2 15 0,6 4-280 0,0 2 42 15,4-2 1-15,1 2 65 0,2-2-15 16,-1 0 15-16,5 1 36 0</inkml:trace>
  <inkml:trace contextRef="#ctx0" brushRef="#br0" timeOffset="-169907.63">20661 11600 595 0,'0'0'193'0,"0"0"-22"0,0 0-46 16,-11 0 15-16,11 0-12 0,0 0-12 0,0 0-32 15,-13-13-4-15,14 10 6 0,2 1-13 16,3-1 1-16,-2-1-43 0,10-2 33 0,-3 2-13 16,2-3-6-16,4 2-6 0,-7 2 1 0,7-4-6 15,1 4-5-15,3-2-9 0,-3 1 0 16,-1 2-5-16,2-4 3 0,-6 1-14 0,1 4 2 15,-3 1-19-15,0 0-28 0,-4 0-9 0,-7 0-17 16,8 0 8-16,-8 0-67 0,9 0-25 16,-3 0-23-16,-6 0-28 0,7 0-83 0,-7 0 15 15,0 0 12-15</inkml:trace>
  <inkml:trace contextRef="#ctx0" brushRef="#br0" timeOffset="-169692.63">20779 11657 439 0,'-2'2'122'0,"1"-1"-19"16,2 1 7-16,1-2-13 0,-1 2 15 16,2-2 5-16,-1 0-35 0,3 0-5 0,1 0-17 15,0 0-2-15,3-2-9 0,7-1-37 16,-8 3-3-16,19-8 0 0,-12 5-1 0,3-1-108 0,-3 0-53 15,2-3-119-15,-2-1 12 0,2 4 6 16</inkml:trace>
  <inkml:trace contextRef="#ctx0" brushRef="#br0" timeOffset="-169148.2">21181 11294 363 0,'13'-8'171'0,"0"-1"-20"16,2 1-32-16,-6 5 3 0,2-1 7 0,-4 2-21 16,2-1-7-16,-4 3-1 0,2-2-38 0,-4 2 11 15,-3 0-8-15,0 0-16 0,0 0-31 16,9 0 33-16,2 12-15 0,-9-7 19 0,-1-1-27 15,-1 2 11-15,3 1-14 0,-3-3-20 16,0 4 18-16,0-2 1 0,0-6-7 0,0 0-24 16,0 8-1-16,0 0 29 0,0-1-18 0,0-2 18 15,0-5-6-15,0 8-27 0,0-8 24 16,0 8 4-16,0-8-12 0,0 6 1 0,0-6 17 16,0 7-14-16,0-7-40 0,0 0 7 0,0 5 16 15,0-5 15-15,0 0-40 0,0 7 52 16,9 3-18-16,-5-7 5 0,2-2-8 0,7 6 20 15,-2-2-53-15,-2 0 43 0,0-2-5 16,4 4 3-16,-4-1 14 0,1-2 1 0,-3 3-21 16,4 1-35-16,-4 1 19 0,-1-3 23 15,-2 1-12-15,-3 0 10 0,2-2 2 0,3 10-19 16,-1-6 3-16,-4 1 29 0,2-2-36 16,-3 0 40-16,3-2-1 0,-3 2 13 0,0-2-15 15,0-6 7-15,0 0-10 0,0 5-9 16,0-5 36-16,-20 22-22 0,13-14-8 0,-1-3 13 15,-2 1 3-15,2-6-14 0,0 2-13 0,1-2-1 16,-1 2-11-16,-11 0-24 0,2-2-31 0,17 0 5 16,-10 0 6-16,2 0-108 0,1 0-40 15,-7-9-133-15,2 1 20 0,5-1-50 0,4 3-3 16</inkml:trace>
  <inkml:trace contextRef="#ctx0" brushRef="#br0" timeOffset="-168670.03">21574 11240 323 0,'0'-3'248'0,"2"1"-63"0,0 0-44 0,-1 0 20 16,-1 0-11-16,0-1-56 0,0 3 9 0,1-1-7 15,-1 1-14-15,-1 0 1 0,1 1-46 0,-1 2 26 16,-3 0-14-16,4 2 1 0,-4 1-22 16,4-1 19-16,-1 2-5 0,-1 10-9 0,0-4 15 15,2-6-19-15,0 7-26 0,0 1 7 0,11 14 17 16,-8-15-2-16,6 2-2 0,-5-6-6 16,2 4-4-16,1-4 4 0,0-1 6 0,-1-2-29 15,1-1 10-15,-2 0-7 0,2-2 11 0,-2 0-3 16,0-3 3-16,1-1-10 0,0 4 13 0,0-4-15 15,1 1 18-15,-7-1 0 0,9 0-1 16,-5 0-26-16,9 0 35 0,10-11 10 16,-17 8-37-16,2-3 15 0,-2 2 11 0,-2-1 12 15,-1 1 4-15,-1-1-12 0,-2 2-20 0,0-2 7 16,0 5 1-16,0 0 0 0,0 0 4 16,0-9 1-16,-18-7-22 0,9 12 0 0,3-1 8 15,-2 5-10-15,2-3 5 0,1 2 4 16,0 1-15-16,2 0-11 0,-2 0-9 0,5 0-24 15,0 0-24-15,0 0 6 0,-6 0-88 16,6 0-50-16,0 0-101 0,-17 10 22 0,17-9 20 16,-1 1 1-16,-1-2-1 0</inkml:trace>
  <inkml:trace contextRef="#ctx0" brushRef="#br0" timeOffset="-168282.75">21910 11264 360 0,'-4'0'156'0,"0"-2"-26"16,-2 4 12-16,3-1-70 0,-3 0 40 0,2 0-27 15,-1 1 19-15,1 4-26 0,-1-1-1 16,4 0-33-16,-2-1-26 0,1 1 4 0,2 2 31 15,0-1-5-15,0-6 7 0,0 11-24 0,0 1 4 16,13 6-3-16,-2-7 8 0,-2-3 9 16,1-6-20-16,-1 4-12 0,1-5 25 0,-2-1 2 15,-3 4-2-15,-5-4 10 0,0 0-11 0,8 0 22 16,1 0 1-16,-3 0 16 0,6-13-24 16,1 5 12-16,-3-4-6 0,-4 0 10 0,-2 3-14 15,2-2 1-15,-5 3-7 0,2-1-10 0,-3 3 1 16,0-1-7-16,0 7 3 0,0 0-13 15,-13-21-5-15,8 12-39 0,-7 0-29 0,1 6-47 16,2 0 10-16,-1 3-229 0,0 0 25 16,10 0 22-16,-10 0-108 0,-2 0 47 0,-17 11 7 15,15-4 31-15</inkml:trace>
  <inkml:trace contextRef="#ctx0" brushRef="#br0" timeOffset="-166434.93">22500 13776 267 0,'0'0'246'16,"-13"0"-60"-16,13 0-58 0,0 0 4 0,0 0-12 15,0 0-8-15,15-5-43 0,0 1 18 16,4 1-19-16,-1-2-20 0,3 2 31 0,0-1-12 16,0 3-23-16,-1 0 23 0,-3-3-13 15,-2 3-11-15,2 0 9 0,-4-3-34 0,-1 1 20 16,-4 1-12-16,0 2 14 0,-2-2-9 0,2-1-2 16,-4 3-12-16,0 0 4 0,-1-1 2 0,3 1-32 15,-5-1-10-15,1 1 4 0,0 0-9 16,0 0-19-16,0 0 3 0,-2 0-64 0,0 0-35 15,0 0-55-15,0 0-81 0,0 0-63 16,0 0 19-16,15 9-2 0</inkml:trace>
  <inkml:trace contextRef="#ctx0" brushRef="#br0" timeOffset="-166107.99">22538 13976 363 0,'-2'1'173'0,"2"1"33"16,2-1-27-16,-2-1-23 0,5-1-35 0,-1 1-16 15,1 0 13-15,2-2-19 0,11 0-21 16,-8 2-13-16,17-7 25 0,-10 3-14 0,1 1-23 15,1 0 13-15,1 2-15 0,-4-3-3 16,-3 2-13-16,-1 1-5 0,-5-1 11 0,2 2-6 16,-5-2-15-16,2 2 10 0,0-3 0 0,-3 3-9 15,2-2-20-15,-1 2 13 0,-2 0-34 16,1 0-16-16,-3 0-23 0,0 0 5 0,0 0-88 16,6 0-53-16,-6 0-177 0,8 0 34 15,-8 0 9-15,8 0 12 0</inkml:trace>
  <inkml:trace contextRef="#ctx0" brushRef="#br0" timeOffset="-165639.18">23135 13641 411 0,'-5'-6'242'0,"5"0"-61"15,0 3 1-15,-2 1-35 0,1-1-14 0,2 3-16 16,1 0-24-16,-2 3 2 0,5 0 9 0,-3 1-35 16,7 11 1-16,0-1-4 0,-2 3-15 0,2 2 3 15,-1 1-5-15,0 0-3 0,1 3-19 16,-1 1 19-16,-5-3-6 0,3 2 1 0,-2-2-10 16,1-1-7-16,1-1 5 0,-3 2-5 0,3-5-2 15,-4-1-15-15,0-3 4 0,2-2 5 16,-3-1 1-16,1-3 0 0,1 0-10 15,1-4-7-15,-3 3 23 0,0-2-2 0,1 0-7 16,-2 1-13-16,1-3-2 0,0-1 3 0,-1 0-31 16,0 0-24-16,0 0 4 0,0 0-108 0,17-13-77 15,-15 10-134-15,8-6 25 0,0-4 19 16,-7 6 13-16,3 0-2 0</inkml:trace>
  <inkml:trace contextRef="#ctx0" brushRef="#br0" timeOffset="-164097.94">23477 13595 312 0,'0'0'224'0,"0"0"-32"16,-12 0-27-16,12 0-55 0,0 0 25 0,0 0-8 15,-26-5-16-15,21 3 2 0,4 1-27 0,-2 0-1 16,2-2-19-16,-2 3 2 0,3-3 6 16,-2 1-15-16,2-1-14 0,0 0-13 0,2 2 16 15,1-2-10-15,-2 1-7 0,2 0-21 0,3-1 18 16,-3 3 4-16,1-2-12 0,2 0-4 15,1 1-1-15,1-1 19 0,0 2-27 0,-1 0 5 16,1 0-24-16,-8 0 2 0,8 0 16 16,6 0 4-16,0 0 12 0,12 14-35 0,-17-11-2 15,-1-1 26-15,-1 1 8 0,-3 1-15 16,-2-4-2-16,6 5-10 0,-6-2 8 0,1 3-2 0,1 7-7 16,-2-3 2-16,1 0 29 0,-3-1-26 15,0-9 6-15,0 10 21 0,0-2-20 16,0 3-3-16,-12 15-12 0,5-13 18 0,-1 1-4 15,0-3-21-15,2-2 22 0,-3 4 7 0,0-2-14 16,4-4-5-16,1 0 6 0,-1-4 2 16,0 3-23-16,4-3 44 0,-3 0-13 0,0 2-3 15,3-5-7-15,-3 4-1 0,4-1-5 16,-3-2 14-16,1 2-9 0,2-2 10 0,0 2-11 16,-3-2-13-16,1 0-3 0,2 3 31 0,0-3-25 15,0-1 29-15,0 0-4 0,0 0 5 16,10 4 4-16,-5-1-13 0,3-3 4 0,-1 1 19 15,13-1-21-15,2 3-1 0,-1-2-11 16,1 2 3-16,1-2 6 0,-4-1 1 0,4 3-7 16,0-3-4-16,0 2 12 0,-13-2-6 15,5 0 8-15,1 0-1 0,-2 0-10 0,-4 0-13 0,0 0 20 16,-2 0-29-16,-2 0-44 0,-6 0 9 16,6 0 6-16,-6 0-70 0,0 0-48 0,13-7-77 15,-13 2-98-15,0 0 8 0,-2 2 10 16,2-4 1-16</inkml:trace>
  <inkml:trace contextRef="#ctx0" brushRef="#br0" timeOffset="-163687.1">23945 13442 247 0,'-5'-2'184'15,"1"-1"-31"-15,-2 3-37 0,2-1-16 0,-2 2-2 16,-1 0-5-16,-8 6-31 0,0 0 39 16,2 3-52-16,1 0 11 0,3 1-15 0,3 4 25 15,-1-2-40-15,2 1-10 0,2 2 7 0,0 0 24 16,3 3-21-16,0-10 6 0,0 6 13 16,13 16-39-16,-2-12 45 0,-2-2-20 0,5-4 8 15,-3-2-6-15,4-1 15 0,-5-2 3 16,4-2 8-16,0-3-15 0,4 1 22 0,-6-4-14 15,-12 0 7-15,10 0 14 0,0 0-21 0,17-11 19 16,-13 1-12-16,-1 1-3 0,1 0-11 16,-5-2-3-16,3-3 7 0,-4 3-11 0,0-2 4 15,-3-1-6-15,-1 1-12 0,-4 3 10 0,0 10 1 16,0-11-19-16,0-2-6 0,-14-13-1 16,5 13 13-16,-4 1-14 0,3 1-21 0,-7 0-18 15,3 2-9-15,0 0-12 0,2 2-14 0,2 4-43 16,1 1 9-16,3-2-93 0,1 2-54 15,0 2-138-15,3 0 25 0,1 0 23 0,1 2 17 16,3-2-23-16</inkml:trace>
  <inkml:trace contextRef="#ctx0" brushRef="#br0" timeOffset="-163549.94">24295 13612 383 0,'3'0'210'0,"-1"0"-80"16,0 0-21-16,-1 0-12 0,0 0-264 16,2 0-156-16</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6:20:13.904"/>
    </inkml:context>
    <inkml:brush xml:id="br0">
      <inkml:brushProperty name="width" value="0.05292" units="cm"/>
      <inkml:brushProperty name="height" value="0.05292" units="cm"/>
      <inkml:brushProperty name="color" value="#FF0000"/>
    </inkml:brush>
  </inkml:definitions>
  <inkml:trace contextRef="#ctx0" brushRef="#br0">2700 5724 357 0,'0'0'286'16,"0"0"-64"-16,0 0-31 0,0 0-31 15,0 0-12-15,0-13-15 0,23-6-10 0,5 13-9 16,4-2-5-16,1 1-11 0,4-1-11 16,5-1 6-16,2 1-33 0,-1-1-7 0,4 1 12 15,3-1-7-15,2-1-9 0,-3 0 7 0,2 2-11 16,-2 0-13-16,-7 0-16 0,-1 2-33 0,-5-1-9 15,-2 3-36-15,-7-1-22 0,3-2 9 16,-10 5-97-16,-5 2-14 0,-8-3-137 0,-5 3-30 16,-2 0 20-16,0 0 11 0,-10-2-5 15</inkml:trace>
  <inkml:trace contextRef="#ctx0" brushRef="#br0" timeOffset="251.66">3172 5631 427 0,'-3'1'227'0,"0"3"-29"0,2-2-2 0,-1 4-3 16,1-1 1-16,0 12-3 0,2-4-24 0,-1-4 14 15,0 7-36-15,0 2 11 0,0 2-9 0,0 5-21 16,13 21 3-16,-6-19-11 0,3 2-33 16,-4-2 5-16,3-1 8 0,4 1-37 0,-6 2 10 15,4-3 1-15,1 1-13 0,-1-2 18 16,-1 1-47-16,1-4 6 0,-4 2-48 0,2-5-57 15,-1 0-51-15,2-2 11 0,-8-9-216 0,3-4-89 16,-1-4 17-16,-4 0 25 0,4-9 24 0,-2-8-8 16,1-7 11-16,-3 9 36 0</inkml:trace>
  <inkml:trace contextRef="#ctx0" brushRef="#br0" timeOffset="1158.56">3378 5617 395 0,'0'-5'273'0,"0"1"-54"0,2 4-39 16,-1 3 3-16,-1-1-22 0,0 5-5 0,4 15 7 16,-4-11-23-16,0 6-6 0,5 24-3 0,-5-14-2 15,3 0-17-15,4-1-11 0,-1 0 5 16,1 3-26-16,1-1-3 0,-2 1-16 0,4-3 14 16,-4 3-27-16,2-5 1 0,-1 1-7 0,4-2-5 15,-6-4 12-15,0-1-18 0,2-6-4 16,-3-2 2-16,-1-3-1 0,-3-6-6 0,1 1 0 15,-1-2-5-15,-1-3 0 0,1-3-10 0,0-2 1 16,-2-11 1-16,2 9 8 0,0-7-12 16,0-3-18-16,0 0 5 0,11-18 11 0,-7 19-6 15,4 4-9-15,-3 1 1 0,1 0 15 16,1 6-23-16,2-2 10 0,0 4-5 0,1 3 12 16,4-1-16-16,0 1 24 0,-1 3-26 0,-5 0 27 15,7 0-11-15,19 12-8 0,-15-5-1 16,1 4 13-16,-2 0-4 0,1-1-2 0,1 1-3 15,-3 2 2-15,1-1 13 0,-2-1-5 16,2 0-5-16,1-2 12 0,-2 0-16 0,-3-2 16 16,4-1-12-16,-4-6 1 0,-9 0 1 0,10 0 1 15,-2 0-9-15,19-16 13 0,-14 5 6 0,-4-3-1 16,0-3-8-16,0 0-2 0,-1-2-5 16,-5 2 2-16,-1-4 2 0,1 5-5 0,-4-5-1 15,-2 4-2-15,-2 9 8 0,0-4-7 16,0 3-3-16,-12-8 8 0,5 11-2 0,3 0-5 15,-10 1 16-15,3 1-10 0,2 4 5 0,9 0-10 16,-14 0-9-16,-10 12 18 0,13-3-3 16,5 3-11-16,1-3 13 0,2-1-7 0,3 2-1 15,0-10-8-15,0 11 13 0,16 14-2 0,0-13 11 16,1-2-13-16,3-3 9 0,3 2-7 16,3-4 11-16,-2 0-1 0,6-2-10 0,-1 0 11 15,-15-3 0-15,4 0-14 0,6 0 11 16,26-18-2-16,-27 9-7 0,-1-1 10 0,-2-2 5 15,-7-1-1-15,2-4-15 0,-2-1 17 0,0 0-1 16,-8-2-12-16,1 1 17 0,-3 1-9 0,0 2 6 16,-3 9-5-16,0-2 4 0,-11-11-4 15,7 15-3-15,-2-2-9 0,-1 3 14 0,0 3-17 16,1 2 6-16,0 1 7 0,-9 4 7 16,8 2-10-16,-3 3-2 0,3 0 4 0,3-1 0 15,2-1-2-15,0-1 2 0,2-8-2 0,0 11-2 16,15 7 0-16,-4-9-3 0,-1-1-4 0,5-3 11 15,3-1 7-15,1-1-5 0,3 1-7 16,-12-4-1-16,10 0-18 0,19-14 7 0,-16 4 8 16,1 2-20-16,-4-5 5 0,-2-4-3 15,-2 0 30-15,1 0-14 0,-7-3-2 0,1 3-9 16,-7-2 17-16,-1 2-14 0,-3 4 13 0,0 13 3 16,0-8-17-16,-18-9 14 0,4 12-4 0,-4 2-1 15,-3 3 14-15,10 0-13 0,-6 0-8 0,-21 17 19 16,21-8-8-16,2 4 7 0,6 1 0 15,5 0-6-15,3-1 11 0,1-3 3 0,13 15-2 16,6-12 9-16,1 1-16 0,5-3 18 16,3 1-7-16,5-2-8 0,2-2-18 0,-2 2-46 15,0-4 7-15,0-4-199 0,3 0-128 16,-22-2 11-16,9 0 26 0,3 0-11 0,27-17 7 16</inkml:trace>
  <inkml:trace contextRef="#ctx0" brushRef="#br0" timeOffset="1732.81">5542 5697 252 0,'7'-2'394'16,"-1"-1"-98"-16,10-7-20 0,0 2-55 0,3-3-13 15,-1-3-32-15,0-3-12 0,1 3-28 16,2-1-22-16,-7 0-4 0,3-3-15 0,-3-2-13 15,0 3 7-15,-2 0-17 0,-9 3 3 0,1 1-5 16,-4 3-33-16,0 10 5 0,0-11 1 16,-18-10-22-16,8 16 5 0,1 1-2 0,-2 1 2 15,1 3-21-15,1 0 19 0,9 0-12 16,-11 0-8-16,-12 12 2 0,14-4 0 0,3 0 11 16,2 1 2-16,5 0-20 0,-1-9 11 0,0 11-8 15,21 14-3-15,0-14 0 0,0-1-4 16,3-3 8-16,4-1 22 0,3-3-5 0,-15-3-22 15,9 0 5-15,30-11 5 0,-22 3 2 16,-2 1-1-16,1-7 18 0,-3 3-21 0,-4-4 23 16,0-1 7-16,-2-3 3 0,-7 0-23 15,-2-4 28-15,-1 0-23 0,-5 1-4 0,-3-2 14 16,-5 14-11-16,0-5 13 0,-17-14-25 0,7 15-5 16,-7 3 22-16,-2 2 7 0,1 2-34 15,-2 2 1-15,5 5-4 0,4 0-9 16,0 0-3-16,-9 14-3 0,13-7-13 0,4 1 10 15,-2 5-9-15,5-13 9 0,0 13 15 0,16 19-13 0,-5-15 15 16,3 0-7-16,-1-1 11 0,1 2-15 16,4 1 1-16,-5 1 17 0,3-1-16 0,-3 1 22 15,2 0 5-15,-3 1-10 0,1 1-2 16,-1 2-4-16,-2 0 7 0,0-2-8 0,-3-1 6 16,-1 1-8-16,-6-2 6 0,0-12 6 15,0 6 3-15,-12 17-20 0,1-17-46 0,-2 1-43 16,-5-4 10-16,0-8-171 0,-5 0 19 0,10-3 24 15,-7 0-194-15,-33-13 69 0,20 1 5 16,0-6 15-16,-6-2 51 0,0-5-28 0</inkml:trace>
  <inkml:trace contextRef="#ctx0" brushRef="#br0" timeOffset="1903.47">5426 5256 357 0,'-11'-14'452'0,"7"6"-73"16,-1 2-45-16,0 1-35 0,2 0-43 15,1 1-34-15,0 3-38 0,-1-3-13 0,3 2-21 16,0 2-30-16,0 0-53 0,0 0-20 16,0 0-82-16,15-6-42 0,-9 6 8 0,2 2-247 15,-3-2-100-15,0 1 27 0,3-1-8 0,-4 2 22 16,-4-2 60-16,0 0-3 0</inkml:trace>
  <inkml:trace contextRef="#ctx0" brushRef="#br0" timeOffset="2773.31">6955 5334 454 0,'-6'0'249'16,"3"0"-22"-16,-1 0-55 0,2 0 3 15,-1 3-30-15,3-1 2 0,0 4-25 0,0-2 4 16,0 4 12-16,3 8 3 0,-3-7-16 0,0 4-16 15,9 16-14-15,-2-12 5 0,-7-5 4 0,2-3-3 16,0-1-20-16,-2-2 12 0,0 0-8 16,1-2 6-16,-1-1 31 0,2 2-15 0,-2-3 38 15,0-2-1-15,0 0-41 0,0 0 3 16,-6 0-11-16,5-4-22 0,-4 0 8 0,0-11-18 16,-4-1-16-16,5-3-11 0,3 2-3 0,0-3-14 15,1 6-10-15,0 5-10 0,0-6-15 0,14-16 10 16,-5 17-17-16,1-1 14 0,2 0-18 0,0 1 5 15,1 4-1-15,1 3 17 0,-1 2-27 16,1 0 7-16,-1 5 20 0,0 0-3 0,-3 0 8 16,3 0 8-16,17 10-25 0,-12-4 17 15,0 2-21-15,1 0 41 0,-1 1-35 0,1 1 1 16,2-1 22-16,-3-1-8 0,1-1-12 16,-1-2 30-16,-8-1-26 0,7 1-8 0,-5-3 19 15,-1-2-12-15,-11 0-7 0,7 0 4 0,5 0 35 16,9-16-10-16,-7 6-21 0,-6-2-14 0,0-2 13 15,-7 2-12-15,4-3 24 0,-1-2-19 16,2 3 6-16,-4 0 3 0,-1 1 23 0,-1 13-24 16,0-9-2-16,0 1 6 0,0 1 3 15,0 7 13-15,0-7-4 0,0 7-14 0,0-7 16 16,0 7-9-16,0 0-15 0,-3-10-11 16,2 12 27-16,1 1 9 0,-1 4-21 0,1-2 12 15,-1 4-6-15,1 8 9 0,0-6-25 0,0 4 15 16,0 3-2-16,7 17 16 0,-2-19-17 15,3 0 7-15,-3-1-4 0,4-1 30 0,0-4-29 16,4 0-2-16,0-3-5 0,-2-4 26 0,-1-3-26 16,-10 0-4-16,12 0 23 0,14-12 10 0,-11 0 2 15,-5-1-23-15,0-4 7 0,0-4 17 16,-3 1 6-16,-1-1-9 0,-2 1 18 0,-1 3-5 16,-3 5 12-16,0-1 0 0,0-3-5 0,-11-17-3 15,2 18-5-15,-3 1-1 0,-1 3-6 16,-2 3-4-16,-5 0-2 0,5 4-1 0,-5 2-12 15,11 2-8-15,-7 0-49 0,-2 0-18 0,-14 14-25 16,17-10-38-16,-2 3-18 0,6 1-36 0,2 1 16 16,5-4-136-16,2 2-123 0,2-4 8 15,0-3 60-15,0 0 11 0,0 0 7 0,11 12 8 16,-6-11 35-16</inkml:trace>
  <inkml:trace contextRef="#ctx0" brushRef="#br0" timeOffset="3932.88">8750 4919 317 0,'-5'-12'275'0,"-3"4"-44"0,0-4-14 16,1 3-30-16,-1 4-29 0,-5-2-6 15,2 1-14-15,1 5-25 0,-1 0-21 16,1 0 2-16,1 1-10 0,-17 10-22 0,6 0 15 16,6 4-5-16,0 1-15 0,1 2-10 0,0 0-8 15,3 2-12-15,-3 1 4 0,9-2 1 16,1 2 8-16,1-2-17 0,1 3-1 0,1-14 3 16,0 3-8-16,0 4 1 0,20 12-6 0,-10-18-10 15,1-4 17-15,2-3-10 0,-13-1 11 16,14 0-13-16,18-12 8 0,-16 4-13 0,1-6-8 15,0-1 10-15,-4-4 7 0,-3-1-12 0,-1 4 14 16,-2-6 7-16,-1-2 1 0,-3 7-2 16,-3-2 9-16,3 1 17 0,-3 10 1 0,0 1 4 15,0-1-1-15,0-2-16 0,0 5-1 16,0 5-6-16,0-9-4 0,0 9-6 0,0 0-7 16,0 0 13-16,-9-8 5 0,8 11-5 15,1 1-21-15,1 1-1 0,0 0 2 0,1 0 27 0,6 9-17 16,-1-1-5-16,0 1-17 0,4-4 22 15,1-2-17-15,3 0 11 0,-2-5-7 0,4-1 3 16,6 0 5-16,-11-2-3 0,2 0 2 0,24-18-8 16,-17 11 9-16,0-4-6 0,-3-3 37 15,-3-3-24-15,-4 2 4 0,3-6 5 0,-7 2 33 16,-3-1-28-16,-2 2-6 0,-2-1 5 16,0 10 4-16,0-3-20 0,0-1 9 0,-11-12 28 15,9 17-35-15,-4 1 12 0,6 2-15 0,-3 0 18 16,2 3-38-16,1-2-6 0,-2 5 5 0,0 2 3 15,2-1-6-15,2 3 32 0,0-1-17 0,-2 3 2 16,10 9-18-16,-5 1 20 0,3 0-26 16,-1 0 27-16,3 3-19 0,-3 1 20 15,-1-4-22-15,2 2 16 0,1 0-12 0,-2 1 17 16,-1-3-18-16,3 5 14 0,-5-8-12 0,2 3 31 16,-2-2-35-16,-1-2 6 0,-1-3 1 15,-2-1 9-15,1-2-18 0,-1-7 13 0,0 0 15 16,0 8-2-16,0-8-19 0,0 7 15 0,0-7-15 15,0 6-6-15,0-6-5 0,0 0-11 16,-5 7-11-16,5-9-9 0,0-1 9 0,4-1-15 16,0-11 4-16,2-2 2 0,1-2 4 15,2-1 2-15,1-3 16 0,-1 0-19 0,2-2 25 16,-1-1-21-16,-3 2 16 0,0-1 7 16,-4 2 1-16,-1 1-4 0,1 0 21 0,-2 1-5 15,-1 14 28-15,0-6-9 0,0-1 14 0,0 2-1 16,0-1-8-16,0 3 5 0,-13-4 3 0,13 9 0 15,0 1-16-15,0 4-10 0,0 0 12 16,0 0-7-16,0 0 1 0,0 0-2 0,8-3 7 16,-6 6-12-16,3-1 21 0,-3 3-1 0,1 0-14 15,7 6 13-15,5 1-3 0,-3-1-12 16,-1 3-4-16,-1 1 1 0,2-3 4 0,3 2 9 16,-3 1-11-16,2 1 8 0,0 2 7 0,1-2-21 15,-1-1 10-15,0 0-5 0,-1 3 9 16,-1 0 1-16,-2-1-13 0,-2 0 6 0,-1-1 14 15,1-1-3-15,-4 0-20 0,2-1 15 0,-5-3 1 16,-1-11-10-16,0 9 15 0,0 0 3 16,0-1 0-16,-13 6-23 0,9-11 17 0,-5 10-19 15,-2-5-11-15,0-5-24 0,1-1-32 0,2-2-33 16,3 0 10-16,5 0-164 0,0 0-121 16,-15-13 8-16,15 7 23 0,0-2 26 0,5-12-19 15,-1 2 19-15,11-5 18 0</inkml:trace>
  <inkml:trace contextRef="#ctx0" brushRef="#br0" timeOffset="4252">9583 4709 394 0,'-5'1'213'0,"4"3"-43"0,-4-1 2 0,1 1-44 15,-2 10-5-15,1 0-11 0,5-4-13 0,0-10-18 16,0 14 2-16,15 17-21 0,-6-14-9 15,1-2 10-15,4-5-4 0,-2 3-9 0,-1 1-26 0,4-5 22 16,2-4-30-16,-4-1 22 0,-2-3 22 16,-11-1-1-16,14 0 18 0,14-15 7 15,-13 5 26-15,-3 0-16 0,0-6 2 0,0 4-15 16,-5-1 3-16,-3 1 10 0,1-4-16 16,-3 3 0-16,-2-1 2 0,0 14-2 0,0-12-44 15,-14-17 34-15,-1 16-24 0,1 0-29 16,-6 5-8-16,-2 0 13 0,0 1-42 0,0 3-13 15,1 3-35-15,1 1-35 0,12 0 11 0,-19 9-111 16,15-6-40-16,7 0-147 0,2-1 28 16,5 1-39-16,3-3 24 0,-4 2 57 0,7-2 31 15</inkml:trace>
  <inkml:trace contextRef="#ctx0" brushRef="#br0" timeOffset="4794.05">9926 4666 386 0,'-4'2'181'0,"1"3"-32"15,-4 8 23-15,2 1-43 0,2-1-56 0,2-4 35 16,-1 4-23-16,2-5-35 0,0 6 16 16,13 19 18-16,-8-19-28 0,6 1 2 0,-2 0-16 15,1 1 1-15,3-6 10 0,-2 0-42 0,3-5-11 16,-4 1 28-16,2-3-29 0,-6-3 29 15,8 0 11-15,2 0 1 0,22-14-3 0,-17 2-20 16,-1 2 7-16,-1-2 2 0,-3 0-5 0,-1-1 10 16,-5 1-22-16,-1-2 4 0,-4 2 24 15,0 0-9-15,-2 5 7 0,-3 2 6 0,0 5 12 16,0 0 4-16,0-8-1 0,0 8-16 16,0 0-6-16,0-7-5 0,0 7-15 0,0 0 11 15,-12-12 0-15,11 14 2 0,1-1-12 0,0 2-13 16,0-1 13-16,0 2-8 0,0-1-1 15,1 2 8-15,9 6-14 0,1 2-4 0,-1-2-34 0,8-1 21 16,-3-2-10-16,7 1-10 0,1-3-19 16,4-2 11-16,0-2-44 0,-13-2 11 0,6 0 8 15,8 0-24-15,23-11 10 0,-25 4 32 16,-3 0 6-16,0-2-1 0,-6-2 6 0,-1-1 30 16,-3 2-5-16,-3-3 39 0,-3 4-28 15,-5-1 26-15,-2 2 15 0,0 8-17 0,0-7-28 16,0-2 36-16,-18-9 2 0,4 11-7 0,0 1-22 15,1 3 19-15,-2 1-5 0,1 0-28 0,14 2 7 16,-12 0 30-16,0 0-16 0,-12 12-7 16,16-6 3-16,3-1-11 0,1 3 0 15,1-3 0-15,3 2 3 0,0-3-70 0,0-4-25 16,0 0-22-16,17 19-8 0,-7-12-3 0,0 0-25 16,1-1-39-16,0-4-66 0</inkml:trace>
  <inkml:trace contextRef="#ctx0" brushRef="#br0" timeOffset="5372.29">10799 4728 357 0,'13'-11'65'0,"-2"1"4"0,-2-6 25 16,1 1-13-16,-3-2 63 0,-3-2-6 0,1-1 22 15,-1-1-28-15,-2 0 11 0,-2-2 5 0,0 10-2 16,0-5-5-16,0-2 4 0,-11-21-10 15,4 21 20-15,2 2-20 0,-2 3 1 0,-1 3-28 16,3 2 23-16,1 3-39 0,-1 1-7 16,0 5-2-16,2 0-27 0,3 1 26 0,0 0-39 15,-10 10 16-15,5 6-18 0,2-1-14 16,-1 6-15-16,4 5 8 0,0-5 18 0,0-8-25 16,0 6 0-16,13 23-1 0,-6-18 16 15,4-5-7-15,-1 3-16 0,3-3 6 0,1 0-19 16,-2-3 10-16,4-5 11 0,-2 1-15 0,3-3-18 15,-4-4 12-15,1-1-14 0,-8-4-14 0,2 0 5 16,4 0 11-16,18-16-16 0,-17 7 13 16,0-1-3-16,1 2 1 0,-3-1-10 0,-1 4 21 15,-3 0 3-15,-1 1 0 0,-1 0-2 16,-1 3-7-16,-3-2-13 0,3 3 14 0,0-2 2 16,-4 2-5-16,0 0-4 0,0 0 15 15,9 0-21-15,-3 0 20 0,1 0-19 0,18 14 25 16,-12-11-3-16,5 0-3 0,2 1-1 0,-3 0 3 15,2-1 12-15,-2-3-7 0,-2 4-8 0,2-3 12 16,-4 1 4-16,-2-2-5 0,11 0-7 16,-13 0 11-16,6 0-12 0,3 0 22 0,-1 0-7 15,4 0 3-15,0 0-19 0,-1 0 16 0,3 0-1 16,18-10 3-16,-19 10-9 0,2-1 17 16,-15 1-11-16,1 0 4 0,-4075 0-15 0,8162 0-1 15,-4083 0 17-15,-2 0-2 0,7 12-9 0,-11-11 16 16,-1 2-11-16,-2 0-3 0,-1-1-11 15,1 1-16-15,-3-3-39 0,-1 3-64 0,-2-3 12 16,-1 1-290-16,-3-2 8 0,1-2 24 16,-8-4-5-16,-4-1 9 0,-5-2-7 0</inkml:trace>
  <inkml:trace contextRef="#ctx0" brushRef="#br0" timeOffset="5536.4">11024 4478 371 0,'-8'0'298'0,"3"2"-41"0,-1-2-31 16,4 0-39-16,2-2-12 0,2 1-50 15,0-1-55-15,1 0-95 0,0-2 3 16,12-4-234-16,-6-2-63 0,0-2 7 0,2 1-5 16</inkml:trace>
  <inkml:trace contextRef="#ctx0" brushRef="#br0" timeOffset="5704.74">10431 4399 348 0,'-27'3'403'0,"5"0"-69"16,11-3-72-16,1 0-8 0,-2 0-54 16,-3 5-30-16,12-3-59 0,2-2-58 0,1 0-114 15,1 0 6-15,-1-2-327 0,5 2 23 16,-2-3-17-16,11-4 35 0,-8 2-8 15</inkml:trace>
  <inkml:trace contextRef="#ctx0" brushRef="#br0" timeOffset="6563.64">12728 4750 464 0,'-3'-18'333'16,"1"3"-56"-16,2 0-5 0,0 15-28 15,0-9 11-15,0 0-49 0,0 1-14 0,0 8-19 16,0-8-9-16,0 8-44 0,0 0-1 0,-8-9 12 16,9 10-28-16,1 6-38 0,-1-1 6 15,5 12 11-15,-1 3-11 0,1 2-24 0,-2-3-16 16,-2 0-4-16,7 3 14 0,-4 3-15 16,3-7 19-16,-2 3-18 0,-2-5 1 0,1 0-10 15,1-3 5-15,-2-4 12 0,-1-3 14 0,-1 1-34 16,0-4-7-16,0-1 0 0,-2-3 4 0,0 0-13 15,17-11-23-15,-4-1-6 0,2-3 8 16,-1 0-11-16,2-2-3 0,1 1 9 0,1 0-11 16,-1 4 20-16,6-2-4 0,-5 4-5 15,-3-1 17-15,3 5-10 0,-6 0-6 0,3 4 5 16,-5 2-7-16,-10 0 7 0,8 0 0 16,-1 0 17-16,13 13 5 0,-10-1 1 0,-5-3-9 15,0-1-4-15,-1 6 7 0,2-6-4 0,-6 3 2 16,3-2 15-16,-3-9 8 0,0 6 12 0,0 0 8 15,-12 15 1-15,1-9 16 0,-2-4-4 16,-9 1-17-16,3 1-2 0,-3-3 19 16,-3 0-31-16,0-2 19 0,0 1-3 0,4-5-19 15,0 1-6-15,2-1 4 0,6 0-19 0,13-1-44 16,-11 0-40-16,3 0-45 0,1 0-37 0,-2-9 15 16,9 6-273-16,3-1 13 0,-1 0 12 15,9-10 24-15,3-2 10 0,2 1 16 0,5-1 64 16</inkml:trace>
  <inkml:trace contextRef="#ctx0" brushRef="#br0" timeOffset="6813.72">13270 4600 775 0,'2'-2'297'0,"1"-3"-50"15,-3 4-32-15,1-1-25 0,1 2-17 0,-1 2-26 16,1 2-8-16,-1 0-18 0,5 12-15 0,-2 3-15 15,2 3 26-15,-4 0-36 0,4 6 0 0,-4 2-13 16,1 3-7-16,2-4 16 0,-2 0-5 16,-2 0-30-16,-1 5 22 0,5-6-10 0,-4 2-19 15,-1-13 12-15,0 8-37 0,0 1-33 16,0 3-43-16,0-2-59 0,0-1 11 0,0-4-126 16,0-2 25-16,-10 11-166 0,10-31 26 0,0 0 24 15,5 9-18-15,0-11 19 0,5-7 7 16</inkml:trace>
  <inkml:trace contextRef="#ctx0" brushRef="#br0" timeOffset="7271.63">13552 4882 288 0,'-2'0'341'15,"0"0"-47"-15,0 2-63 0,2 1-32 16,-4 1-22-16,4 1-15 0,-1 0-22 0,2 2-22 15,3 8-8-15,-4-15-17 0,7 19 6 0,-1-12-17 16,3 3-9-16,-3-3-15 0,3-2-1 0,-1-2-1 16,-2-3-22-16,-6 0-21 0,13 0 14 0,15-10-23 15,-11 3 20-15,-2-3-10 0,-3-3 5 16,-1 4-4-16,0-2-4 0,-1 1 8 0,0 2-6 16,-4 1-4-16,-2 3-5 0,-2 1 7 15,2-2-3-15,-1 2-3 0,1 2-2 0,-3-2-4 16,4 3 5-16,-5 0 0 0,0 0-8 0,0 0 0 15,0 0 15-15,11 12-1 0,-7-9-6 0,8 6-4 16,-1 0 14-16,1 1-31 0,-1-3 5 16,2-2 14-16,-1 0 8 0,-1-5 1 0,-3 0 5 15,1 0 42-15,-9 0 21 0,10 0 18 16,14-14 7-16,-11 5 12 0,-4-6-10 16,-1-3 49-16,-2 2-16 0,-2-3 18 0,-4-2-12 15,0 12 0-15,0-8-16 0,0 0-28 0,-13-21 10 16,8 23-20-16,0 0-5 0,0-1-10 15,0 1-33-15,-4 5-52 0,4 1 0 0,5 1-70 16,-5 1-82-16,1 2-61 0,2 1 21 0,0 1-260 16,1-2-37-16,-2 1 57 0,3 0 31 15,0-2 29-15,0 6 47 0,0 0-23 0,12-21 19 16,-2 11-36-16</inkml:trace>
  <inkml:trace contextRef="#ctx0" brushRef="#br0" timeOffset="7846.55">14879 4787 483 0,'0'0'259'0,"3"-2"-31"0,-2 2-16 0,-1-1-47 16,1 0-7-16,2 1-21 0,-2-1-17 15,4 1-24-15,-1-2 1 0,3 0-1 0,8-3-18 16,-2 3-12-16,4-3-8 0,-1 0-2 16,-2-1-5-16,0 0 1 0,1 0-8 0,-6-1-6 15,-1 3 7-15,-2-4 5 0,-1 1-12 0,-2 2 5 16,-3 0-19-16,0 5 10 0,0 0 4 0,-8-21-13 16,-4 13-13-16,-4 3-5 0,-2 0 16 15,0 3-6-15,-5 0-14 0,11 2 11 0,-4 0 3 16,-5 0-6-16,-22 14-6 0,24-6 6 15,-2 6 1-15,5 2-7 0,1-5 3 0,2 3 1 16,5 2 6-16,1-2-13 0,7 5 7 0,0 0-4 16,0-4-8-16,0-7 5 0,18 15 10 15,-3-6-6-15,3-2-1 0,4-2 12 0,0 0-8 16,3-3-5-16,4-3 5 0,1 0 2 16,-1-4-7-16,-1-1 1 0,-14-2 4 0,12 0-19 15,28-17-34-15,-24 8-21 0,-2 1-46 16,3-4 9-16,-4-2-211 0,2-1 23 0,-1 0-127 15,-5-1 24-15,0-3 60 0,-5 0 11 0,1-2 16 16</inkml:trace>
  <inkml:trace contextRef="#ctx0" brushRef="#br0" timeOffset="9102.71">15435 4575 282 0,'-2'3'259'0,"-2"1"-34"0,1 0-28 15,-4 9-36-15,-2 1-16 0,5 0 12 16,-1 1-29-16,2 2-17 0,2 2-2 0,1-11-20 16,0 6-6-16,12 14 5 0,-6-14-17 15,4 2-9-15,0-3 6 0,2-2-37 0,1-2 2 16,1-2-14-16,3-1-10 0,-4-3 3 16,-13-3 4-16,14 0-30 0,17-11-8 0,-15 6-1 15,-1-6 35-15,-1-3-15 0,0 1-29 0,-5-1 20 16,-1 2 26-16,-2-2-30 0,1 1 34 0,-5 1 10 15,-1 3 18-15,0 1-7 0,-1 1-11 16,2 2 20-16,-2 5-11 0,0 0-1 0,0 0-13 16,0-7 13-16,0 7-18 0,0 0-6 0,1-7 0 15,-1 9-5-15,1 1 3 0,1 2 11 16,-1 0-28-16,1 1 7 0,6 6 10 0,1 1-9 16,-3-2-13-16,3 1-2 0,-3-4 3 15,4 4 10-15,-1-3-2 0,-2-3 11 0,-1-1-14 16,-3-2 8-16,4 1 9 0,-4-4-9 0,1 0-2 15,-1 0-1-15,-3 0-5 0,0 0 11 0,0 0-2 16,0 0-4-16,8-11 1 0,-8 7 2 0,0 1-6 16,0-3 13-16,-3 3-11 0,-1-3 2 15,2 0 7-15,-7 0-1 0,-4-3-12 0,3-2 5 16,-2 3-17-16,-1 3 23 0,8 0-6 16,-1 1 3-16,2 1 4 0,-1 0-16 0,1 2 13 15,3-2-8-15,0 1-5 0,1 1 10 0,0-1 2 16,0 2-19-16,0 0 17 0,11-2-10 15,-5 2 14-15,1 0-3 0,1 2-8 0,11-1 12 16,-12-1 0-16,9 0-13 0,14 8 10 0,-16-3-6 16,3 1 8-16,-2 1-17 0,0-2 6 0,-2 2 19 15,-3-2-10-15,0-1 4 0,-1-2-19 16,-3 1 11-16,-1 1 5 0,3-4 3 0,-4 1 16 16,-2-1 4-16,1 3 1 0,-3-3-16 15,0 0 4-15,0 0 1 0,17-11 0 0,-7-2-1 16,-1 1-1-16,-5-1-23 0,1 3 17 0,1 2-5 15,-2 0 1-15,-2 2 11 0,2 1-10 16,-1 1-10-16,1-1 3 0,-2 3 10 0,2-1-20 16,0 1-4-16,-1 1 1 0,3 0 14 0,-3 1-3 15,3 0 6-15,-6 0 0 0,0 0-13 16,9 0 12-16,1 0-19 0,3 0 5 0,19 14 4 16,-15-13 9-16,-1 3-16 0,0-2-10 0,1 1-2 15,-4-3 17-15,-3 2 4 0,-4-2-9 16,3 3 14-16,-2-3-8 0,-3 1 8 15,1 0-2-15,-4-1 1 0,4 0-12 0,1 2 12 16,-3-2-7-16,-1 1-7 0,3-1-3 0,-2 2 16 16,1-1-16-16,0-1 17 0,1 1 20 15,1 0-23-15,1-1-7 0,-1 0 19 0,-6 0-17 16,7 0 6-16,1 0-4 0,2 0-1 16,15-10-2-16,-16 7 1 0,0-1-6 0,-2 0 16 15,-1 1 10-15,-2-1 1 0,1 2-14 0,-3-3 3 16,1 2-17-16,2-1-8 0,-1 2 2 0,-2-1 17 15,1 1 1-15,-2-1 8 0,2 1 15 16,-1 1-2-16,3 0-27 0,-1 0 11 0,0 1-28 16,0 0 16-16,2 0-6 0,-6 0 13 15,0 0 2-15,7 0 10 0,18 11-27 0,-8-7 14 16,-2 3 20-16,-2 0-2 0,3-3-3 0,0 2-2 16,-3-3-13-16,-3-1 25 0,-1 1-31 15,0-3 7-15,-1 1 15 0,-8-1-6 0,0 0-5 16,8 0 9-16,-2 0-12 0,-6 0 9 15,8 0-29-15,-8 0 25 0,16-9-10 0,-12 6 32 16,-2 0-13-16,1 2-8 0,2-2-3 0,-1 1 11 16,-1-2-2-16,3 3-13 0,-1-1 3 0,9-5-26 15,-4 4 30-15,4-2-17 0,-1 1-14 16,-4 1 35-16,5 0-45 0,-8 3 26 0,-6 0 4 16,8 0-33-16,0 0 25 0,-1 0 8 15,0 0-18-15,-1 0 44 0,-6 0-15 0,9 0-8 16,0 0 12-16,-4 0-19 0,-5 0 18 0,28-9 9 15,-20 2-28-15,5 0 34 0,-6 0-2 0,5-4-10 16,-4 1-31-16,-3-1 19 0,0 4-4 16,1-3 6-16,2 1 42 0,-6 3 11 0,1-1 5 15,1 2 5-15,-2 2-4 0,-1 0-5 16,6 0-17-16,-6 2 8 0,0-2 0 0,0 2 2 16,2 1-16-16,-3 0-8 0,0 0 2 0,0 0-7 15,11 9 5-15,-1 1-26 0,-5 0-8 0,3-5-37 16,3 6-25-16,2-1 7 0,-4-5-173 15,4 3-119-15,2-5-15 0,-3 1 26 0,-12-4 8 16,11 0 6-16</inkml:trace>
  <inkml:trace contextRef="#ctx0" brushRef="#br0" timeOffset="9236.63">16875 4325 553 0,'-5'-6'274'16,"1"3"-64"-16,4 0-54 0,2 0-37 15,2 1-63-15,0 2-6 0,6 0-116 0,10-2-82 16,-5 2 13-16,3 0-247 0,7 0 24 16</inkml:trace>
  <inkml:trace contextRef="#ctx0" brushRef="#br0" timeOffset="9485.85">17185 4384 270 0,'-19'8'319'0,"0"3"-57"0,5-1-44 0,-2 2-27 16,4 2-18-16,0 1-24 0,1 0 4 0,4 4-24 16,5-3-4-16,-2 3-7 0,4-11 7 15,10 18 6-15,3-9 8 0,2-1-17 0,6-3-25 16,2 0-7-16,3-2-13 0,-1-1 11 0,7-5-40 16,-5 2 1-16,5-4 6 0,-5-2-20 15,-4 1-13-15,-13-2 5 0,6 0-18 0,0 0-10 16,-4 0-49-16,9-13-31 0,-12 9-42 0,-4 0 11 15,-5 0-199-15,1-1-101 0,-1 0 26 0,-1 1 24 16,1-4 32-16,0-1 13 0,0-4-39 16</inkml:trace>
  <inkml:trace contextRef="#ctx0" brushRef="#br0" timeOffset="11127.6">17849 4290 504 0,'-4'1'243'16,"-1"1"-33"-16,-8 9-9 0,2 1-18 0,-5 4-26 16,4 5-22-16,3 1-21 0,-2 2 1 15,6-1-15-15,-1 1-6 0,2 3-24 0,3-4 8 16,1 2-27-16,0-15 6 0,0 7 11 0,17 19-22 15,-6-19 13-15,-1 0-31 0,4-5 14 16,-2-3-7-16,-1-6 0 0,2 0-9 0,-13-3-9 16,15 0-8-16,18-14-10 0,-13 3-27 0,0-3-6 15,-1-3 29-15,-2-1-18 0,-2 2 18 16,2-5 0-16,-2 5 14 0,-3 2 9 0,2-1-9 16,-7 6 13-16,0-1-4 0,2 3 6 15,-3 3-7-15,-3 0-5 0,-1 3-4 0,2 0 3 16,-4 1 5-16,0 0-8 0,0 0 4 0,8 0-14 15,13 16-9-15,-5-8 20 0,-5-4-11 16,-2 2-1-16,4-1 7 0,1 2-8 0,-5-4-16 16,1-2 34-16,-5 3-24 0,0-4 4 0,-2 0-3 15,-3 0 9-15,0 0 15 0,0 0 1 16,0 0 3-16,12-12 2 0,-12 6-6 0,-3 4-2 16,2-4-1-16,-2 2 10 0,-1 0-26 0,2-3 8 15,-1 2 2-15,0 0 7 0,2 0-5 0,-1 2-13 16,0-2 14-16,1 1-16 0,0-1 12 15,-1 3-15-15,2 2 18 0,0 0-6 0,0 0 2 16,0-8-4-16,12-2-17 0,-9 8 17 16,3-2 0-16,-2 3-2 0,5 0-20 0,-4 2 22 15,1-2 9-15,-6 1-24 0,8 0 9 0,5 0 3 16,1 0 8-16,14 15-10 0,-18-12 5 0,1 1-9 16,-1-3 13-16,-2 2-8 0,0-3 10 15,0 0 8-15,-2 0-11 0,2 0 1 0,2 0-4 16,4 0-11-16,4 0 6 0,-5 0-4 15,5 0 7-15,14-10-3 0,-17 8-5 0,-2-1 12 16,0 3-11-16,-13 0-2 0,10 0-7 0,0 0-4 16,-3 0-8-16,0 0 4 0,6 0-17 15,17 12 12-15,-11-11-13 0,-1 1-16 0,2 2-17 16,-1 0-14-16,4-1 9 0,-12-3 7 0,6 0 7 16,5 0-24-16,-1 0 27 0,0 0-8 0,2 0 4 15,17-11-8-15,-23 3 20 0,-5 1 6 16,-1-3 56-16,-7 5 30 0,0-2-3 0,-1 0-5 15,-2 0 14-15,-1 7-8 0,0 0-13 16,0 0 29-16,0-7-9 0,-15-3 14 0,11 7-25 16,-4 3 2-16,0 0-11 0,-9 6-15 0,-2 1-9 15,3 2 30-15,0 2-10 0,0 0 19 0,6 4-28 16,3-3 29-16,-1 2-24 0,4-1-7 16,3 1-7-16,1-14 12 0,11 22-6 0,1-10-6 15,3-3 8-15,3-4-1 0,-3-1 5 0,4-3-5 16,-8-1 1-16,5 0-2 0,19-16-16 15,-17 5 29-15,-4-7-3 0,-1 0 0 0,-1-5 28 16,-5-3-28-16,-3 0 20 0,-2-3-11 16,-2 15 17-16,0-10-2 0,0-1 18 0,-15-33-9 15,2 27 7-15,0 2 17 0,1 0 4 16,0 2 21-16,-1 4-39 0,0 0 1 0,2 2 0 16,0 2 17-16,5 7-17 0,0 1-6 0,2 7-30 15,-1 1 13-15,5 3-20 0,0 0 3 16,-10 14 1-16,7 8-8 0,3-2-8 0,-1 3 9 15,1-8 13-15,10 26 0 0,-2-14 7 0,0 0-13 16,2-1-22-16,1 2 29 0,-1 1-24 16,2-4 19-16,2 0-27 0,1 0 21 0,-1-4-13 15,-1-1-8-15,4-6-17 0,-4-1-1 16,3-2-16-16,1-8 0 0,-4-2-9 0,-1-1-5 16,-12 0 18-16,14 0 4 0,16-12 6 15,-16 5-12-15,-5 2 6 0,0 0 5 16,0 3 5-16,-4-1 2 0,-1-1-5 0,2 1-3 15,-2 0-36-15,0 2 7 0,1 1 20 0,0 0 1 16,0 0-14-16,1 0 15 0,-6 0-4 0,12 0 2 16,3 0-11-16,-1 0 0 0,3 0 8 15,-2 0-25-15,1 0 37 0,0 0 19 0,3 0-23 16,1 0 28-16,15-11-23 0,-18 5 2 16,-5-3 12-16,2-5 7 0,-4 2 1 0,-2-2 24 15,0-3-17-15,-1-1 14 0,-3-5 9 0,0 4 2 16,-3-4-14-16,-1 0 23 0,0 13 6 0,0-7 16 15,-12-19-4-15,7 14 12 0,-2 5-13 16,0 1-1-16,2 8-5 0,0 0 2 0,-2 5-10 16,1 0 7-16,1 3-22 0,5 0-11 15,-17 9 9-15,6 5 13 0,3 1-18 0,2 6 5 16,2 0 1-16,4 4-22 0,0 0 7 0,0-10-3 16,0 2 2-16,10 33-6 0,-5-25 14 15,5 1-15-15,-2-2-28 0,0-2-16 0,5-2 13 16,-1-5-3-16,-1-4-13 0,3-1-10 15,2-5 13-15,0-5 7 0,-6 0-25 0,6 0 3 16,3 0 23-16,23-18-3 0,-24 11 10 0,2-4-11 16,2-1 35-16,-6 2-17 0,3 1-24 0,3 1 44 15,-5 0-23-15,-2-2-1 0,3 3 12 16,0 3-4-16,-1-4-15 0,1 5 15 0,2 2 18 16,-5 1 10-16,-1 0-11 0,-3 0-24 0,0 0 17 15,21 9 6-15,-13-2-26 0,0 0 52 16,-3 3-26-16,0-2 18 0,1 2-42 0,0 1 32 15,-3-1-2-15,-1-2-4 0,1-1-15 16,-1 0-12-16,-2 0 3 0,-2 0-152 0,-5-7-170 16,0 0-24-16,-4 0 23 0,0 0 12 0,0 0-1 15</inkml:trace>
  <inkml:trace contextRef="#ctx0" brushRef="#br0" timeOffset="11270.3">19549 4152 380 0,'-9'-6'263'0,"6"3"-55"16,9 2-54-16,8-7-37 0,4 6-80 15,11-1-4-15,2 1-235 0,-15 2-111 0,8 0 3 16</inkml:trace>
  <inkml:trace contextRef="#ctx0" brushRef="#br0" timeOffset="11714.08">20468 4386 706 0,'-4'-3'389'0,"-2"-2"24"0,-3-7-38 16,-5 0-78-16,-7-3-7 0,5-1-30 15,-2-1-39-15,4-1 6 0,-5-3-41 0,1 0-26 16,-1 1-13-16,6 1-19 0,0-3-18 15,3-3-5-15,2 3-23 0,7-2-35 0,1 13-10 16,0-4-2-16,10-16-5 0,0 17-2 0,-2 1-58 16,1 3 5-16,6 0-31 0,1 5 10 0,-6 1-28 15,1 3 8-15,-11 1 3 0,8 0 3 16,-1 0-1-16,4 10 13 0,-9-3 7 0,0-1-3 16,-2 1 21-16,0 13-15 0,0-11 31 15,-12 20 3-15,6-8-16 0,-7-3-1 0,-2 1 20 16,2 1 9-16,-4-1-18 0,1 3 12 15,0-4 4-15,4 0 0 0,-2 3-14 0,3-1 8 16,5 0 20-16,3 0-21 0,2-2-13 0,1-11 13 16,20 10 14-16,-4-7-14 0,-1-2 24 0,7-4-31 15,2-4 13-15,-10 0 11 0,5 0-21 16,30-9 4-16,-26 3 5 0,3-3-9 0,2 2 3 16,-3-5-19-16,-2-1-9 0,1 1-29 15,-2-2-51-15,-3-2-23 0,6 2 14 0,-7-4-162 16,2 3-150-16,2-1 30 0,-4 0-24 0,-4-2 57 15,2 3 5-15,2-4-1 0</inkml:trace>
  <inkml:trace contextRef="#ctx0" brushRef="#br0" timeOffset="12279.06">20982 3934 480 0,'4'-1'294'0,"10"-6"-46"0,1 1-18 15,6 1-37-15,2-1 3 0,4 2-34 16,3-1-10-16,1 1-33 0,0 0-5 0,3-1-13 16,-4 2-19-16,3 0 2 0,-3 0-16 0,-4-3-28 15,-4 2-37-15,-2-1-27 0,-2 2-46 16,-5-1 22-16,-6-1 5 0,-1 3 4 0,-4-1 3 16,-2 3-61-16,0 0 3 0,0 0 7 0,-13-9 5 15,7 6 22-15,0 3-6 0,-10-3 0 16,2 2 3-16,14 1 25 0,-10 0 3 15,6 0 6-15,-7 11 15 0,9-7 23 0,5 2 22 16,3 10 28-16,7 1-23 0,-3 1 28 0,4 1 5 16,2 1 17-16,-2-1-13 0,-1 1 29 15,-1 2-15-15,1 1 6 0,1 2-4 0,-5-1-13 16,0 1-1-16,-2 1 2 0,0 0-20 0,-2 4-4 16,-1-2-2-16,-1 1 1 0,-3-17-10 15,0 8 4-15,0 1-18 0,-17 19 9 0,8-22 6 16,-6-3-20-16,-7-1-3 0,-1-6 2 15,-6 0-9-15,-5-4 22 0,1-2-7 0,-1 0-12 16,-1-2-11-16,4 0 6 0,3 1 20 0,4-1-4 16,15 0 21-16,-4 0 8 0,3 0-14 15,0 0 11-15,1 0-22 0,9 0-10 0,-4-4-4 16,9 1-1-16,13-1 20 0,5 3-39 16,2-4 14-16,3 2 33 0,1 1-40 0,2-3 15 15,3 3 11-15,0-1-32 0,-3-3 20 0,1 4 4 16,0-2-27-16,-3 2-12 0,0-2 12 15,-4 1 24-15,2 0-20 0,-1 1 3 0,-1-1-10 16,2 0-26-16,-3-1-33 0,3 1-31 0,-9 1-65 16,5-3 17-16,0 3-127 0,-4-4-126 15,2 0-18-15,0-1 26 0,1 1 25 0,-1-6 23 16,2 1 1-16,-2-1-2 0</inkml:trace>
  <inkml:trace contextRef="#ctx0" brushRef="#br0" timeOffset="12819.96">22075 3949 251 0,'-22'1'320'0,"-5"2"-46"15,2 3-37-15,4 2-33 0,1 1-29 0,3 2-12 16,3 5-13-16,4 2-13 0,2 3 0 0,8-11-33 15,0 5-1-15,0 6-7 0,18 23-2 16,-6-20-2-16,3 0-17 0,0-2-13 0,2 0-7 16,1-4 11-16,2 2-11 0,1-6-15 15,-2-1 19-15,0-3-16 0,3-6-5 0,0-3 16 16,-12-1 14-16,5 0-14 0,20-15-13 16,-19 2 18-16,1 0 11 0,-2-5 12 15,-2-2-34-15,-3-3 2 0,-3 1-21 0,0-4 9 16,-5 2 4-16,-2 11-33 0,0-5 20 0,-16-26-20 15,7 21 11-15,-5 1-3 0,-1 3-15 16,-6 3 23-16,-3-2-12 0,3 3 16 0,0 1-10 16,-1 2-18-16,1 2-6 0,5 1-5 0,-4 4-10 15,7 5-10-15,3 0-13 0,10 0 24 0,0 0 8 16,-7 0-13-16,1 12 3 0,7-7-12 16,4 11 5-16,3 0 8 0,5-1 5 0,0 4 7 15,3-1 5-15,0 2-21 0,-1-1 5 16,-1-1 15-16,-1 0-12 0,-1 2 5 0,1 2 27 15,1 0-11-15,-1 0 13 0,0 2 16 0,-2-3 7 16,3-2-8-16,-3 5 4 0,0 1 12 16,1-2-17-16,-1 0 16 0,-3-1-19 0,6 2-10 15,-4 1 23-15,-1-3-24 0,4 1-18 16,-7-2-43-16,2-5-75 0,-3-2-82 0,-3-5 19 16,1-3 17-16,-2-4 14 0,-1-4-304 0,0-1 45 15,2-5 31-15,0-8 12 0,3-4 55 0,-1-3 52 16,7 0-33-16</inkml:trace>
  <inkml:trace contextRef="#ctx0" brushRef="#br0" timeOffset="13330.19">22639 3872 715 0,'-4'3'225'0,"-5"9"-38"15,0 2-6-15,-1 5-14 0,1-1-18 0,2 8-23 16,-1-1 15-16,2 2-33 0,5-1-2 16,-2 5-2-16,1-1-2 0,1 1-10 0,1 1-21 15,0-16-7-15,0 6 7 0,13 30-22 16,-7-26 2-16,3 1-9 0,1-3-7 0,1 0 2 16,1 0-9-16,6-5-38 0,-4-2-78 0,9-4 8 15,2-4-144-15,0-7-146 0,-12-2 1 0,8 0 32 16,28-17 2-16,-21 7 11 0,1-2 4 15</inkml:trace>
  <inkml:trace contextRef="#ctx0" brushRef="#br0" timeOffset="15337.1">23204 3905 287 0,'-3'-4'312'0,"2"0"-56"0,2 3-39 0,2-3-24 0,0 1-33 15,14-2-26-15,0-4-5 0,2 4-16 16,2-2-3-16,4 0-19 0,0 1-9 16,1-1-27-16,-3 1 17 0,-5 3-16 0,-4-5 0 15,3 2-19-15,-9 3 6 0,0-4-13 0,-3 2 9 16,-1 0-5-16,-2 2-10 0,-1-2-14 15,-1 5-12-15,0 0 7 0,0 0 9 0,0-7 2 0,-11-2 4 16,9 7-2-16,0-1-10 0,-1 2-6 16,1-1 13-16,-1 2-17 0,2 2 10 0,-1-1-6 15,0 3-5-15,2-1-14 0,0 3-3 16,0-1 10-16,1 2 13 0,2 8-5 0,-3-6 19 16,7 17-24-16,-3-9 7 0,-2 0-12 15,1-1 15-15,0 3 7 0,1 0-20 0,-2-3-2 16,1 5 14-16,1 1-6 0,-4 1 14 15,0 0-5-15,0-12-5 0,0 5 6 0,0 2 1 16,-15 19-1-16,6-19-2 0,-2 1 4 0,1-4-2 16,-6 0 9-16,4-2-17 0,-1 1 2 15,-3-4-9-15,1 1 3 0,-2-4 12 0,5 3-1 16,0-6-2-16,3 1-1 0,1-3-2 0,3 1 2 16,-1-2-3-16,4-1-7 0,2 0-12 15,0 0 11-15,0 0-16 0,0 0-1 0,-7-13 1 16,10 7-2-16,9-10 0 0,0-1 3 15,2 0 5-15,4 1 17 0,2 0-5 0,0 0-36 16,-1 5 24-16,-3-2 22 0,4 4-10 0,1 2 0 16,-1-1-8-16,-3 5 3 0,5 1 10 15,-8 0 11-15,-4 2-2 0,6 0-14 0,-1 0 13 16,21 13-3-16,-21-5 8 0,3-1 2 16,-4 1-2-16,0 0-6 0,-1 3 5 0,0-2 4 15,-2-1-19-15,-6-1 10 0,1 0 3 16,1-3 4-16,-2 2-7 0,-1-5-7 0,-1 2 15 15,1 0 1-15,-2-2-4 0,1-1 2 0,-3 0 8 16,0 0 4-16,0 0-10 0,5 0-2 16,13-17 3-16,-4 8-2 0,-3-2-8 0,-2-1-10 0,5 2 13 15,-2-1 5-15,-2 3-13 0,-1 0 2 16,4-1-1-16,-4 4 9 0,-2 3-15 0,0 0-9 16,-3-2 16-16,1 3-10 0,1 1-14 15,-2 0 14-15,-4 0 14 0,0 0-12 0,9 0-16 16,-9 0 34-16,6 0-19 0,8 9-13 15,-9-6 5-15,0 0 20 0,6 5-3 0,-2-2-35 16,1-1-3-16,3 2 2 0,3 0 1 0,0-1-43 16,3-1 31-16,-3-3-15 0,-7-2-4 0,4 0 5 15,5 0-48-15,-2 0 3 0,23-12 18 16,-21 4 8-16,0 3-4 0,-4-4 4 0,1-3 37 16,-3-3 9-16,-3 5-2 0,1-3 17 15,-8 2 5-15,-2 3 20 0,0 8 6 0,0-7 1 16,0-1-3-16,-20-10 33 0,6 7 6 0,-1 5-2 15,-2-2-16-15,3 4 0 0,2 1 22 0,0 3-16 16,12 0 0-16,-8 0 7 0,0 0-14 0,-4 8-19 16,4 3 19-16,4-1 6 0,1 5 3 15,3-1-5-15,0-14-13 0,0 8-32 16,0 1 17-16,15 12 19 0,-9-13-10 0,3 2 2 16,-3-8-14-16,2 5 4 0,1-7 9 0,-9 0 0 15,8 0-4-15,10-16 4 0,-7 6 21 16,-1-4-8-16,-2 1-7 0,2-2 2 0,-5-3 13 15,-1-2-12-15,0 0-8 0,2-1 15 16,-3 2-19-16,2-6 12 0,-3 1-5 0,0 2 14 16,-1 2 1-16,-1 11 18 0,0-3-14 15,0 0 4-15,0 0-6 0,0 3-2 0,0 2-8 16,0 7 4-16,0-5 0 0,0 5-4 0,-17-8-4 16,15 12-8-16,-8 5-9 0,2 5 17 15,3 1-16-15,0 4 6 0,2 0-5 0,2 0 4 16,1 2-14-16,0-10 18 0,0 6-19 15,9 21-10-15,-2-18 3 0,4-1-17 0,-1-2 12 16,5-1 2-16,-1-3-28 0,4-3-5 0,-1-5 3 16,-2-1-36-16,-3-2-7 0,-12-2 32 15,10 0-21-15,12-11 47 0,-10 4-35 0,-5-6 9 16,-1 4 31-16,-3 2-12 0,1-1 21 16,-4 4 5-16,3-2-3 0,-1 2 24 0,-1 0-13 15,-1 0-23-15,0 2 4 0,0 2 13 16,0 0 5-16,0 0 7 0,-6 2-39 0,6 0 33 15,0 3-1-15,3-1-31 0,-1 3-3 0,-1 0 8 16,7 2 30-16,2 8-7 0,4-5-25 16,-3-1 34-16,6-3-16 0,-2-4 11 0,2-1 9 15,-2-3-12-15,-6 0-20 0,18-12-10 0,-12 1 7 16,0 1-36-16,-1-1 33 0,-2-1-10 16,1-2 4-16,-5-1 5 0,-3-1 0 0,0 1-4 15,-5 15 47-15,0-11 5 0,0 0-2 0,0 3 3 16,0 1 1-16,0 1-25 0,0 6-3 15,0 0 17-15,0-8 21 0,4 4-3 0,-5 4-45 16,2 4 17-16,-1 1-1 0,1 2 30 16,2 13-17-16,-3-9 0 0,0 8 16 0,7 26-4 0,-4-15-5 15,-2 0-11-15,0 4 4 0,-1 1 4 16,3-4 2-16,1-2-8 0,-1 5 17 0,0-2-12 16,-1-1 3-16,4 2-14 0,-6-6-2 15,0-1 15-15,1-4-6 0,0-4 9 0,-1-10 22 16,0 2 1-16,0-2-3 0,0-8 3 0,-11 10-9 15,9-12 4-15,-2-3 0 0,-2-10-6 16,1-2-3-16,-2-4-5 0,-1-3-14 0,6-3 16 16,-1-2-5-16,0-3-7 0,1 0-16 0,1 2 16 15,1 12-2-15,0-6 0 0,0-5-3 0,0-2 1 16,10-26 2-16,-5 31-1 0,2-5-14 16,2 8-4-16,2 3 9 0,4 4-10 0,-1 2-15 15,2 4 8-15,1 5 5 0,3 2-2 16,-13 3 9-16,6 0-11 0,13 11 15 0,-14-4-16 15,0 5-10-15,-2-1 12 0,-1 2 9 0,-5 1-19 16,1 1 31-16,-4 0-8 0,-1-10 6 16,0 4-17-16,0 4 16 0,0 1-4 0,-15 15-7 15,7-19 4-15,2 2 7 0,-2-4 4 0,3-1-2 16,0-5-2-16,1 4-8 0,-2-4-12 0,2 1-35 16,1-2-29-16,1-1 21 0,2 0-7 15,0 0 30-15,0-6-17 0,4 3 4 0,2-8 19 16,4 2-30-16,4-5 29 0,-2 3-2 0,-1 2-8 15,2-3 7-15,1 3 12 0,-4-1 13 16,3 3-18-16,-4 1-18 0,-2 1 38 0,0 1-2 16,3-1 16-16,-3 4-36 0,-1-2-6 0,1 2 37 15,0-1-11-15,0 2 2 0,8-2 1 16,-15 2 0-16,12 0 0 0,-2 0 16 0,-3 0-14 16,10-13-3-16,-12 11-21 0,-4 0 14 15,2-4 20-15,1 4 18 0,-2-2 16 0,1 1 7 16,-3-2-20-16,1 1 14 0,-1 0-24 0,0 3-24 15,2-2 23-15,0 0-5 0,-2 0 9 0,1 1 7 16,-1 0-52-16,0 1 36 0,0 1-10 0,0 0-14 16,-3 1-3-16,3 1 25 0,0-1-12 15,0 1 7-15,2 0 10 0,-1 1-20 0,-1 0 10 16,1-2-21-16,2 3-24 0,0-2 8 16,0 1-7-16,9 8 3 0,2-3-52 0,2-5-6 15,0 0-6-15,7 1 15 0,-11-3-20 16,3-1 28-16,0 3-16 0,-4-3-3 15,0 3 19-15,-11-3 23 0</inkml:trace>
  <inkml:trace contextRef="#ctx0" brushRef="#br0" timeOffset="15562.34">25194 4003 1013 0,'5'-3'8'0,"0"-1"-21"16,4-8 10-16,-6 4 26 0,3-4-1 15,-2 1-4-15,2-4-1 0,-6 2 50 0,2 0 8 16,-2-6-6-16,0 10-11 0,0-8 26 0,-14-16-4 16,7 11 25-16,-1 2 16 0,1-1-7 0,-1 2 7 15,0 2-11-15,2 2 19 0,-1 1 9 16,1 4-31-16,4 1-11 0,-2 3-6 0,3 1-6 15,-2 4 6-15,3 1-31 0,0 1-6 16,0 3-9-16,0 3 9 0,1 9 15 0,2 2-30 16,-3-7 5-16,10 21-8 0,-4-11 4 15,2 4-15-15,5-3 11 0,-5 1-32 0,-1-4-68 16,1 0-47-16,-2-3-39 0,5 0 13 16,-2-3-268-16,0-3 29 0,-2-5-49 0,-2-3 50 15,-2-2 26-15,-3 0 11 0,0-7-1 0</inkml:trace>
  <inkml:trace contextRef="#ctx0" brushRef="#br0" timeOffset="15699.06">25121 3811 406 0,'1'-2'273'0,"2"-2"-40"0,2 1-25 0,14-6-34 16,-1 4-25-16,0 0-34 0,1-2-52 15,0 1-53-15,3-2-1 0,0 1-343 16,-4 2 21-16,0-3-74 0</inkml:trace>
  <inkml:trace contextRef="#ctx0" brushRef="#br0" timeOffset="15906.78">25204 3563 348 0,'12'12'273'0,"0"2"-47"0,1 2-23 0,1 3-13 15,-2-1-19-15,-2 6-13 0,-1-1-20 0,1 5-10 16,-1-3-10-16,-5 3-20 0,0 1-8 16,-1-1-5-16,-3-13-10 0,0 10-5 0,-11 33-44 15,2-22-86-15,-8-2 5 0,4 1-320 16,-7-3 1-16,0-6 39 0,-3 0 47 0,-4-6 12 16</inkml:trace>
  <inkml:trace contextRef="#ctx0" brushRef="#br0" timeOffset="17403.77">576 6063 862 0,'0'0'343'15,"0"0"0"-15,0 0-61 0,0 0-13 0,0 0-43 16,0 0-37-16,-13 0-18 0,13 0-21 16,0 0-18-16,0 0 11 0,0 0-39 0,-15 33 16 15,15-24-26-15,0 9-16 0,0 5-19 16,14 33 19-16,-10-31-8 0,1 2 10 0,4-1-7 16,-3-2-25-16,-2 1-5 0,1-2-9 0,-1-10 0 15,-1 4 3-15,4-4-26 0,-5-4-2 0,-1-2 79 16,-1-7 9-16,0 0-9 0,-3 0-23 0,-2-2 7 15,-1-11-10-15,-3-5-10 0,1-4-21 16,-2-4 20-16,2 0-3 0,2-4-28 0,-2-1 0 16,1-5-3-16,2 3 0 0,2 4-6 15,-2-3 3-15,-1 1-5 0,3 6-20 0,-1 2 13 16,0 4 14-16,3 6-16 0,-1 1 3 0,2 12-11 16,0-7 8-16,0 7-14 0,17-12 19 15,5 9-16-15,-13 3 4 0,8 0 0 0,27 14 2 16,-16-4-23-16,-2-2 35 0,5 4 0 0,-6-2-19 15,6 4 7-15,-3-1 17 0,4 0-8 16,-2-1-5-16,-1 1 2 0,-3-3 12 0,-4 1-12 16,3-2 3-16,-6 2-2 0,-1-6-2 15,-7 0-11-15,0-2 20 0,-4-3-8 0,-7 0-4 16,0 0-14-16,18-21 13 0,-9 5 14 0,-4-4-5 16,-1-4 3-16,-3-3 5 0,1-4-3 0,-2 17-7 15,0-11 2-15,0-1-23 0,-15-28 28 16,9 25-1-16,1-1-4 0,-3 3-3 0,-1 0 14 15,3 3-34-15,-2 2 3 0,2 5-56 16,0 2-26-16,3-2-50 0,-2 8-44 0,4 1-44 16,1 8 22-16,0 0-119 0,0 0-139 0,0 0 18 15,6-6 60-15,-3 6 9 0,2-1 35 0,2 1 7 16,15-2 17-16,-12 2 9 0</inkml:trace>
  <inkml:trace contextRef="#ctx0" brushRef="#br0" timeOffset="17585.59">1327 5649 474 0,'12'0'369'0,"-3"0"-13"0,-2 0-33 0,1 0-57 16,-8 0-2-16,8 0-10 0,-8 0-43 16,7 0-44-16,-7 0-24 0,7 0 2 0,-7 0-16 15,8 0-14-15,11 21-21 0,-10-12-3 0,3-3-12 16,-1 4-16-16,-2 4-46 0,3-1-36 16,-1 0-41-16,-2-2-64 0,-1 4 11 0,-6-1-172 15,-2-2 24-15,0-12 22 0,0 10-162 0,0-2 23 16,0-8 10-16,0 8 23 0,-9-4 12 15,12-8 38-15</inkml:trace>
  <inkml:trace contextRef="#ctx0" brushRef="#br0" timeOffset="17857.8">1674 5489 317 0,'1'-10'472'0,"3"1"-61"0,-2 2-51 0,-1 1-48 15,2 2-40-15,-3 1-36 0,1 0-38 16,0 2-24-16,2 1 2 0,-1 1-16 0,0 0-32 15,1 4-13-15,9 8 14 0,-1 2-2 16,2 3 1-16,-5 5-27 0,5 0-8 0,1-1-1 16,0 2 0-16,0 0-15 0,-3 1 4 0,2 1-22 15,0-4 7-15,-3 2-14 0,3-2 4 16,-3 1-29-16,4-1 30 0,-2-4-16 0,-2 1-7 16,-1-5-20-16,1-2-18 0,-3-2 0 15,0-1-80-15,-3-6-14 0,-1 0-53 0,0-1-74 16,-2-1 19-16,-1-1-118 0,0-8-165 0,-1 3 37 15,-1-2 33-15,-2-11 26 0,-5 2 25 0,1-8 25 16,1 6 20-16,-6-2 38 0</inkml:trace>
  <inkml:trace contextRef="#ctx0" brushRef="#br0" timeOffset="18022.48">1538 5687 367 0,'-8'1'329'0,"1"-1"-49"16,0 0-65-16,6 2-14 0,-2-2-25 0,3 2-16 15,0-2-8-15,3 0-18 0,4-2-25 16,11-2-16-16,8-4 6 0,-2-3-42 0,5-2-51 16,1 1-42-16,2 1 4 0,-2-7-199 0,0 2-143 15,-3 3 4-15,-1-1 23 0,-1-2 13 16,-2 4 17-16</inkml:trace>
  <inkml:trace contextRef="#ctx0" brushRef="#br0" timeOffset="18180.42">1998 5466 529 0,'4'-1'476'0,"2"-1"-20"0,-4 1-52 16,1-3-48-16,1 3-63 0,0-2-18 16,-2 2-32-16,1-2-37 0,-1 1-69 0,2 0-16 15,0-2-158-15,-1 1-133 0,0 2 16 0,-1 1 15 16,-1-3 12-16,-2 2-308 0,-1 1 34 16,-1-2 25-16,0 1 35 0,-12-2 22 0,-11-1 14 15,6 4 16-15</inkml:trace>
  <inkml:trace contextRef="#ctx0" brushRef="#br0" timeOffset="18822.25">1099 8145 229 0,'0'4'411'0,"0"0"-20"0,0-1-35 15,0 0-10-15,0-2-45 0,-4 0-14 0,4-3-25 16,-3-1-17-16,0-2-29 0,-2-10-28 15,-2-5-19-15,1-1-5 0,-1-3-31 0,-3-3-7 16,4 1-30-16,2-4 2 0,1-4-26 0,1 1 2 16,1-3 1-16,-2 1-27 0,3 20 12 15,0-9 3-15,0-5-37 0,-4081-1 16 0,8162 2-22 16,-4081 2 8-16,0 2 4 0,0 7-18 0,0 0 17 16,13-5-7-16,-13 22-10 0,0 0 2 0,-4081 0-8 15,8165-10-4-15,-4079 13-6 0,6 6 5 16,1 3-9-16,7 3 13 0,-3 2-11 15,2 0 4-15,-2 1 14 0,1 1-34 0,2 0 2 16,-2 2 24-16,4-1 2 0,-2-1 1 0,1 1 1 16,-2-1-21-16,-2 1 7 0,0-1-14 15,1-3 4-15,-1 1-97 0,-1 3-21 0,-3-5-30 16,-3-1-48-16,-4-4-24 0,1 0 21 0,-6-5 20 16,0-5 17-16,0 0-257 0,0 0 17 0,-13 9 57 15,8-9 24-15,-15-2 22 0,11 2 24 16,-7 0-54-16,-3 0 3 0</inkml:trace>
  <inkml:trace contextRef="#ctx0" brushRef="#br0" timeOffset="18979.55">1071 8047 532 0,'-4'0'360'0,"-1"0"-17"0,3 0-63 0,0 0-40 16,2-2-37-16,2-1 11 0,11-4-61 16,-2-1 7-16,9-4-38 0,-4 3-11 0,5-3-21 15,2 4-61-15,-3-4-57 0,5-1-48 16,1 2 9-16,-3-3-194 0,3 3 22 0,-1-1 19 15,-5-2 17-15,-3 2 18 0,-4 0-159 0,3 2 22 16,-2 3 11-16</inkml:trace>
  <inkml:trace contextRef="#ctx0" brushRef="#br0" timeOffset="19130.64">1513 7820 812 0,'3'-1'415'16,"1"-1"-62"-16,-4 1 1 0,3 0-51 15,-1 0-9-15,-1-2-37 0,0 3-47 0,1-1-21 16,-2-1-33-16,2 1 9 0,1 1-19 0,-3 0-88 15,2-3-92-15,0 0-57 0,0 2-57 16,1 0 14-16,-1-2-326 0,-1 0 17 0,1 0 32 16,0-1-14-16,-2 0 27 0,-4-3 17 15,4 7 19-15</inkml:trace>
  <inkml:trace contextRef="#ctx0" brushRef="#br0" timeOffset="19489.58">1841 7556 456 0,'-3'-3'401'0,"2"3"2"0,-1-3-66 0,2 3-45 16,-2 0 35-16,2-1-22 0,-2 0-16 0,1 2-26 15,1-2-54-15,-2-1-7 0,2 2-27 0,0 0-25 16,-2 0-25-16,2 2 0 0,2 0-14 16,-2 1-2-16,7 11-19 0,0 1-9 0,1 5-7 15,2 3-8-15,-3-1-11 0,2 1-16 16,3-1 11-16,-3 4-3 0,-2-2-1 0,1 1-20 16,2 1 13-16,-4 1-3 0,4-1-26 0,-2 0-11 15,-2-3-36-15,0-1 3 0,2 1-80 16,-4-3-58-16,1 0 15 0,-2-11-220 0,-3-4-140 15,2-1 35-15,-2-4 60 0,0 0 15 0,4-12 36 16,2-8 12-16,2-1 25 0,2-4-21 16,-2-1-2-16</inkml:trace>
  <inkml:trace contextRef="#ctx0" brushRef="#br0" timeOffset="19708.53">2137 7550 563 0,'1'-9'420'0,"2"1"-66"0,-1 2-50 0,0 0-46 16,-1 4-45-16,0-1-8 0,0-1 0 15,-1 4-42-15,3 3-10 0,0-1 8 0,-2 2-17 16,8 14-15-16,-1 0-15 0,-2 2 17 16,4 5-26-16,-1-2 15 0,1 3-10 0,-1-3-22 15,3 2-23-15,-2-2 4 0,1 1-11 0,-1-1-11 16,4 1-3-16,-2-1-60 0,0 0-49 16,-3-2-56-16,2-2-62 0,-2-3 18 0,-6 0-224 0,-3-7 31 15,0-9 28-15,0 0-79 0,-14 5 45 16,-2-10 26-16,2-2 23 0,-4-3 19 0,-3-1-1 15</inkml:trace>
  <inkml:trace contextRef="#ctx0" brushRef="#br0" timeOffset="19857.94">1935 7861 651 0,'-7'-1'312'16,"4"1"-46"-16,3-2-39 0,0 2-30 0,2-2-16 15,4-1-20-15,13-5-11 0,4 1-24 0,4-1-23 16,-1-2-38-16,1 2-67 0,3 3 1 15,-2-7-256-15,2 5-136 0,0-6 47 0,-4-1 27 16,-1-3 14-16,-3 0 21 0</inkml:trace>
  <inkml:trace contextRef="#ctx0" brushRef="#br0" timeOffset="20049.08">2564 7557 1290 0,'3'-1'489'0,"0"-2"-50"0,-1 3-71 15,0-3-37-15,1 3-41 0,-2 0-37 16,1-1-31-16,2 1-31 0,-1 0-27 0,0 1-56 16,0-1-73-16,1 4-2 0,-1 0-138 15,2-1-64-15,5 11 16 0,-6-6-281 0,0 3-34 16,-4-3 40-16,0-8 29 0,0 8 26 16,0-1 26-16,0 1 21 0,0 0 63 0,0 4-2 15</inkml:trace>
  <inkml:trace contextRef="#ctx0" brushRef="#br0" timeOffset="20198.55">2665 7814 403 0,'1'8'299'0,"-1"-1"-28"0,2-3-30 16,-2 2-15-16,1-3-13 0,-1 3 18 16,0-4-41-16,1 1-15 0,2 0-8 15,-2-1-9-15,0 1-24 0,0 1-14 0,2-1-11 16,-1 1 10-16,0 0-34 0,0 2-35 16,1-3-70-16,0 1-71 0,2-1 8 0,-5 2-271 15,0-3-67-15,1 1 33 0,-1-3 24 0,0 0 25 16,-6 3 31-16,2-5 48 0</inkml:trace>
  <inkml:trace contextRef="#ctx0" brushRef="#br0" timeOffset="20754.29">1489 8424 716 0,'-40'16'356'0,"6"1"-43"16,4-4-50-16,6-1-24 0,7-4-41 16,14-1 10-16,3-7-36 0,24 0-1 0,5-8-12 15,11-3-30-15,11-2 3 0,10-3-22 0,10-3-30 16,4-1 22-16,8-2-17 0,4 0 14 16,4 0-34-16,0 2-12 0,1-1-23 0,1 1 24 15,-2-3-15-15,-2 8 25 0,-9-4-26 16,-5 4-20-16,-7-2 9 0,-6 1-14 0,-7 3-15 15,-6 4-30-15,-8-1-1 0,-4 0-28 0,-6 4-6 16,-2-2-20-16,-6 2-30 0,-11 6-51 0,-5 0 0 16,-7 6 15-16,-16 0-38 0,-6 2 9 15,-4 2 5-15,-8 3 19 0,-7 1 22 0,-8 6 0 16,-3 0 17-16,-10 2 7 0,-4 3 50 16,-6 4 6-16,-4-1 64 0,-4 2 18 0,4-3 6 15,-1 1 17-15,7-1 24 0,3-3 14 0,9-2-10 16,4-2-15-16,8-2 13 0,6-5-22 15,6 3 0-15,7-2-6 0,3-3 9 0,11-2 8 16,11-2 7-16,2-7 18 0,31 6 2 16,-17-6 17-16,44-15-8 0,-7 6-20 0,6-4 6 15,6 1 29-15,2-6-28 0,6 2 26 0,-1-1-21 16,6-2-13-16,1 2-2 0,-4-3 3 16,-3 2-9-16,-3 2-7 0,-8-2-5 0,-4 0 12 15,-7 2-7-15,-3 1-6 0,-5 0-6 16,-6 1-51-16,-5 1-51 0,-4-3-74 0,-6-1-104 15,-1 0 19-15,-9 0 20 0,-1 1 16 0,-8 8-279 16,0-6 33-16,-21-20 26 0,3 14 41 16,-1-1 3-16,5 0 22 0,0-3 8 0,2-2 46 15</inkml:trace>
  <inkml:trace contextRef="#ctx0" brushRef="#br0" timeOffset="22120.5">4769 7400 416 0,'-4'-7'348'0,"1"-7"-45"0,-8 4-12 0,-1-5-44 16,-6 1-22-16,-2 2-35 0,-2-1-28 15,-2 4-16-15,-3 2-8 0,-1-1-21 0,-4 2 12 16,0 4-10-16,-2 1-40 0,3 1-18 0,15 0 24 16,-5 0-11-16,-27 17-25 0,25-6-12 15,1 2 25-15,4 4-23 0,-1 3-16 0,2-1 17 16,6 6-22-16,2-1-5 0,5 4 17 16,0 1-18-16,4-15 6 0,0 3 8 0,15 20-27 15,-3-18 6-15,5-5 1 0,3-4 17 0,0-4-6 16,7-2 2-16,-13-4-4 0,27-12-11 15,-14 0 20-15,-1-3-9 0,-2-2-9 0,1-4 0 16,-7-1 19-16,2-7-11 0,-7-3 1 0,0 3 53 16,-6-3-24-16,-1-3-3 0,-4-2 16 15,-2 19-5-15,0-12-6 0,-17-36-8 0,4 28-5 16,2 2 41-16,-6 2-18 0,5 0 12 16,-1 8 3-16,0-1 7 0,0 4-10 0,0 0-10 15,1 1 0-15,2 5-1 0,1 1-11 0,3 1-23 16,2 7-3-16,2 6-1 0,-1 2 12 0,3 0 1 15,0 0-20-15,-3 17-1 0,6 6 8 16,-3-10-9-16,10 26-12 0,-1-14 18 0,2 5-8 16,3 1 5-16,2-1 0 0,6 2-1 0,2 2 3 15,6-4-7-15,-2-1-7 0,5-2-11 16,0-2-15-16,4-2-1 0,5-6 1 0,-5-3-52 16,1-6-21-16,-3-4 13 0,0 0 21 0,-20-4-22 15,8 0 8-15,27-20 6 0,-32 6 34 16,1-2-3-16,-11 0-12 0,2-2 11 0,-7 1 27 15,-3 4-16-15,0 4-9 0,-12-14 11 16,4 11 13-16,-4 3-18 0,4 3 3 0,0 2 3 16,2 0-1-16,0 2 14 0,6 2-3 0,0 0-10 15,0 0-8-15,-18 21-10 0,16-4 5 0,2-10-2 16,0 8 9-16,22 14-4 0,-5-10-8 16,4-5-18-16,-1-1-10 0,8-4-14 0,0-1-11 15,0-2-15-15,3-3-10 0,-2-3 6 16,-15 0 22-16,5 0-5 0,25-9 7 0,-26-1 4 15,1-4 23-15,-5 1 24 0,-1-4 24 0,-5 0-1 16,2-2 24-16,-2 0 41 0,-2 0 8 16,-4 1 16-16,1 0 10 0,1 5-13 15,-2 3 27-15,-2 4-10 0,3 0-2 0,-2 2-38 16,0 1 21-16,1 2-30 0,-2 1 1 16,0 0-7-16,0 0-13 0,18 22 0 0,-8-2 9 15,4 1-3-15,-5 6 4 0,3-1-10 0,-1 5 14 16,3 3 4-16,-3 1-13 0,3 5-13 15,2 1 15-15,-4 0-3 0,-1 1-14 0,1-1 5 16,-3-3-5-16,-1 0 14 0,-2-5 11 16,-1-1-8-16,-1-3 6 0,-1-1 15 0,1-7 16 15,-4-12 30-15,0 2-10 0,0-2 27 0,-14 1-1 16,7-11-22-16,2-4-6 0,-8-6-15 16,-1-7-1-16,3-3 4 0,1-5-40 0,1-4 16 15,0-1-3-15,2-10-44 0,2-3 5 0,4 0-2 16,-2-4-15-16,3 9-15 0,0-2 16 0,0 20 8 15,0-7 6-15,0-1-10 0,13-31 6 16,-8 34-23-16,2 2 25 0,4 1-8 0,1 6 16 16,2 3-10-16,0 5-5 0,2 3 26 15,0 2-23-15,-10 4 2 0,4 0-7 0,16 14 0 16,-8 1 1-16,-6-1 34 0,-7 1-26 0,4 2-13 16,-3 2 27-16,-4 1 7 0,-2-11-29 15,0 8-4-15,-11 16 14 0,0-12-13 0,-1 0-32 16,-2-6-45-16,0 2-33 0,1-3-49 0,-2-3 16 15,-1-4-194-15,4-7-104 0,12 0 32 16,-8 0 45-16,-1-14 10 0,6 5 25 0,6-8-8 16,-3 5 7-16,15-20 37 0</inkml:trace>
  <inkml:trace contextRef="#ctx0" brushRef="#br0" timeOffset="23115.76">5785 7199 236 0,'7'0'264'0,"-3"-1"-48"0,2 0-22 15,2-1-16-15,5 0-42 0,7-4-3 0,-7 1-44 16,3-2 0-16,-7 0 2 0,1-1 1 0,-2 0 3 16,-1 1-11-16,-6 0 0 0,0 1-14 0,-1-2 15 15,1 2-30-15,-1 6 15 0,0 0-8 16,0 0-18-16,0-6-1 0,-15-3-14 0,-4 9 18 16,0 4-19-16,10-4 5 0,-21 10-11 15,15-2-1-15,-2 4-10 0,3 1 8 0,3 1-21 16,-1 0-8-16,6-2 12 0,5-1-8 0,-1 7-24 15,2-18 8-15,0 9 9 0,12 12-18 16,-4-13 5-16,6-2 26 0,4-4-21 0,2 1 10 16,-12-3 3-16,9 0-1 0,22-12 4 0,-18 5-13 15,4 1 3-15,-1-2 6 0,2 1 17 16,-3-1-12-16,4 2-12 0,-5-1 6 0,3 2-19 16,0 2 42-16,0-1-24 0,-1 2 9 15,1 1-11-15,0-1-3 0,2 2 19 0,-2 0 5 16,1-2-8-16,-1 2 19 0,0-1-46 0,-15 1 29 15,9 0-1-15,-1 0 14 0,5 0-9 16,-3 0-12-16,1 0 12 0,-1 0 0 0,20 14-23 16,-20-14 0-16,0 1-5 0,-5 0-5 15,7 0 4-15,-12-1-11 0,6 0 12 0,3 0-34 16,20-9 28-16,-18 2 3 0,-2 1-15 0,-3-4 43 16,1 1-47-16,-4-2 37 0,-2-3-2 15,1 0-1-15,-4-1 13 0,-1-1 28 0,-4 0-8 16,-3 1 7-16,0 15-23 0,0-13 1 0,-20-15 13 15,5 18-35-15,-4 2 14 0,-4 1 16 16,-1 7 29-16,-2-1 3 0,12 1-6 0,-3 0-20 16,-4 0 19-16,-19 16-18 0,23-11 10 0,3 1-5 15,4 4-16-15,1 0 1 0,7 0-20 0,2-10 36 16,0 7-19-16,12 17 0 0,2-11 2 16,1-2-24-16,5 0 22 0,3-4 4 0,0 0-18 15,-2-5 17-15,1-2-3 0,-11 0 4 16,4 0 3-16,17-14 3 0,-15 3 19 0,-3-5 7 15,-2-2 21-15,1 0-10 0,-5-2 1 0,-4-6 5 16,-2 1-7-16,1-3 0 0,-3 15 6 0,0-8 8 16,0-4 2-16,-13-24 2 0,6 26 32 15,0 0-1-15,-1 2-43 0,-2 5 0 16,0 1-10-16,2 5 2 0,3 2-24 0,0 2-4 16,0 5 11-16,5 1-4 0,0 0-8 0,-13 11-2 15,8 5 12-15,2 1-32 0,3-5 0 0,0 5 12 16,12 25-24-16,-2-18 8 0,4 2 8 0,-1-2-14 15,5-2-41-15,4 0-7 0,-3-4-1 16,5 0-34-16,-1-3 13 0,-1-3-12 0,7-1-5 16,-10-3-11-16,3-3 17 0,-2-5-1 15,-10 0 5-15,0 0-13 0,17-14 39 0,-15 3-29 16,-1 0 45-16,-6 2-11 0,-1 0 37 16,2-2 11-16,-2 1 2 0,-2 3 7 0,-2 0 3 15,0 7-13-15,0 0 4 0,0-6 3 0,0 6-1 16,0 0-11-16,0 0-18 0,-14-9-7 15,10 9-9-15,2 0 3 0,2 2 3 0,0-1-40 16,0 1 10-16,0 0 22 0,0 0-25 0,5-1 21 16,-1 0 16-16,0 1-9 0,2 0 3 0,-1-1 0 15,11 5 6-15,-4-4 2 0,0 1-11 16,3 2 4-16,2 1 3 0,-2-1 8 0,0 2 13 16,3-4 3-16,-2 4 4 0,9-1-3 15,-4-2 3-15,-1 1 1 0,2-1-10 0,3-2-6 16,0-2 17-16,-14 0-15 0,11 0 3 0,6 0-39 15,-1 0 16-15,-1 0-30 0,22-13 2 0,-26 9-11 16,-2-1 58-16,-3-1-41 0,-1-2 24 16,-3-1 15-16</inkml:trace>
  <inkml:trace contextRef="#ctx0" brushRef="#br0" timeOffset="23364.1">7589 6960 1168 0,'10'-12'-13'15,"-2"-2"1"-15,-7 1 83 0,1-4 3 16,0 0-4-16,-1-1 3 0,-1 8 56 0,-10-21-16 16,6 11 5-16,-7-4 12 0,1 1 5 0,-2 0-5 15,1 3 5-15,0-3 11 0,0-1 1 16,-2 2 2-16,3 3 7 0,-3 0 5 15,4 3-16-15,0 1 34 0,0 3-47 0,3 2 17 16,1 3-31-16,2 1-2 0,-1 4-34 0,4 2-2 16,0 0-2-16,0 0-19 0,-6 12 8 15,3 8-25-15,3 1 1 0,0 7 1 0,0-16-6 16,0 11 0-16,12 27-26 0,-3-17 20 0,2-5-2 16,2 2 3-16,2-1-28 0,1 0 11 15,-2-3-2-15,2-1-91 0,2-5-34 0,-5-1-39 16,7-4-52-16,-1-4 20 0,-8-8-213 15,-11-3-66-15,15 0 9 0,10-21 31 0,-15 4 26 16,0-1 64-16,-6-1 3 0,-4 9 6 16,0-8 24-16</inkml:trace>
  <inkml:trace contextRef="#ctx0" brushRef="#br0" timeOffset="23601.46">7491 6714 353 0,'-5'-1'410'0,"1"-1"-48"16,1 2-72-16,3-3-21 0,1 1 16 15,6-1-66-15,12-4-4 0,3-3-22 0,5 2 7 16,2 1 4-16,-3-1-26 0,4 0-14 0,0 1-40 16,0 2 10-16,0-2-13 0,-2-3-17 0,0 4 5 15,-4 0-8-15,-4 1-6 0,1 0-31 16,-4-1 13-16,-4 4-4 0,-3 1-15 0,-3-2-12 16,0 1-3-16,-2 1-124 0,-1-1-29 15,-2 0-58-15,0 1-71 0,-1-1 19 0,-1 2-268 16,0 0 33-16,0 0 34 0,0-5 37 0,-19-13 33 15,7 4 16-15,1-4 26 0,0 1 21 16,3 3 6-16</inkml:trace>
  <inkml:trace contextRef="#ctx0" brushRef="#br0" timeOffset="26008.27">9504 6411 448 0,'-27'49'217'0,"14"-21"-39"16,4 4-14-16,0-2 4 0,0 3-11 0,6 0-20 16,0 1-14-16,2 1-23 0,1-20 7 15,0 10-17-15,15 33-4 0,-3-26-3 0,-2-3 4 16,6 1-2-16,0-2-34 0,3-3 7 0,3-2-3 15,-2-1-7-15,6-2-7 0,-2-3-7 16,3-3-35-16,-2-3-40 0,1-3 2 0,0 0-167 16,4-5-173-16,-4-2 9 0,-1 1 31 0,-13-2 13 15,0 0 19-15</inkml:trace>
  <inkml:trace contextRef="#ctx0" brushRef="#br0" timeOffset="28509.15">10731 6685 219 0,'0'-15'321'16,"13"-19"-82"-16,-16 19-5 0,-3 1-32 0,-3-3-7 15,3 1-38-15,-6 5 0 0,1-1-30 0,-2 2-6 16,0-2-11-16,-1 5-15 0,-4 2-14 15,-1 2-14-15,9 3-14 0,-4 0-4 0,-4 0 12 16,-16 14-5-16,14-5-13 0,3 5-18 16,1 0 10-16,2 5 2 0,0 0-2 0,2-1-4 15,7 1-6-15,-2 0-12 0,3-1 1 0,4 0-4 16,0-9-1-16,0 1 2 0,20 13-1 16,-8-12-15-16,4-3 14 0,2-4-1 0,1-4-1 15,-8 0-13-15,5 0 14 0,1 0 1 0,21-15 1 16,-20 5 8-16,0 3-2 0,-5-5-1 15,-2 2 11-15,-2-2 12 0,-1 0 4 16,-3 1 26-16,0 3-11 0,-4 0-17 0,1 3 9 16,0-1-6-16,-1 2-17 0,1 0 17 0,-2 2-21 15,1-2 1-15,-1 3 3 0,1-2-5 16,-1 2-2-16,0 0 5 0,0 1-28 0,0 0 17 16,0 0 5-16,0 0 8 0,0 0-18 0,3 12-15 15,2-7 15-15,-1-1-2 0,10 8-19 16,-4-2 0-16,5-3 8 0,-3 1 21 0,6-3-14 15,-4 2-12-15,5-7-10 0,-4 1 23 0,-6-1-8 16,7 0 17-16,18-11 1 0,-16 2-5 16,-4-1-11-16,-3-3 13 0,1-1-13 15,-2-3 13-15,0 3 0 0,-6 2 13 0,-4 12 6 16,0-12-2-16,0 0 8 0,0 2-1 0,0 3 13 16,0-1-19-16,0 1 2 0,0 7-26 0,0-10-23 15,0 5-8-15,0 5-14 0,0-7 17 16,0 7-10-16,0 0-5 0,3-7 24 0,1 10-16 15,11 5 1-15,-1 0 12 0,2 4-5 16,0-2 4-16,3 0 5 0,-5 4-6 0,3-2 28 16,0 4-23-16,-4-1-3 0,0 0 6 15,-2 2 8-15,-1-2 1 0,-1-1-2 0,-3 1 6 16,1-2 1-16,-3-2-1 0,-1-4-5 16,0 0-3-16,1-2-6 0,-2 0 11 0,-2-2 0 0,2 1 5 15,0-1 9-15,-2-1-2 0,0 1-2 16,1-1 11-16,-1-2-10 0,-1-2 16 15,1 1-20-15,-4-2-21 0,2-2 1 0,-4-8 3 16,1-2 2-16,-2-1-11 0,2-3 4 16,2-1 1-16,3 8 23 0,0 2-18 0,0-8 0 15,0 0 25-15,0-2-26 0,0 1 7 16,0 1 18-16,15-15-5 0,-12 21-20 0,-2 2 7 16,0 1 2-16,3 2-9 0,-4 3 25 15,2-1-19-15,3 0 3 0,-4 2 14 0,3 2-22 16,1 0 14-16,1 0-10 0,1-1 8 15,-7 2 11-15,6 0-20 0,8 0 2 0,2 0 14 16,16 14-14-16,-15-7-2 0,0-4 12 0,1 6-1 16,-3 1 2-16,2 0 6 0,-2 0-1 15,1 2-19-15,-2-2 19 0,2 2-5 0,-4 0 3 16,-1 0-13-16,-2 5-2 0,-2-5 2 16,-2-1 5-16,0 3 10 0,0-2-17 0,-3-3 26 15,-2 1-26-15,0-10 35 0,0 7-9 0,0 1-22 16,0 3 1-16,-17 11 11 0,6-9 0 0,1-2-10 15,0-1-31-15,-4-2-45 0,0-1-68 16,6 0 12-16,8-7-189 0,-9 0-94 0,0 0 29 16,9 0 26-16,-6 0 21 0,3-25 23 15,7 11 7-15,5-6 2 0</inkml:trace>
  <inkml:trace contextRef="#ctx0" brushRef="#br0" timeOffset="28817.17">11572 6446 436 0,'-7'1'240'0,"-1"11"-43"16,2-6-10-16,-1 7-23 0,-2-5-12 15,9 2-22-15,-4 9-22 0,4-10-8 0,0 3-6 16,14 20-9-16,-6-17-10 0,2-3-9 0,3 0 10 16,0 0-17-16,-2-3 6 0,5-1-3 15,0-3 14-15,-4-2-8 0,-1-2 43 0,-11-1-21 16,14 0-8-16,-2 0 15 0,15-16 2 15,-13 6-12-15,-4-2-8 0,-1 0 10 0,-4-1-3 16,1-4 3-16,2 5-17 0,-7 0 3 0,-1 12-10 16,0-13-6-16,0 0-7 0,-19-9-2 15,10 12-10-15,-4-1-14 0,3 8-48 0,-6-4-28 16,-2 4-27-16,5 1-49 0,-1-1-11 0,14 3 13 16,-8 0-164-16,1 0-141 0,7 0 18 15,-9 0 40-15,9 0 22 0,0 0 51 0,-8 11 13 16,12-11-3-16</inkml:trace>
  <inkml:trace contextRef="#ctx0" brushRef="#br0" timeOffset="29208.2">11907 6445 483 0,'-1'2'239'0,"-2"3"-31"15,-4-3-13-15,-4 12-38 0,0-3-13 16,0 0-19-16,-1 4-11 0,3 1-21 0,-1 4-21 15,6 0 14-15,0-4-12 0,2 3-20 0,2-8-12 16,0 2 11-16,11 20 4 0,-6-16-19 0,4-2-18 16,4 0-3-16,0-4-10 0,-1-3-27 15,8 0 20-15,-4-7-8 0,3 3-15 0,-8-4-29 16,5 0 29-16,19-13 0 0,-16 5 3 16,0-4-12-16,2-2 20 0,-9 0-7 0,2 0 19 15,-1 1-47-15,-4 1 55 0,3-2-1 0,-7-1 17 16,0 7 3-16,-2-5 13 0,-3 6-35 15,1 1 22-15,-1 0 22 0,1 4-31 0,-1 2 4 16,0 0-11-16,0 0 9 0,0-8-34 16,0 8 8-16,0 0 22 0,0-8 2 0,1 10-12 15,1 1 8-15,0 0-10 0,1 1 6 0,0 0-12 16,1 0-49-16,3 8-8 0,6-1 32 16,-2-3-17-16,3 0 4 0,4 2-78 0,-4-4-5 15,6-1 1-15,0-2-5 0,2-2-6 0,-13-1 32 16,6 0-4-16,5 0 50 0,21-11-10 15,-21 2-5-15</inkml:trace>
  <inkml:trace contextRef="#ctx0" brushRef="#br0" timeOffset="29951.05">12493 6549 1055 0,'5'-8'14'16,"-4"1"-2"-16,2 1 0 0,-6-2 20 15,1 3-5-15,-1 0 3 0,-3 1-3 0,-4-4 12 16,-1 4 8-16,1-2-1 0,-5 1-29 0,2 0 22 16,5 5-9-16,-1 0-2 0,0 0-2 15,1 0-25-15,1 0 0 0,-3 13-8 0,5-9-33 16,3 1 1-16,0-2 2 0,2 3 3 0,0-1 3 15,0 1-1-15,0-2 25 0,0 1-19 16,11 13 20-16,-6-8-18 0,2-4-6 0,2 6 19 16,-2-5 12-16,0-2-19 0,7 0 30 0,-1-2-36 15,1 0 32-15,-3-3 19 0,10 1-29 16,-14-1-1-16,7 0-11 0,2 0-2 0,23-10 3 16,-18 1 28-16,-2 3 0 0,-2 0 13 0,0-3-20 15,-2 0-3-15,0-2 0 0,-4 0-3 16,-1-5 2-16,3-1 80 0,-5 1-35 0,-3-2 22 15,1-3 38-15,-4 1-25 0,-1-5 38 0,3 0-20 16,-4 11 17-16,0-4-2 0,0-2 20 16,-14-27-5-16,10 25-21 0,-1 1 1 0,0 0-7 15,-3 5 17-15,5 3 5 0,-1-3-16 16,-1 7 26-16,2-2-24 0,-1 6-34 0,3-2 1 16,-2 2-11-16,2 4-15 0,1 1-7 0,0 0-11 15,0 0 4-15,-8 11-3 0,1 7-8 16,7 1-6-16,0 3 27 0,0-11 1 0,0 8-45 15,0 4 9-15,16 26-6 0,-7-23 24 0,-2 0-20 16,4-2-24-16,0-1 14 0,1-2 15 16,3 0-32-16,2-4-7 0,1-1 25 0,0-2-27 15,4-5 8-15,2-4-30 0,-4 0-5 0,-8-5 27 16,2 0 7-16,23-17-20 0,-18 11 17 0,-4-3-4 16,2 2-10-16,-4 0 11 0,-2-1-4 15,-3 1 21-15,1-4-16 0,-3 4 5 16,-1 4-7-16,-1 2 0 0,1 0 8 0,-1-2-9 15,1 3-11-15,-1-3 4 0,1 3-1 0,-5 0 9 16,0 0-4-16,10 0 7 0,-1 0-8 16,-3 0-11-16,10 0 26 0,-2 0-22 0,12 11 20 15,-17-8 9-15,-4-3-7 0,-5 0-2 0,0 0 10 16,11 0-12-16,-4 0 14 0,-7 0-20 16,7 0 6-16,1 0 5 0,0 0 7 0,6 0-1 15,5 0-12-15,-2 0 18 0,7 0 3 16,-1 0-6-16,0 0 3 0,25-8-8 0,-23 5 11 15,0-2 9-15,-4 5-12 0,-2-2 13 16,-1-2-8-16,-1 4 12 0,-5-1-8 0,-2 1 2 16,-1 0 3-16,0 0-13 0,-1-1 3 0,-8 1 13 15,0 0-22-15,9 0 18 0,-3 0-10 16,2 0-2-16,-8 0 5 0,15 10-18 0,-11-10-24 16,-1 3-59-16,3-3-6 0,-3 2 12 15,-3-2-258-15,0 0-36 0,0-7-5 0,-3 2 20 16,-8-5 51-16,0-2 11 0,0-5 4 0</inkml:trace>
  <inkml:trace contextRef="#ctx0" brushRef="#br0" timeOffset="30095.56">12803 6236 348 0,'-11'0'244'15,"3"0"-22"-15,1 1-55 0,8-2-5 16,4-1-42-16,1 0-54 0,7-5-51 0,2-3-5 15,1 2-341-15,0 3-5 0,-3-5 29 0</inkml:trace>
  <inkml:trace contextRef="#ctx0" brushRef="#br0" timeOffset="30235.78">12410 6254 257 0,'0'-1'289'15,"2"-1"-81"-15,5 0-36 0,13-3-65 0,3-3-61 16,6 1-3-16,-1-2-318 0,6-1-42 16</inkml:trace>
  <inkml:trace contextRef="#ctx0" brushRef="#br0" timeOffset="30539.15">13350 5831 383 0,'21'6'337'0,"1"3"-50"15,-4-1-16-15,4 2-24 0,3 0-12 0,3 9-24 16,1-1 1-16,2 0-23 0,0 7-19 0,-1-1 30 16,5 5-60-16,-3 2-5 0,1 3-5 15,-4 4-7-15,-3-1 1 0,-3-1-21 16,-8 3-19-16,4 0-8 0,-4-1 18 0,-4 1-17 15,1 0 6-15,-5-3-3 0,-1 3-27 0,-4-5-3 16,1 0-5-16,-3 1-23 0,0-2-42 0,0-18-19 16,0 6-72-16,-12 26-24 0,7-19 14 15,-8-8-221-15,2-1-120 0,3-5 37 0,-3-6 56 16,2-7 25-16,9-1-50 0,0 0 25 0,-13-13 67 16,13 3 10-16</inkml:trace>
  <inkml:trace contextRef="#ctx0" brushRef="#br0" timeOffset="30724.62">14249 6604 631 0,'0'3'456'0,"3"-1"-77"16,-3-1-38-16,2-1-48 0,-2 2 2 0,0-2-42 16,1 2-37-16,-1-2-39 0,0 3-24 15,1-2-18-15,-1 1-141 0,-1-1-68 0,1 4 6 16,-1-3-313-16,-3-1-41 0,0 0 49 0,1-1 4 15,-14-4 39-15,3-2 20 0,-4 0 13 16,-1-1 4-16</inkml:trace>
  <inkml:trace contextRef="#ctx0" brushRef="#br0" timeOffset="33541.91">2386 9528 320 0,'0'0'382'0,"0"-13"-68"16,0 13-54-16,0 0-38 0,17-26 4 0,-16 23-34 15,0 2-43-15,-1-4-2 0,0 5-32 16,0-3-18-16,0 4-16 0,2 1-1 0,0-1 2 16,-1 4-12-16,1 1 1 0,4 13-28 0,-1-2 13 15,-1 4 2-15,-1 1-22 0,1 3-12 0,-2-2 14 16,2 1 3-16,-1 1-18 0,-2-4-6 15,-1 1-8-15,1-2 2 0,-1-13 2 0,0 6 7 16,0 0-2-16,0 0-10 0,0-3 13 16,0 1-15-16,0-3 18 0,0 0-20 0,0-8 12 15,0 7-10-15,0 1 14 0,0-8-24 0,0 7 13 16,0-7-7-16,12 15 17 0,-10-12-23 16,2-1 2-16,-3 3 18 0,4-4-19 0,2 1 1 15,-3-2 17-15,8 0-12 0,0 0 17 16,3 0 1-16,3 0-29 0,22-13 4 0,-17 9 0 15,0 1 6-15,1-2-7 0,-2 1 20 16,0-1-25-16,2 3 15 0,0-1-18 0,-5 0-19 16,-1-1-16-16,-4 1-25 0,3 1-28 15,-6-1-39-15,1-1 13 0,-4 1-205 16,-1 0-83-16,6-5 22 0,-4 3 24 0,-1 2 23 16,3-7 13-16,-2 3 11 0</inkml:trace>
  <inkml:trace contextRef="#ctx0" brushRef="#br0" timeOffset="33825.4">3070 9632 242 0,'3'-1'394'0,"-3"-1"-49"0,0 0-55 16,0 2-56-16,2-1-21 0,0-1-16 0,0 2-23 16,-2 0-22-16,0 2-10 0,0 2-11 15,3-2-9-15,-3 3-35 0,0 0-2 0,2-1-4 16,1 3 16-16,-2-3-15 0,0 2-27 15,2-1 16-15,-3-2 3 0,3 1 29 0,-2-2-9 16,-1 1-9-16,0 0 75 0,0-1-35 0,0-1-8 16,0-1-13-16,-1-1-7 0,-2-2-26 15,3 0-18-15,-1 0-6 0,-2-2-70 16,2 2-27-16,-2-2-43 0,1-2-19 0,-1-10-49 0,3 5-61 16,0 12 20-16,0-12-203 0,0-1-55 15,0-3 48-15,12-17 41 0,-7 17 22 0,1 1-27 16,3-1 14-16,4 1 78 0</inkml:trace>
  <inkml:trace contextRef="#ctx0" brushRef="#br0" timeOffset="34191.35">3427 9368 400 0,'-8'9'247'0,"-3"1"-29"0,1 2-16 15,-1 3-37-15,2 0-19 0,-1 3-13 0,2-1-8 16,1 5-32-16,4-1-10 0,1 0-4 16,2-10-1-16,0 5 9 0,0 0-24 15,15 18 2-15,-2-17-4 0,-2 0-19 0,2-3-1 16,1-4-12-16,5-2 14 0,-1 1 9 16,0-2-7-16,1-7 7 0,2 0 14 0,-12 0 10 15,5 0 13-15,15-15-12 0,-16 6 8 0,0-3-3 16,-2-2-8-16,0 1 2 0,-1-1 18 0,-3-3-14 15,-3 0-12-15,-1 0 25 0,-3 9-27 16,0-4 7-16,0-2-30 0,-16-15 28 0,3 13-8 16,1 1-37-16,-6 2-12 0,2 1-21 15,-3 1 5-15,-1 3-34 0,3 1-36 0,-2-3-20 16,0 3-36-16,6 1 12 0,4 3-120 0,0 3-125 16,9 0 30-16,0 0-115 0,-10 0 28 15,10 0 72-15,0 0 44 0,0 0-19 0,-2 4 4 16</inkml:trace>
  <inkml:trace contextRef="#ctx0" brushRef="#br0" timeOffset="34383.25">3837 9501 351 0,'11'5'483'0,"-4"-1"-95"0,1-2 47 16,-3 0-40-16,-1-2-45 0,-2 0-54 0,1 0-30 15,-2 0-34-15,2 1-21 0,-1-1-5 16,-2-1-50-16,2 1-32 0,1 0-45 0,-1 0-8 15,-2 0-130-15,0 0-42 0,0 0-73 0,0 0 16 16,3-7-216-16,-1 6-85 0,-2-2 30 16,0-1 29-16,0 1-11 0,-2-4 23 0,2 4 30 15,-1-3 5-15</inkml:trace>
  <inkml:trace contextRef="#ctx0" brushRef="#br0" timeOffset="34835.84">4222 9182 214 0,'-9'-6'339'0,"-1"-4"-61"0,-2 2-59 0,0 5-11 16,0 1-23-16,3-1-31 0,-9 3-25 15,10 0-13-15,-2 0-8 0,-1 0-15 0,-16 19-17 16,15-11 0-16,1 1-13 0,3 3-2 0,1 2-22 15,1-3 15-15,0 4-9 0,6-15-2 16,0 9-8-16,0 1-3 0,15 14-10 0,-6-12 1 16,-1 0-8-16,6-1 5 0,0 0 1 0,1 1-7 15,0-4 5-15,2 1-19 0,-4-2 13 0,0 2 0 16,0 1 4-16,2-2-22 0,-3-1 15 16,3 2-13-16,-7-1 10 0,6-3 3 0,-3 4-6 15,-3-2 10-15,0-2-7 0,-3-1-13 16,1 2 14-16,-2-1-3 0,-3 0-2 0,3 0-10 15,-3-1 17-15,1-1 12 0,-1 3 0 0,-1-2 0 16,0-4 26-16,0 0-11 0,0 7 8 0,0 2 8 16,-18 8 22-16,6-4-21 0,1-2 3 15,-4-1-12-15,-1 1 16 0,-3-7-36 0,0 6 33 16,0-2-34-16,-2 0 10 0,4-5-6 0,0 5-32 16,0-4-48-16,4-2-33 0,2-2-48 15,11 0 12-15,-10 0-181 0,2 0 26 0,8 0 21 16,-6 0-145-16,-5-14 35 0,10 10 25 0,2 1 18 15,8-9-7-15</inkml:trace>
  <inkml:trace contextRef="#ctx0" brushRef="#br0" timeOffset="35023.28">4434 9511 928 0,'4'0'477'0,"-1"0"-58"0,-1 0-62 16,1 0-27-16,-1-1-46 0,0 1-30 0,0 0-32 15,1 0-64-15,-2 0-33 0,2 0-13 16,-1 0-144-16,-2-2-70 0,1 1-46 0,3 1 15 16,-3 0-310-16,-1 0 31 0,0 0 17 15,0-1 30-15,-1 1 41 0,-3-3 19 0,7 1 16 16,-3 0 7-16</inkml:trace>
  <inkml:trace contextRef="#ctx0" brushRef="#br0" timeOffset="35821.68">5969 9181 242 0,'2'-7'413'0,"-2"4"-86"0,0-1-33 0,0 0-36 15,0 1-41-15,2 0-11 0,-3 2-46 16,2-2-16-16,-2 1-12 0,2 1-8 0,-2-2-16 15,1 4-16-15,0 1-17 0,-1 1-4 16,1 2-16-16,-4 15 4 0,4-1-8 0,0-8-8 16,-5 25-6-16,3-9 3 0,0-1-6 15,-2-1 4-15,4 2 8 0,-6-1-29 0,3-2 3 16,-3 0-3-16,2 0-6 0,-1-6 27 0,-2 1-16 16,0-5-3-16,3-2 12 0,-2-1-33 0,0 3 9 15,0-8-5-15,-3 0 6 0,3-2 19 0,-2-3-7 16,0 0 5-16,-2-1 2 0,2 0-8 15,-6 0-24-15,-2 0 6 0,-17-16-6 0,16 9 9 16,5-1-6-16,1-2-7 0,1-2-8 16,3 1-5-16,2-1 0 0,4 4 3 0,-2-1 15 15,3 1-17-15,0 8-1 0,0 0-1 0,0-9 12 16,0 2 9-16,0 7-7 0,20-19-6 16,-5 12-7-16,-2 1 11 0,6 1 7 0,0 3-5 15,-1-1-7-15,-7 3 17 0,3 0-17 16,6 0 9-16,-2 0 6 0,25 13 1 0,-22-6-8 15,0 0 2-15,-2 1 6 0,2-1 13 0,-2 0-20 16,4 1 7-16,-10 1 9 0,6-3 6 0,-4 2-5 16,2-1-8-16,-3 1 3 0,0-3-10 15,-2 2 0-15,3-1 4 0,-2 2-3 0,-3-2 10 16,-1-2-17-16,-3-1-31 0,1 1-42 16,-2-4-61-16,1 3 14 0,-6-3-235 0,0 0-56 15,0 0 27-15,9 0 23 0,8-13 78 0,-8 2-30 16,0-6 6-16</inkml:trace>
  <inkml:trace contextRef="#ctx0" brushRef="#br0" timeOffset="36088.83">6576 9252 312 0,'0'-3'484'0,"2"3"-98"0,-2 0 11 0,0-2-42 15,3 1-23-15,-3-1-36 0,1 2-41 0,-1 0-28 16,2-3-34-16,0 1-7 0,1 1-29 0,0 0-12 16,1-3-22-16,15-2-14 0,-1-2-26 15,6 0 13-15,2 1-12 0,2-1-41 0,-1 1-5 16,1-1-1-16,0-1-79 0,-2 3-11 0,-2-3-34 16,-3-1-48-16,0 3-33 0,-1 3 15 15,-3-1-114-15,-7-4-83 0,-2 4-99 0,-3 2 27 16,-1-1 28-16,-4 1 24 0,0 2 58 15,0-1-19-15,0 2 39 0</inkml:trace>
  <inkml:trace contextRef="#ctx0" brushRef="#br0" timeOffset="36362.21">6721 9319 751 0,'-5'5'226'0,"1"0"-18"15,3 0-23-15,2-3-5 0,0 1 27 16,3 0-4-16,13 2 32 0,5-3-34 0,-12-2-22 15,14 0-10-15,3 0 4 0,2 0-34 0,2 0-14 16,32-10-14-16,-31 7-13 0,-3-1 27 0,6 1-14 16,-7 1-11-16,-4-1-14 0,-5 0 1 15,-1 1-17-15,-4-1 28 0,-5 2-20 0,0-1 6 16,0 1-12-16,-4 1-25 0,0-2 4 16,-1 2 7-16,-1 0-10 0,-1-2-3 0,1 2-3 15,1 0-79-15,-2-1-42 0,-2 0-64 0,0-2-50 16,-1 1 17-16,1 2-321 0,0 0 14 0,-10-7 36 15,-4 0-1-15,1-2 50 0,-1-3 26 16,-2 2 34-16,2-2 38 0,2 1 5 16</inkml:trace>
  <inkml:trace contextRef="#ctx0" brushRef="#br0" timeOffset="42480.94">7866 9006 799 0,'0'0'305'0,"0"0"-51"0,0-14-27 15,0 14-16-15,0 0-48 0,0 0-14 0,0 0-16 16,0 0-10-16,0 0-3 0,0 0-18 16,7 10 1-16,-12 12-17 0,1 1 10 0,-4 0-23 15,3 4-7-15,4-1-6 0,-4-1-9 16,1 1-15-16,1-4-4 0,3-3 4 0,-2 1 5 16,0-3-30-16,2-10 11 0,0 0-6 15,0 1 25-15,0-1-29 0,0-1 13 0,0-6-1 16,0 7-18-16,0-7 10 0,0 0 6 0,0 6-20 15,13-1 6-15,4-10-2 0,2-1 14 0,1-2-16 16,2-3 10-16,-3 2 1 0,2 0-11 16,-3 1 10-16,1 0-27 0,-1 2 12 15,-4-1 4-15,2 1-6 0,-5 2 23 0,-1 1-21 16,1 3 17-16,-2-2-9 0,-9 2-16 0,7 0 2 16,7 0-4-16,16 12 31 0,-17-6-14 15,1 1-8-15,-5 2 19 0,2 4-8 0,0 1-19 16,-5-1 15-16,5 2-10 0,-3-1 3 0,-4 1 7 15,2 0 7-15,-5-4-15 0,-1 1 22 16,0-12-31-16,0 11 13 0,0 3 12 0,0-2 6 16,-14 17-8-16,10-20 9 0,-5 4-15 15,-1-3 10-15,-7 1 0 0,7 2-15 0,-4-1 19 16,0-1-3-16,0-3-16 0,-2 0-10 16,2-3 9-16,5 2 6 0,-5-2-19 0,3-1-28 15,2-2-33-15,0-2-42 0,9 0-48 16,-9 0 14-16,-1 0-141 0,-11-14 25 0,12 5 21 15,-1-3-150-15,-3 0 48 0,4 0 5 0,-1 0 50 16,0-1-13-16,2 1-4 0</inkml:trace>
  <inkml:trace contextRef="#ctx0" brushRef="#br0" timeOffset="42753.77">7847 9062 507 0,'2'-4'307'0,"-1"0"-60"15,0-1-24-15,2 2-35 0,-1-1-12 0,11-3-22 16,2-1-11-16,4 0-15 0,4-5 11 0,2 2-30 16,0 4-3-16,2-2 5 0,2 1-15 0,1 1-27 15,3-5-8-15,1 7 16 0,-6-3-35 16,1 1 2-16,0 5 3 0,-3-1-12 0,0-1-19 15,-6 0-24-15,1 0-42 0,-2 0-25 16,-5-1-45-16,1 2 11 0,-5-2-248 0,-1 1-45 16,-1 0 26-16,10-3 24 0,-3 2 28 0,1-4 4 15</inkml:trace>
  <inkml:trace contextRef="#ctx0" brushRef="#br0" timeOffset="43101.56">9173 8765 439 0,'1'2'320'16,"0"-2"-49"-16,0 3-38 0,-1-1-30 0,0 0 10 16,0 5-29-16,0 0-29 0,0 13-9 0,0-9-11 15,0 7-15-15,0 5-13 0,0 1 8 16,0 5-1-16,0 2-32 0,0 3-7 0,0-5-9 15,0 4 12-15,0 0-26 0,0 1 6 16,0-1-2-16,0 1 8 0,0-1-6 0,0 1 1 16,0-3-12-16,0-2-22 0,0-1 3 15,0-3-5-15,0-2 4 0,0-1-13 0,0-3 6 16,10 14-2-16,-10-24 2 0,0 0 8 0,0-2-19 16,2-2-1-16,-2 0-13 0,0-2-25 15,0-3-9-15,0 0-28 0,0 0-47 0,0 0 10 16,4 5-155-16,-4-8-176 0,0-2 30 0,-1 1 28 15,1-1 12-15,-1-3 27 0,1 1 23 16,0-2 7-16</inkml:trace>
  <inkml:trace contextRef="#ctx0" brushRef="#br0" timeOffset="43314.43">8801 9213 456 0,'-6'-1'410'0,"3"1"-60"16,-1-1-63-16,1 0-43 0,0-1 11 0,0 2-52 16,-1-1 5-16,4 0-59 0,0 1 18 0,-3-2-57 15,3 2 9-15,0-1-39 0,1 1-30 16,-1 0-60-16,2-2-41 0,-2 4-57 0,4-2 10 16,-4-3-199-16,3 3-96 0,-1-2 27 0,1 1 22 15,1 0 38-15,-2-1 14 0,0 1 12 16</inkml:trace>
  <inkml:trace contextRef="#ctx0" brushRef="#br0" timeOffset="43588.25">9596 9244 804 0,'8'3'515'0,"-2"1"-73"15,-1-1-37-15,-2-1-21 0,1-1-48 0,2 1-44 16,-4 0-29-16,2-2-24 0,-1 3-37 0,-2-1-19 16,2 3-29-16,2-2-14 0,-4 1-13 15,8 11-6-15,-3-5-23 0,-2-1 2 16,-2-2-35-16,3-2-63 0,0 0 2 0,-5 2-135 16,2-4-74-16,-2-3 20 0,0 0-368 15,-2 2 40-15,-3-4 38 0,-3-13 62 0,-1-4 46 16,-5-7 27-16,4-6 22 0,-3-4 21 0,0-6-90 15,3 4-4-15</inkml:trace>
  <inkml:trace contextRef="#ctx0" brushRef="#br0" timeOffset="46941.71">13994 8344 377 0,'0'-15'284'0,"0"15"-24"0,-16 0-20 0,16-14-21 15,-19-5-7-15,18 14-30 0,-2 0 18 0,3 2-51 16,0 0-10-16,0-2-7 0,3 2-7 0,-3 3-40 15,15-15 11-15,0 3 1 0,2 2-40 16,2 3 3-16,4 2-14 0,-2 0-3 0,0 2 14 16,-12 3-4-16,7 0-30 0,1 0 1 0,21 9 1 15,-19 0-8-15,1 0 25 0,-2 1-12 16,1 2-21-16,-3 1 15 0,3 3-17 0,-3 4 11 16,4-4 12-16,-4 2-14 0,2 0-19 15,-1 0 25-15,1 1-27 0,2 3 0 0,-1-5 5 16,3 5-2-16,4-3 3 0,-4-1-3 0,4 2 13 15,1-6-2-15,1 1 14 0,1 1-13 16,1-2 5-16,-3-3-17 0,6 0-9 16,-4-3 19-16,4-2-19 0,1 1 25 0,-6-4 10 15,3 2-37-15,-13-5-8 0,8 0-28 0,0 0-11 16,33-13-27-16,-33 5-19 0,1-2-48 0,-3 1 16 16,-2-4-119-16,4 1-137 0,-6-4 9 15,-8 1 23-15,-2-1-3 0,-5-1 6 16,-2 5 2-16</inkml:trace>
  <inkml:trace contextRef="#ctx0" brushRef="#br0" timeOffset="47285.44">14722 8073 397 0,'-4'0'269'0,"-1"1"-42"0,-10 6-46 16,-3 1-1-16,0 3-44 0,3 4 22 15,-2 2-29-15,2 2-13 0,-1 3-8 0,2 2-15 16,-2 3-24-16,3-1-9 0,0 5 6 0,-4 3 7 16,0 0-10-16,-1 2 22 0,-1-1 16 15,0 1-19-15,-1-5-14 0,-2 4 0 0,3-5 0 16,-4 4 0-16,2-5 2 0,-1 2-12 15,4-5 7-15,-1-1-13 0,1-3-11 0,1-1-14 16,-1 1-12-16,4-3-4 0,-4-1-6 0,6-2-38 16,0-3-21-16,-2-3-26 0,4 0-52 0,5-3 11 15,-3-6-158-15,8-1 22 0,0 0-161 16,0 0 25-16,-10-18 60 0,12-1-2 16,-2 8 35-16</inkml:trace>
  <inkml:trace contextRef="#ctx0" brushRef="#br0" timeOffset="47660.8">14580 7835 336 0,'9'-6'241'15,"-1"1"-43"-15,-1 0-33 0,-3 3-15 0,3 1 19 16,-1 2-28-16,0-1-11 0,3 0-12 16,15 13 6-16,-3-5-22 0,0 0-9 0,-2 2-9 15,3-1 1-15,-1 1-7 0,0-2 10 16,-2 0-13-16,-1 0 33 0,-4-4 13 0,1 1 31 16,-3-3-25-16,-1-1 18 0,-11-1-16 0,10 0 49 15,13-9-58-15,-11-2 15 0,6-2-26 16,-2-4-5-16,0-2 4 0,0 1-28 0,-3-6-5 15,3 2 5-15,1-2-21 0,1-1-32 16,1 3-2-16,-3 0-25 0,-2 2-59 0,1 2-54 16,-1-4-38-16,0 8-36 0,-2 2 17 15,-1 2-295-15,-2 0 36 0,3 6 29 0,-3-1-16 16,0 5 25-16,3 0 65 0,0 0 17 0,6 0 12 16</inkml:trace>
  <inkml:trace contextRef="#ctx0" brushRef="#br0" timeOffset="48307.94">15664 8368 519 0,'-10'-2'255'0,"0"1"-44"0,1 2-25 0,-7 4-7 15,0 0-31-15,3 4-12 0,1 1-37 16,1 2-10-16,-1 5 12 0,5-3-17 0,-2 1-23 15,5 2 4-15,0 0 0 0,4 2-5 16,0-11 3-16,0 6-19 0,19 15-12 0,-8-12 11 16,5-5 5-16,-2-1-11 0,4-2-2 0,-2 0-1 15,4-1-8-15,-2-4 20 0,2 0-14 16,5-3 17-16,-9-1-4 0,-8 0 33 0,2 0 22 16,16-10-23-16,-11 3 11 0,-1-4 30 0,-4 0-15 15,3-1-24-15,-7-4-6 0,0 1-9 16,0-2 7-16,-5 3-15 0,-1 2 7 0,2-8 0 15,-2 12-2-15,-13-15-13 0,2 7-5 0,1 2-4 16,-1 2 3-16,-3 1-26 0,1 1 13 0,3 1-53 16,-7 1-40-16,7 1-19 0,1 3-26 15,1 0-32-15,3 1-16 0,0 3 14 0,2 0-79 16,1-1-91-16,2-1 25 0,0 2 23 16,1 0-114-16,3 2 5 0,2-4 68 0,0 4 22 15,14-1 9-15,-11-1 10 0</inkml:trace>
  <inkml:trace contextRef="#ctx0" brushRef="#br0" timeOffset="48548.43">16018 8396 329 0,'4'2'242'0,"1"0"-39"15,0 0 6-15,-1 0-27 0,-1-1-10 0,-1 1-13 16,2 2-7-16,0 0 4 0,0 0-20 0,1 1-18 16,-1-3-17-16,-3 4-3 0,4-2-7 0,-1 0 0 15,-1-1-3-15,2 2-12 0,-3-2 28 16,1-1-11-16,1 2 37 0,-2-3 3 0,1 2-15 15,-3 1-10-15,2-4 10 0,-2 3-12 16,1-3 0-16,-1 2-12 0,0-2-38 0,0 0-16 16,0-3-24-16,-1 1-41 0,1 0-49 0,-2-3-38 15,2 3-43-15,0-3 15 0,0 0-123 16,0 0-121-16,2 0-31 0,1 1 28 0,-1-2 23 16,5-5 26-16,3 1 19 0,5 0 7 15</inkml:trace>
  <inkml:trace contextRef="#ctx0" brushRef="#br0" timeOffset="48921.38">16306 8270 813 0,'1'-2'243'16,"0"-1"-52"-16,-1 2 7 0,0 1-30 0,-1 1-21 15,1 2-15-15,-3 1-17 0,0 1-17 16,2 1-10-16,-1 1-12 0,1 12 6 0,0 0-19 15,1-11-9-15,0 5-13 0,0 3-13 0,0 1 23 16,14 15-14-16,-10-17-6 0,1-1 11 16,4-1-22-16,1-2 9 0,-6-4-10 0,5 1 3 15,-4-5 0-15,4 1 9 0,-3-3 14 0,2-1-3 16,1 0-14-16,1 0 2 0,3 0 23 16,16-15-17-16,-14 5 17 0,0 1-17 0,-5-4 39 15,1 0-5-15,-3 0 33 0,-2-2-35 16,-2-1-2-16,-1-1-16 0,-3 11-8 0,0-7 12 0,0-1 9 15,-14-16-41-15,7 12-1 0,-4 4-19 16,-4 2 19-16,3 0 11 0,-2 7-34 0,2 0-20 16,-2-2 10-16,3 0-57 0,-1 5-28 15,-4-3-24-15,7 4-29 0,9 1 15 0,-7 0-87 16,7 0-145-16,-7 0-46 0,7 0 25 16,0 0 5-16,-9 8 26 0,11-6 39 0,2-2 12 0</inkml:trace>
  <inkml:trace contextRef="#ctx0" brushRef="#br0" timeOffset="49437.41">16648 8151 362 0,'2'0'374'0,"-2"-3"-52"16,0-1-38-16,0 3-16 0,0-1-64 15,0 0-9-15,0 1-45 0,1 1 2 0,-1 1-38 16,0 1-11-16,-1 3 3 0,3 0-10 0,-2 0-26 15,3 2 1-15,-3 0-16 0,0 0-2 0,0-2-9 16,0-5 28-16,6 23-24 0,-2-9-8 16,0-2-7-16,-2-4 7 0,1-1-24 15,-2-3 4-15,2 0 9 0,-2 2-21 0,0-4 4 16,2 1 0-16,1 0 6 0,-2-2 9 0,4 2-29 16,0-3 9-16,-1 2 11 0,4-2-3 15,-1 0-10-15,11 0-5 0,-10 0 20 0,1 0 9 16,0 0-31-16,2 0-11 0,-2 0 25 15,-1 0-21-15,0 0 6 0,0 0 18 0,-3 0-24 16,2 0 18-16,3 0 7 0,14 9-14 0,-14-6 3 16,2 2-22-16,-3 2 19 0,-2-2 18 15,5 2-35-15,-6 0 4 0,-3 1 5 0,5-1 10 16,-3 5-5-16,-2-2-13 0,1 4 7 16,1 0 27-16,0-3-27 0,-6-2 7 0,0-1 13 15,0-8-29-15,0 12 31 0,-12 7-18 16,9-9 30-16,-3-2 12 0,-1 3-24 0,-5 0 16 15,2-2 33-15,2 0-45 0,-2-1-6 0,-5-1-9 16,0-3 26-16,-1 4 16 0,3-6-33 16,-2 4 12-16,2-2-21 0,2-2-18 15,1 0-32-15,3 1-19 0,-1-1-40 0,8-2-17 16,-7 0-45-16,7 0 15 0,-26-11-167 16,18 6 24-16,3-2-147 0,1-1 26 0,2 3 25 15,-2-2 21-15,4 0 10 0,0-3 51 0</inkml:trace>
  <inkml:trace contextRef="#ctx0" brushRef="#br0" timeOffset="49816.46">16671 8124 217 0,'-1'-2'350'0,"0"0"-39"0,1-2-67 0,0 3-37 15,1-3-28-15,2 0-24 0,3 1 9 0,-1 2-23 16,12-5-18-16,2-1-15 0,1-1-6 16,1 4 4-16,-2 0-9 0,0-4 11 0,-3 3 14 15,3 1-26-15,0-2 15 0,-2 2 18 0,0-1-3 16,-4 0-15-16,0 3 34 0,-5-1-2 15,-3 0 6-15,4 2-29 0,-5-2-9 0,2 1-17 16,-2 1-25-16,-2-1 6 0,2 2 10 16,-1-2-22-16,-2-1-31 0,2 3-9 0,-1 0-1 15,0-1-68-15,-2 1-77 0,2-3-59 16,-1 3 16-16,-1 0-197 0,0 0 29 16,0 0 29-16,0 0-119 0,0 0 32 0,-1-1 24 15,2-1 11-15,2 2 21 0,-3 2 73 0,5-1-30 16</inkml:trace>
  <inkml:trace contextRef="#ctx0" brushRef="#br0" timeOffset="50440.06">17220 8467 348 0,'1'0'262'0,"-1"0"-66"0,0 0-7 0,-1 0-30 16,2 1-26-16,0 1-17 0,-1-2-12 0,0 3-9 15,2-3 2-15,-1 2 0 0,-1 1-23 0,3 0-9 16,-3-2-5-16,0 3 11 0,0 0 10 16,0 1-14-16,0 0 2 0,0 2 2 0,0-1-9 15,0-6 12-15,0 11-8 0,0 5-11 16,0-6-1-16,0 3 2 0,-10 10-11 0,8-8 12 16,-2-1-13-16,2-6 1 0,-5 8-24 15,6-6 7-15,1-1 13 0,-3-2 9 0,2 1-18 16,0-2 9-16,0-1 12 0,-2 1 30 0,3-3-34 15,0 2 0-15,-1-1 11 0,-1 0 9 16,2-3 15-16,0 4-31 0,-2-4-9 0,2 3 29 16,0-3-54-16,0-1-10 0,0 0 15 0,0 0 1 15,0 0 12-15,0 0-61 0,0 6-18 16,0-6-85-16,0-2-66 0,0-2 19 0,0 1-287 16,2 1 45-16,-2-4 30 0,0 2 26 15,0-2 22-15,0-15 16 0,0 16 16 0,0-8 2 16</inkml:trace>
  <inkml:trace contextRef="#ctx0" brushRef="#br0" timeOffset="51907.75">17412 8236 272 0,'0'0'352'15,"0"-15"-47"-15,0 15 2 0,0 0-44 0,15-27 37 16,-14 22-30-16,-1 1-37 0,0-2-32 16,0 4-26-16,-1-3-47 0,1 3 2 0,0 2-5 15,0 0-14-15,0 0-17 0,0 0-15 0,11-11 7 16,-4 11-31-16,15 5-16 0,-12-5 12 15,24 8-5-15,-11 2 3 0,2 0 26 0,-5 1-47 16,2 2-9-16,-4 4 15 0,-4-2 19 0,1 4 1 16,-2 0-50-16,0-2-1 0,-4 4 17 15,-3-3-8-15,-2 1-5 0,2 1-1 0,-5-5 0 16,2 3 4-16,-3 1-3 0,0-4 12 16,0-15 26-16,0 10-32 0,0 0-8 0,0-1-18 15,0-1 12-15,0-3 11 0,0-5 21 0,0 9-22 16,0-9-7-16,0 8 23 0,0-8-45 0,0 6 18 15,0-6-14-15,0 5 36 0,3-8-24 16,-1-4 11-16,2-6-10 0,5-7 8 0,-3 2-21 16,2-6 13-16,0-2-1 0,-1 3 10 0,3-3-1 15,2 0 5-15,-2 0-9 0,-2-4-5 16,-2 2-3-16,5 3 8 0,-5-1 12 0,4-1-29 16,-3 1 15-16,2 1 13 0,-8-4-10 15,4 4 9-15,-5 13-13 0,0-8 15 0,0-2-3 16,0 1 7-16,-18-23-14 0,8 23-2 0,1 2 2 15,1 2-1-15,-6 2-1 0,7-1-14 16,-3 3 18-16,3 1-8 0,-2-1 28 0,3 8-15 16,-5-6 14-16,5 4-1 0,1 0-3 0,1 2-2 15,1 1 48-15,0 1 0 0,0 0 6 16,-1-1 16-16,0 1-13 0,2 2 7 0,-1-1-4 16,0 1-10-16,0-2-12 0,-1 2 3 0,4-2-16 15,-3 2-7-15,1 0-9 0,1 0-3 16,-2 1-2-16,2 0-10 0,1 0 10 0,0 0-32 15,0 0-34-15,0 0 3 0,-9 12-72 16,6-10-34-16,2 3-18 0,1-3-35 0,-1 4-67 16,2-1 23-16,-1-1-107 0,4 1-116 0,0 0 38 15,1-3 15-15,9 4 29 0,-1 0 24 0,-3-6 35 16,4 0 12-16,6 0 8 0,26-18 6 16</inkml:trace>
  <inkml:trace contextRef="#ctx0" brushRef="#br0" timeOffset="54453.56">6097 11407 412 0,'0'0'261'15,"0"0"-17"-15,0 0-55 0,-14 0-7 0,14 0-38 16,0 0 11-16,0 0-41 0,0 0-5 0,0 0-18 16,0 0-7-16,0 0-11 0,0 0-9 15,0 0 6-15,0 0-14 0,9 8-6 0,5-1-10 16,-1 2-6-16,0 2-12 0,3 1-1 15,-3 2 11-15,-1 1-5 0,1 2-17 0,0 0 16 16,-1 2 2-16,-2 0-6 0,0 1-1 0,1-1-1 16,-2 1-5-16,0-4 1 0,-4 4-10 0,5-3 10 15,-4-2 4-15,2 0-16 0,-4 0 5 16,-2-4 2-16,1-3-16 0,-2-2 10 0,2 0-2 16,-2-1 4-16,0 1 5 0,2-3-6 0,-3 0 14 15,1 1-9-15,1-3 7 0,-2 5-6 16,0-5 14-16,1 0-4 0,-1 1 4 15,0-1-6-15,1-1-3 0,-1 3-8 0,1-3 10 16,-1 0-19-16,0 0 21 0,-1-4-19 0,1 0 16 16,1 1-14-16,-1 0 2 0,3-2 3 0,-2 0 2 15,-1-2-16-15,0 2 13 0,8-12-3 16,-4 3-7-16,0 2 5 0,2-3-8 0,-1-1 3 16,1 1 10-16,2-2 4 0,-4 1-1 15,-2 0-1-15,4 0-11 0,-1 0 1 0,0 1 2 16,-1-3 1-16,-1 3 3 0,0-3-13 0,1 2 12 15,-3-2-1-15,3 0-2 0,-3-1 15 0,-1 5-10 16,0-6 16-16,0 11-4 0,0-8 13 0,0 2 6 16,0-4-23-16,-10-17 24 0,4 14-2 15,0 2 3-15,-1-1-21 0,0 1 17 16,1 0-12-16,-3 2 1 0,-2-2 18 0,0 3-19 16,1 0-11-16,-3 1 27 0,2 1-7 0,-2 1-19 15,0 0 23-15,1 1-10 0,-1-2-4 0,0 4-11 16,0-3 6-16,2 2 11 0,-2 2-29 15,-1-1 13-15,3 1-5 0,-2 1 1 0,3 0-8 16,3 2 2-16,-1 0 35 0,2 3-25 0,1 0 12 16,1 1-7-16,0 0 3 0,1 1-15 15,1 0-13-15,-3 1 4 0,4-1-4 0,-2 2-8 16,3 0-39-16,0 0-15 0,0 0-21 0,0 0-31 16,0 0-8-16,-6 13 13 0,7-10-164 15,1 1-170-15,2-3 52 0,3 2 18 0,-1-2 18 16,0-1 26-16,15 3 14 0,-2-2 13 15</inkml:trace>
  <inkml:trace contextRef="#ctx0" brushRef="#br0" timeOffset="54946.18">6950 11260 360 0,'-1'0'247'15,"-1"0"-33"-15,1 0-20 0,1-2-8 16,-1 2-9-16,1-1-37 0,1 1-11 0,-1-2-23 16,3 2 11-16,3 0-25 0,-1 0-20 0,14-3 15 15,-7 3-10-15,6 0-6 0,28-8 4 16,-17 7-18-16,2-3-4 0,-1 0-7 0,1 0 7 15,-3-1-10-15,2 0 0 0,-5 2-2 0,1 2-14 16,-4-2-3-16,-1 0 4 0,-3 3-10 16,-5-1-11-16,-1-2 3 0,-4 2 6 0,0-1 0 15,-3 0 5-15,-5 2-5 0,0 0-8 16,0 0-21-16,0 0-4 0,7 0-51 0,-7 0-11 16,0 0 9-16,7-2-121 0,-9 2-176 15,-1-3 25-15,-1 3 23 0,0-1 23 0,-1-1-46 16,0 4 5-16</inkml:trace>
  <inkml:trace contextRef="#ctx0" brushRef="#br0" timeOffset="55347.95">7061 11522 363 0,'-3'1'188'16,"3"2"-51"-16,0-1-6 0,2-1 23 0,-1 1-22 15,4-2-3-15,4 0 0 0,9 1 4 0,-8-1-15 16,8 0-25-16,4 0-2 0,2 0 4 16,-1 0 5-16,30-11-21 0,-21 7-5 0,0 1 0 15,-2 0-17-15,0-3-8 0,-2 3 4 0,-4 1 0 16,4-1-5-16,-5-1-11 0,-4 3 5 15,-1-1 11-15,-5-1-12 0,-3 2 10 0,-1 0-2 16,-4-1 1-16,-5 2 1 0,0 0-5 0,6 0 4 16,-6 0-9-16,0 0 11 0,7 0-22 15,-7 0 5-15,0 0 12 0,8 0-25 0,-8 0 1 16,0 0 2-16,5 0-18 0,-5 0-4 16,0 0-11-16,0 0-5 0,0 0-22 0,0 0-28 15,0 0-27-15,10-3-16 0,-11 3 9 0,0 0-119 16,-2 0-178-16,-2-3-7 0,4 2 23 15,-5-2 27-15,2 1 36 0,1-1-14 16</inkml:trace>
  <inkml:trace contextRef="#ctx0" brushRef="#br0" timeOffset="58625.35">8142 11163 478 0,'-13'0'224'0,"13"0"-2"0,0 0-2 16,-13-13-4-16,13 13-26 0,-21-15-11 0,17 14-1 16,3-1-41-16,-3 1 3 0,4-1 1 0,-2 2-21 15,0-1-32-15,1 1 3 0,0-1-2 16,-2 1-36-16,3 0 14 0,3 1-16 0,-1-1-6 15,2 0 4-15,4 1-20 0,10 4 3 16,-8-5 7-16,23 8-22 0,-7-4 25 0,3 1-23 16,-2 2 4-16,-1 3 6 0,-3-1-23 0,2 2 5 15,-3 1 11-15,0-1-23 0,-2 4 6 16,3 2 2-16,-4-3 1 0,-3 4 6 0,2-1 3 16,-6 1-19-16,4-2 1 0,-6 2 7 0,-1 2-6 15,1-3 12-15,-4-5-7 0,-3 3-10 0,3-1 15 16,-3-2 10-16,-2-4-20 0,-1 0-2 15,0-1 4-15,0-7-1 0,0 0-10 0,0 8 24 16,0-8-20-16,-10 15 8 0,7-12 13 16,-3 0-22-16,1 0 7 0,-3-2-4 0,2 0 14 15,0 0-19-15,-3-1 12 0,2 0 9 16,7 0 2-16,-11 0-17 0,-1 0 12 16,-13-12-9-16,13 8 23 0,5-1-9 0,-2-1-12 0,-1-3-10 15,4 1 5-15,2 2-1 0,-4-9 17 16,6 6-6-16,0 1 16 0,2-4-29 0,0 3 5 15,0-7 15-15,0 0-12 0,12-20 12 16,-5 16-20-16,3 1 40 0,-1 1-25 0,0-2 10 16,2 1 4-16,-2-2-24 0,3 2 1 15,-2-1 6-15,0 2 22 0,3 0-17 0,-1 1 3 16,-2-1-3-16,1 0 7 0,-1 3 2 16,2 1-1-16,-2 2-28 0,-2 4-3 0,-3 0 14 15,-1 3-2-15,1 1-14 0,-4-1 0 0,4 1 21 16,-3 1-37-16,-2 1-18 0,2-1-27 0,-1 2-45 15,-1-2-46-15,3 0 0 0,-2 3 15 16,0-1-200-16,1 0-65 0,0-1 20 0,1 2 36 16,1-4 29-16,-3 3 14 0,3 1-11 15</inkml:trace>
  <inkml:trace contextRef="#ctx0" brushRef="#br0" timeOffset="58987.38">8919 11165 461 0,'-4'0'295'0,"4"0"-46"0,0 0-32 15,0 0-22-15,0 0-37 0,6-2-13 16,2 0-14-16,-3 1-13 0,16-6-8 0,-2 4-15 16,0-3-12-16,1 1-15 0,-1 1 2 15,2-3-11-15,-3 4-1 0,1-3-15 0,-4 4 16 16,-4 1-10-16,-1-2-14 0,0 0 7 0,-1 3-16 16,-2-2 10-16,-1 1-17 0,-1-1 3 0,-2 2-2 15,4-2-11-15,-4 1 1 0,0 1-12 16,1-1-12-16,-3 1-32 0,1-1-27 0,2-1 5 15,-2 1-108-15,-1 1-51 0,1-1-163 16,-2-2 17-16,1 3 24 0,-1-5 17 0,0 2 23 16</inkml:trace>
  <inkml:trace contextRef="#ctx0" brushRef="#br0" timeOffset="59315.84">9426 10938 695 0,'-1'-2'272'15,"1"1"-36"-15,0-1-44 0,-2 0-12 0,2 1-21 16,-2 1-22-16,2 0-7 0,0 0-27 16,2 1-6-16,0 3-11 0,-2-1-5 0,5 2-10 15,-4 0-21-15,5 9 12 0,-2 2-8 16,5 4-2-16,-2-3 13 0,-2 1-25 0,0 2 15 0,4-1-5 15,-2 2-6-15,-1-4-4 0,0 5 8 16,3-1-12-16,-5 1-8 0,3-4 0 0,-1 0-6 16,0 0 11-16,3-3-8 0,-3 1-1 0,0-4 3 15,0-3-13-15,-4-1-6 0,1-5-23 16,-2 5-33-16,1-7-32 0,0 4-54 0,-2-3 0 16,0 0 11-16,0-2-288 0,0 0 27 15,0 0 25-15,8-21 3 0,-3 4 21 0,1-5-26 16</inkml:trace>
  <inkml:trace contextRef="#ctx0" brushRef="#br0" timeOffset="59602.32">9743 10786 530 0,'0'-7'345'0,"-1"2"-48"0,1 0-33 0,-1 0-30 15,1 2-59-15,1 0 0 0,-1-1-26 0,1 2-7 16,3 0-20-16,1 2-36 0,-1 2 26 16,10 7-13-16,0-1-25 0,0 4-6 0,1 3 3 15,2 4 1-15,-3 1-14 0,1 0-10 16,2 2 15-16,-4 3-16 0,-1 2 8 0,0 1-27 16,-2 4-4-16,-1 1 14 0,-2 4-1 0,-4-3-17 15,-1 5-14-15,-2-20-35 0,0 10-62 16,-21 43-45-16,6-32 11 0,-7 3-311 0,-2-2 46 15,-5 1 26-15,-6-3 24 0,1 1-6 16,-6-6 37-16,-1 0 14 0</inkml:trace>
  <inkml:trace contextRef="#ctx0" brushRef="#br0" timeOffset="60261.25">7997 10855 589 0,'-5'0'157'15,"1"0"17"-15,-3 3-16 0,-4 3-18 0,-1 3-3 16,4-4-11-16,-3 7-8 0,2 2-15 0,0 0 18 16,2 1-19-16,-1 0-8 0,-1 4 5 0,2 0-34 15,1 2 16-15,3 2-23 0,0 1 5 16,3 0-1-16,0-12 7 0,0 8-8 0,0 4-17 15,16 27-9-15,-7-29 12 0,2 2-6 0,1 0 5 16,3 1-13-16,4 1-6 0,0 0 7 16,1 1 13-16,5 0-23 0,-1 1 4 0,-1 0-2 15,9-2 1-15,-5-2-4 0,1 1 5 16,0-3-9-16,-4-1 14 0,3-1-13 0,-8-2-1 16,1-2 2-16,0 0-9 0,-2-4 1 0,-4 0 38 15,-3-2 2-15,-3-4 1 0,-2-1-30 16,1 0-2-16,-1-2 25 0,-3 0-24 0,-1 0-10 15,0-2-13-15,2 2-19 0,-1-3-36 0,-2 0-56 16,1 0-44-16,0 3 14 0,1-3-224 16,0 0-33-16,-3 0-1 0,0 0 23 0,0 0 16 15,9 0 17-15,-9 0 37 0</inkml:trace>
  <inkml:trace contextRef="#ctx0" brushRef="#br0" timeOffset="60889.18">10420 10689 600 0,'-16'19'204'0,"3"0"-45"0,-1 3 19 15,1-2-33-15,3 3 4 0,-4-1 11 0,5 4-29 16,-2-1-5-16,1 3-14 0,5 0-6 0,1 2-17 16,2 0 2-16,2 0-17 0,0-16 5 15,10 29-22-15,-1-11 11 0,4-4-19 0,0 1-5 16,3-1-2-16,2-3 5 0,2 0 0 0,1-2-3 15,1 0-18-15,1-3-5 0,3-3-7 16,-2 0-28-16,0-4-45 0,4 0 5 16,3-7-203-16,-5 2-129 0,-1-7-1 0,-12-1 36 15,4 0 23-15,20-9 12 0,-21 2 6 0</inkml:trace>
  <inkml:trace contextRef="#ctx0" brushRef="#br0" timeOffset="61287.21">10992 10836 333 0,'-19'-1'221'0,"6"-2"-40"16,0 3-41-16,13 0 28 0,-11 0-46 16,-3 0 1-16,2 0-14 0,-16 12-8 15,10-5-17-15,5 3 2 0,2 0 0 0,-3-1-10 16,1 4-5-16,4 1-5 0,0 0-6 16,0 1-8-16,5 1-10 0,-3-1 9 0,4 3 4 15,1-2-30-15,-2 1-3 0,2-3 12 16,2-4 13-16,0 1-17 0,0 4-15 15,18 17 13-15,-11-17-1 0,0-3 5 0,7 0-8 16,2-1 9-16,0-4-17 0,1-1-2 16,7-4-7-16,2 1-7 0,1-3 14 0,2 0-50 15,-16 0-21-15,7 0 5 0,25-17-168 0,-18 8-167 16,-5-2 25-16,-1 1-13 0,-4-1 15 16,-4-2 84-16</inkml:trace>
  <inkml:trace contextRef="#ctx0" brushRef="#br0" timeOffset="61539.98">11353 10962 478 0,'-2'2'335'0,"2"-2"-32"0,0 0-65 0,0 2-23 16,0-2-19-16,6-2-21 0,-2 0-42 0,3 2 17 15,12-2-24-15,-1-3-14 0,6 2-29 16,-4-1-13-16,1-1-4 0,-2 0 11 0,3 2-26 16,-3-3-40-16,-1 3-46 0,-1-5-21 15,1 1-40-15,1 2 7 0,-4-5-293 0,-1-1-8 16,-1 0 52-16,0-1 8 0,-6 1 15 16,5-5 8-16</inkml:trace>
  <inkml:trace contextRef="#ctx0" brushRef="#br0" timeOffset="61813.98">11788 10698 439 0,'0'-4'397'0,"0"2"-74"0,0 0-71 16,-1-2-22-16,1 4-20 0,0-2-15 16,0 2-42-16,-1-1-29 0,-1 1 3 0,2 1-23 15,2 1 0-15,0 4-3 0,0-1-4 16,1 10-31-16,0 1 2 0,5 3 17 0,-6 1-20 15,6 0-5-15,0 0-4 0,1 1 7 0,-4 2-5 16,3-2-4-16,2 0-18 0,-4-3 12 16,2 4 6-16,-1-3-7 0,-2-2-29 0,2-1 26 15,1 0-25-15,-7-5-53 0,5-1-26 16,-3-2-39-16,-2-3-45 0,0-1-12 0,3-1 13 16,-3-2-284-16,-1-1 31 0,0 0-11 0,0 0 22 15,2-16 24-15,-2 8 16 0,1-13 5 16</inkml:trace>
  <inkml:trace contextRef="#ctx0" brushRef="#br0" timeOffset="62113.98">12009 10529 331 0,'0'-3'337'0,"0"-1"-54"16,0 1-51-16,3 2-30 0,0-2-25 15,1 2-14-15,3 1-34 0,-1 1 3 0,15 1-7 16,-11-2-12-16,23 15 12 0,-6-3-19 0,-4-3-10 16,0 6 19-16,2 4-30 0,4 1-8 15,-5 3-3-15,0 7-10 0,-4-1-8 0,0 3-16 16,-3-1 11-16,-4 3 11 0,-4-2-12 16,0 1-15-16,-5 1 21 0,-1-1-12 0,-3-16-23 15,0 8 25-15,-11 33-25 0,4-24-14 0,-3-3-35 16,0-1-57-16,0-1-44 0,-1-3 11 0,-4-2-167 15,3-2 23-15,3-1-175 0,-1-6 34 16,4-7 24-16,3-6 65 0,2-2 15 0,4-3 7 16</inkml:trace>
  <inkml:trace contextRef="#ctx0" brushRef="#br0" timeOffset="62423.28">13095 10836 376 0,'2'-1'346'0,"1"-2"-21"0,-2-1-65 16,4 2-25-16,-1-2-32 0,8-4-24 0,2 1 6 15,5-1-44-15,4-2-7 0,0 2-10 0,2 3-10 16,5-2-14-16,-1-1 2 0,2 4-35 15,-2-1 9-15,-1 0-31 0,-1 1-3 0,-4 1 27 16,-2 0-20-16,0 1-18 0,-9-1-13 0,-2 3-3 16,-2-2-30-16,-2 0-49 0,-1 2-43 15,-1 0-15-15,-4 0 12 0,1 2-191 16,-2 0 24-16,-4 1 22 0,3-1-109 0,-2 0 31 16,1 1 21-16,-2-1 13 0,0 0 53 0</inkml:trace>
  <inkml:trace contextRef="#ctx0" brushRef="#br0" timeOffset="62757.37">13176 11000 461 0,'-12'3'340'0,"5"1"-58"0,2-1-31 0,0-1-9 16,1 0-52-16,2-1-11 0,2 2-14 0,0-3 10 15,7 0-15-15,0 0 8 0,16 0-10 16,4 0 1-16,5 1-52 0,-18-1 1 0,10 0-13 15,4 0-8-15,36-11-9 0,-32 8 7 16,0 2 6-16,0-2-10 0,-7 0 12 0,2 1 0 16,-1-1 6-16,-4 2-9 0,-11 1 5 15,2 0 6-15,2 0-20 0,-2 0-1 0,-3 0 7 16,-1 0-2-16,-1 0-10 0,3-8-33 0,-8 8 25 16,1-2-10-16,2 2-13 0,-2-1 2 15,-1 1-15-15,-2 0 8 0,4-2-15 0,-2 1-2 16,-2 1-68-16,1-1 5 0,1 1-116 0,-2 0-61 15,2-1 22-15,-6 1-287 0,3-4 2 16,-4 4 37-16,1-4 32 0,-16-4 22 0,4-1 5 16,-5-3 75-16,-2-1 2 0,-4 4 46 15,4-2-60-15</inkml:trace>
  <inkml:trace contextRef="#ctx0" brushRef="#br0" timeOffset="72144.28">14678 10403 433 0,'0'0'323'0,"0"0"-41"0,0 0 8 16,0 0-38-16,0 0-32 0,0-14 10 0,0 14-37 15,-1-22 4-15,1 16-23 0,0 2 45 0,0-1-24 16,1-4-22-16,-1 9-23 0,0-10-16 15,0-2-20-15,16-10-5 0,-10 9-13 0,2 6 9 16,5-4-40-16,2 2-7 0,4 1-6 0,3-2 11 16,1 4-24-16,-1 0 14 0,3 3-7 15,0 3-18-15,-13 0 21 0,2 0-7 16,25 18-33-16,-21-9-7 0,-4 1-1 0,-1 4 1 16,-2 3-15-16,-1-1 16 0,-6 0-1 15,-4 5 0-15,0-15-41 0,0 8 26 0,-14 18-17 0,6-13 16 16,-4-1 26-16,-4 3-3 0,2-5-18 15,-4 0 20-15,2 0-6 0,0-2-12 0,2-1 19 16,-2-1-1-16,0-2-48 0,2 1 4 0,0-2 3 16,3-1 33-16,4-2-13 0,-2 0-14 15,4-3 11-15,0-1 2 0,4 0 1 0,-2 0 0 16,2 1 32-16,0-1-31 0,1-2 1 16,0 0-14-16,0 0 26 0,0 0 4 0,15 7-12 15,-8-5 20-15,14 0-22 0,2-2 10 16,0 2-28-16,4-2 36 0,-15 0-22 0,7 0 0 15,6 0-42-15,-2 0-4 0,2 0-33 16,24-11-42-16,-25 8-7 0,-3 3 14 0,1-6-140 16,-2-1-109-16,3-2-37 0,-5 2 29 0,4-3 27 15,1 0 22-15,-2-4-49 0,2 3 12 0,-2-3 33 16</inkml:trace>
  <inkml:trace contextRef="#ctx0" brushRef="#br0" timeOffset="72340.08">15471 10330 219 0,'-1'-2'404'0,"-3"-2"-44"0,1 1-73 15,3 2-46-15,2 0-23 0,0-2-32 0,10-4-17 16,4 0-15-16,0 2-28 0,4 1-20 16,-1 0 20-16,6 0-55 0,-7-2-22 0,3 4-34 15,1-4-45-15,-1 3-51 0,0-2 8 0,-3 1-196 16,1-2-120-16,-2 1 10 0,-7-6 40 0,7 3 53 15,-10-3-22-15</inkml:trace>
  <inkml:trace contextRef="#ctx0" brushRef="#br0" timeOffset="72556.59">15864 10084 804 0,'1'-1'321'0,"0"-2"-56"16,-1 3-19-16,1-1-43 0,2 3-25 0,-1 1-6 15,0 0-42-15,5 11-5 0,4 3-4 16,-2 1-1-16,3 2-32 0,0 0-7 0,0 6 6 16,-1-3-12-16,1 1-18 0,1 0 16 0,-1-3-35 15,0 4-35-15,-1-1-33 0,1-6-54 16,-7 4 7-16,0-11-205 0,-5-2-137 0,1-6 52 16,-1 0 23-16,-1-7 25 0,1-2 20 0,1-17 12 15,-1 9 5-15</inkml:trace>
  <inkml:trace contextRef="#ctx0" brushRef="#br0" timeOffset="72763.75">16169 9963 269 0,'4'0'298'16,"5"0"-43"-16,-5 2-20 0,11 8 9 16,2 2-40-16,1 5-6 0,-1 0-27 0,-2 1-3 15,1 3-27-15,4 5-12 0,-4 2-7 0,3 2 4 16,-6 4-23-16,2 0-35 0,-8 3 31 15,-1-1-12-15,-6-17-41 0,0 10-22 0,-23 39-57 16,2-31-44-16,-8 4-56 0,-5-2 9 0,-12-6-217 16,-4 1-35-16,-3-1 33 0,-6-7 13 0,-3-3 16 15,-4-7-10-15,1-3 33 0</inkml:trace>
  <inkml:trace contextRef="#ctx0" brushRef="#br0" timeOffset="73067.16">14367 10067 295 0,'-23'5'255'15,"0"6"-55"-15,-2 2 9 0,1 4-22 0,1 6-13 16,0 0-15-16,0 7-16 0,5 0-22 15,-1 4 7-15,6 2-5 0,4 3-27 0,8 1 8 16,-4 2-7-16,5-20-6 0,0 14-13 16,18 47-24-16,-4-35 6 0,4-3-7 0,2 3-6 15,2-1 3-15,9-1-7 0,2-5-8 16,4 1-15-16,1-4-6 0,3-5-38 0,4-4-42 16,1-3 5-16,4-2-162 0,3-7-188 0,0-5 37 15,2-5 35-15,-2-5 6 0,-26-2 7 16,13 0 27-16</inkml:trace>
  <inkml:trace contextRef="#ctx0" brushRef="#br0" timeOffset="73407.42">16781 9979 465 0,'2'1'245'0,"0"4"-57"16,0 0-1-16,-2 2-25 0,2 10-9 0,-2-5-20 15,0 5-16-15,0 4-9 0,0 4 4 0,-13 29-7 16,9-27-17-16,2 5-22 0,2 2-4 0,0-19 8 15,0 9-3-15,13 32-18 0,-3-25 7 16,1 0-3-16,2 0-10 0,3-3-14 0,-3 1-16 16,7 0-6-16,-1-7-45 0,-4 0-37 15,7-1 7-15,0-4-306 0,-2-3 1 0,7-6 33 16,-4-5-4-16,-11-3 31 0,8 0 3 16</inkml:trace>
  <inkml:trace contextRef="#ctx0" brushRef="#br0" timeOffset="73816.39">17298 10171 504 0,'-17'-13'354'0,"3"-1"-41"0,4 5-12 15,3-1-55-15,2 3-2 0,4 0-33 0,-1 2-43 16,2 5-25-16,0 0 4 0,21-20-45 15,-2 14-14-15,1 1 17 0,5 2-17 0,1 0 0 16,-2 3-5-16,-13 0-43 0,7 0 0 0,2 0 2 16,15 15 0-16,-23-8-30 0,-2 3 25 15,-2-1 4-15,-4 5-37 0,-4-2 1 0,0-4 1 16,0 6 23-16,-17 17-13 0,8-10-4 16,-2-4 0-16,-2 4 8 0,0-1-23 0,-1-1 6 15,0 0 9-15,1-4-8 0,3 2-8 16,1-2 23-16,-1-3-6 0,1 0-26 0,1 1-3 15,3-6 33-15,1-1-26 0,-2 0 2 16,4-2 22-16,0 0-8 0,2-1-17 0,0-1 17 16,0-2-11-16,0 0 4 0,14 6-9 15,14-4-2-15,-15-2 6 0,9 0-19 0,6 0-18 16,28-13-44-16,-25 6-28 0,-1 0 9 0,1-1-174 16,0-1-142-16,-1 0 28 0,4-1 26 15,-6-4 26-15,2-1 22 0,-4 1 15 0,0-4 6 16</inkml:trace>
  <inkml:trace contextRef="#ctx0" brushRef="#br0" timeOffset="73988.2">18030 10117 430 0,'4'-3'302'0,"5"-8"-56"0,5 6-27 15,3 1-26-15,6-4-23 0,1 2-29 16,6 0-11-16,0 0-34 0,-2 0-29 0,4 1-81 15,0 1 1-15,-2-4-210 0,2 1 17 16,-5-3 18-16,-1 1-139 0,0-3 15 0,-7-1 4 16</inkml:trace>
  <inkml:trace contextRef="#ctx0" brushRef="#br0" timeOffset="74205.2">18506 9839 397 0,'-3'-2'284'0,"-2"2"-44"0,4 0-31 0,-3 2-18 16,3 0-14-16,1 1-3 0,0 2-27 0,1 2-14 16,4 10-6-16,2 0-16 0,-2 3-13 15,5 0-2-15,1 3-17 0,-3-1 2 0,5 0-1 16,-5 1-11-16,1 2-5 0,3-2-29 0,-3-2-21 16,-2-1-28-16,-2-2-86 0,-4-3 11 15,4 1-211-15,0-10-77 0,-2-5 42 0,-1-1 4 16,-2 0 20-16,18-15 13 0,-8 2 9 15</inkml:trace>
  <inkml:trace contextRef="#ctx0" brushRef="#br0" timeOffset="74429.25">18770 9596 465 0,'0'1'283'0,"0"3"-39"0,3 0-9 15,6 8-26-15,5 7-7 0,1 1-35 16,4 3 5-16,-2 2-29 0,7 4-13 16,-1 2-27-16,-2 1 13 0,-2 4-17 0,3 1-22 15,-7 1-2-15,2 6-7 0,-6-1-50 0,-7 3-58 16,-4 0-70-16,0-23 12 0,-15 44-286 0,2-24 30 16,-7-2 0-16,-5-4 10 0,5-1 10 15,-7-5 73-15</inkml:trace>
  <inkml:trace contextRef="#ctx0" brushRef="#br0" timeOffset="75229.47">19655 9941 730 0,'0'0'240'0,"0"0"-1"16,0 0-20-16,0 0-16 0,0 0 20 0,0 0-42 15,0 0-14-15,0-14-18 0,0 14 5 16,0 0-43-16,22-24 4 0,-8 16-2 0,5-1-6 16,4 1-28-16,1-2 21 0,2 3-37 15,-2 1-12-15,4 0-14 0,2 1 1 0,-1 0-2 16,-3 1 23-16,0 1-27 0,-4-4-4 0,0 3 20 16,-3 1-29-16,-3 0 7 0,-6 1-46 15,-1 2-22-15,0-3-26 0,-6 1-30 0,1 0-43 16,0 2 12-16,1 0-108 0,-2-3-72 0,-1 3-91 15,-2 0 18-15,0 0 24 0,0 0 23 16,0 0 66-16,2 4 2 0</inkml:trace>
  <inkml:trace contextRef="#ctx0" brushRef="#br0" timeOffset="75491.25">19835 10000 640 0,'-2'4'212'0,"-1"-3"-12"0,1 0 2 16,-1 2-25-16,3-1-9 0,0-2 3 0,3 1 5 16,-1-2-33-16,5 2 5 0,-1-1-20 0,3 0-8 15,15-1 7-15,-10 1-21 0,6 0-12 0,4 0 0 16,27-11-31-16,-22 8 8 0,1-1 6 16,0-2-26-16,1 4 11 0,-2-3-7 15,-2 2-4-15,-2-3-20 0,-6 3 7 0,1-2-31 0,1 2-55 16,-2-4-28-16,-6 3-37 0,7 0 10 15,-8-5-159-15,0 0-172 0,0 1 40 16,-3 0 54-16,1 0-16 0,0-2 75 16,0-2 15-16,-3 2 7 0</inkml:trace>
  <inkml:trace contextRef="#ctx0" brushRef="#br0" timeOffset="76029.8">20771 9347 275 0,'-1'-8'324'0,"-1"3"-47"0,2-1-48 16,-1 0-8-16,0 3-25 0,1-3-18 0,0 3-20 15,0-1-10-15,-5 1-33 0,5 0-6 16,2 0-20-16,-2 3-1 0,0 0-17 0,0 0-7 16,9-2 1-16,-6 5-21 0,2 0 6 0,5 6-9 15,0 2-1-15,-1-1-5 0,3 2 6 16,-2 2-15-16,0 2 0 0,-1 5 9 0,3-1-7 16,-2-1 3-16,3 3-5 0,-3 4-1 0,-1-4 1 15,1 2 21-15,3 2-4 0,-4 2-6 16,0-2-20-16,2 2 11 0,1 1-11 0,-2-1 4 15,0 1 18-15,-1-4 1 0,0 1-20 0,1-2 13 16,-1 0-24-16,-2-4 19 0,0 1 13 16,0-4-21-16,1-5 13 0,-2 1-13 0,-4-5 32 15,0-1-8-15,-2-3 20 0,1 1-9 0,0-2-4 16,3-1 54-16,-4 2-20 0,0-3 0 16,0 1-6-16,1 0-1 0,-1 0 11 0,2-1-22 15,-2 0 12-15,0 0-31 0,3 1 19 0,-3 1-12 16,0-3-14-16,0 2-1 0,0-2-13 0,2 0 0 15,-2 0-22-15,0 0-26 0,0 3 1 16,1-3-103-16,-1 0-36 0,0 1-54 0,0 1 19 16,0-2-232-16,0 0-52 0,0 0 55 15,0 0 34-15,4-13-3 0,0 8 5 0,-5 0 49 16,2-2 29-16,4-10 13 0,-1-2-92 0</inkml:trace>
  <inkml:trace contextRef="#ctx0" brushRef="#br0" timeOffset="77162.14">8432 13047 496 0,'-15'0'292'0,"-5"-36"-45"15,16 27-1-15,2 2-24 0,-1 2-20 16,0-1-35-16,3 2-11 0,0 4-15 0,0 0-23 16,0 0-4-16,0 0-4 0,0 0-8 0,0-7-22 15,12 2 12-15,-7 6-14 0,0 1-26 16,1 0 25-16,10 5-28 0,-1 5-10 0,2 0 17 16,3 2-24-16,-3 1 3 0,2 3-12 0,-2-2 21 15,2 1-16-15,4 0-8 0,0 3-6 16,4-1 23-16,-3 2-17 0,4-1 3 0,3 1-4 15,0-1 4-15,1 0 0 0,1-3 8 16,-1 1-31-16,-5-2-6 0,6-2-17 0,-5-1-29 16,-2-4-26-16,-3 2-24 0,-2-5-38 0,-5-4 13 15,-5-2-233-15,-11 0-32 0,0 0 36 0,8-15 23 16,-15 0 24-16,-1-1-2 0,-3-1 9 16,-2-3 5-16</inkml:trace>
  <inkml:trace contextRef="#ctx0" brushRef="#br0" timeOffset="77410.39">8859 12985 331 0,'-2'-2'276'0,"0"-1"-45"16,-1 3-37-16,0 0-14 0,-1 0-18 0,2 3-22 16,-9 9 6-16,-1 0-12 0,0 5-13 15,-1 2-14-15,0 3 12 0,-1-1-17 0,0 2-12 16,0 3-4-16,-2 3-5 0,0 0-23 0,0 0 0 15,-2 0-15-15,-1 3 3 0,-2-3-3 0,5-1-5 16,-1-1 8-16,1 0-13 0,0 0-27 16,0-4-38-16,2-1-17 0,-2 0-19 0,6-2 7 15,-5-3-132-15,3-1-125 0,2-7 23 16,1-8 22-16,9-1-80 0,-4-10 18 0,3 0 12 16</inkml:trace>
  <inkml:trace contextRef="#ctx0" brushRef="#br0" timeOffset="77720.03">8616 12731 543 0,'10'-17'254'0,"1"0"-41"0,3 3-12 16,2 2-19-16,1 3-36 0,2 1-3 0,3 3-7 15,3 4-15-15,-15 1-26 0,9 0 2 16,3 0-11-16,25 14 9 0,-20-7-14 0,-1 1-7 15,-3 0-5-15,0 2 6 0,-2-3-6 0,-4 0 5 16,2-4-1-16,-2 3 30 0,-7-2-1 16,-2-2 14-16,2 0-13 0,-6-2 63 0,-4 0-47 15,0 0 14-15,20-15-19 0,-8 1-15 0,-3 0-27 16,2-3-7-16,-1-1-7 0,-2-5-11 16,4 3-7-16,-2-4-109 0,1 0-34 0,-1-1-53 15,3 1-31-15,3-1 15 0,-2 2-301 16,1 4 32-16,0 2 31 0,2 0 34 0,2-1 17 15,-2 5 18-15,-1 3 12 0,5 4 6 16</inkml:trace>
  <inkml:trace contextRef="#ctx0" brushRef="#br0" timeOffset="78268.75">9537 13280 477 0,'0'-3'299'0,"-1"-2"-40"0,1 1-44 15,-1 2-25-15,-2 0-15 0,2 1-36 16,0 1-17-16,-3 0-4 0,2 2-21 0,-1 4-7 16,-1-2-12-16,-3 9-7 0,0 4-7 0,-1-2-16 15,3-1 11-15,4-1-1 0,-1-1-3 16,0 1-18-16,2-5 3 0,0 4-13 0,12 14 0 15,-4-11 8-15,4-1-9 0,1-2-7 0,2 0 15 16,4-4-2-16,-2-2-4 0,4-2 5 0,-1-4-12 16,-1 2-12-16,-9-2 7 0,7 0 3 15,17-12 16-15,-15 7-7 0,-2-2 13 0,-3-3-3 16,-1 0 7-16,-1 1-5 0,-5-4 14 16,1-3 11-16,-6 2 3 0,-2 0 10 15,0 1-37-15,0 6 29 0,0-7-58 0,-17-13 7 16,7 12 4-16,-1-3 31 0,-4 3-16 0,2 2-16 15,-3 3-17-15,5 0-11 0,-1 1-41 0,1 1-32 16,6 4-50-16,-2 1-48 0,5 3 16 0,0 0-85 16,2 1-122-16,2-2-19 0,0 1 21 15,3 0-8-15,2-2 53 0,-1 2 11 16,15-3 10-16</inkml:trace>
  <inkml:trace contextRef="#ctx0" brushRef="#br0" timeOffset="78562.1">10023 13227 259 0,'5'2'257'0,"-1"-2"-46"16,1 1-31-16,-3 0-10 0,1 0-13 0,0 1 4 15,2 3-23-15,-3-2 18 0,2 1-33 0,4 8 22 16,-3 1-26-16,1-5 10 0,2 3-14 0,-2-3-23 16,5 3-6-16,-7-3-8 0,-2-1-1 0,2-2 21 15,0-3-4-15,-2 1 37 0,0 1 14 16,0-3-16-16,-2-1 40 0,0 0-15 0,0 0-24 15,0 0-17-15,-1-5-8 0,0 0-9 16,-2 0-4-16,-5-5-25 0,5-2 0 0,0 3-10 16,-2 0-31-16,1 2-4 0,1 2-100 0,1-3-35 15,-5-2-47-15,4-1-59 0,-1 4 20 16,4 2 18-16,-1-1 16 0,1 6-282 0,0-7 32 16,0 7 28-16,0-9 27 0,15-11 23 15,-5 7 26-15,3 3 39 0,2 0 17 0</inkml:trace>
  <inkml:trace contextRef="#ctx0" brushRef="#br0" timeOffset="78951.27">10367 13022 360 0,'1'0'217'0,"0"0"-59"0,1 2-11 16,-2 0 4-16,2 3-23 0,0 2-14 15,0 10-2-15,-2 0-20 0,1-3 12 16,1 4-24-16,0 0-11 0,3 2 17 0,-1-3-20 16,0 0-28-16,2 0 6 0,0-1 9 0,1-3 5 15,0 1-14-15,3-1-5 0,-2-3 13 0,4-1-14 16,-2 0 8-16,0-6 10 0,2 1-28 16,-5-1 9-16,4-3-21 0,7 1 21 0,-10-1-4 15,6 0-13-15,14-12 30 0,-12 4-11 0,0-1 20 16,-6 1-2-16,2-4 5 0,-4 0 19 15,-2 1-26-15,-5 0 28 0,0-1-29 0,-1 2 17 16,0 2-19-16,-10-20-8 0,-2 11-11 16,1 2-5-16,-4-1 8 0,-1 1-28 0,-2 3 35 15,3-1-23-15,-3 2-8 0,4 3 27 16,0-1-16-16,1 2-46 0,3 1-29 0,1 0-31 16,3 3-40-16,-1-2-31 0,5 4 13 0,-6 0-247 15,8-1-20-15,-2 0 34 0,2 1 22 16,0 1 25-16,0 0 15 0,0 0 5 0</inkml:trace>
  <inkml:trace contextRef="#ctx0" brushRef="#br0" timeOffset="79395.45">10740 12872 380 0,'1'0'254'16,"-2"0"-52"-16,2 2-15 0,-1 0-15 0,-1 1-27 15,2 2-11-15,0 0-13 0,1 2-33 0,-2 0 13 16,6 10-23-16,1-1 6 0,-2-1-23 0,4-1 6 16,-4-1-2-16,1-1-15 0,3-2-4 15,-5-1-6-15,3-4-2 0,-5-1 9 16,1 0-3-16,-1-1 2 0,2-2-4 0,0 2-1 16,0-3-20-16,-1 0 10 0,3 0-15 0,0 0 10 15,3 0-9-15,1 0-3 0,2 0 5 16,-1 0-2-16,-2 0-5 0,1 0-2 0,1 0 5 15,-4 0-6-15,1 0 0 0,2 0-10 0,-2 0 9 16,-2 0 6-16,2 0-16 0,3 0-2 0,11 8 12 16,-9-1-7-16,-4-3 3 0,0 6-6 15,-4 0 9-15,-1-1-3 0,-2 0 5 0,2 6 6 16,-3-1-1-16,1-3 1 0,-2-11-8 16,0 9 24-16,0 1-11 0,0 1 9 0,-16 16-1 15,6-13 16-15,1-2-7 0,0 1 1 0,3-5-18 16,-2 1-7-16,-1 2-6 0,0-4 12 15,4 0 14-15,-2-3-7 0,3 0-32 16,-3 0-6-16,2-1-36 0,0-2-12 0,0-1-19 16,1 3-60-16,-2-2 12 0,6-1-182 0,-10 0-87 15,-8-12 6-15,11 4 25 0,6-2 19 16,-7-3 5-16</inkml:trace>
  <inkml:trace contextRef="#ctx0" brushRef="#br0" timeOffset="79672.16">10794 12898 212 0,'1'-7'294'0,"8"-9"-66"0,-1 5-9 0,1 0-12 16,2-1-9-16,0 1-34 0,4 0 2 15,0 3-7-15,2 1-9 0,2-1-15 0,-2 1 0 16,3-2 8-16,0 1-19 0,2 1-20 15,0 4 4-15,-2-2-37 0,-2-1 1 0,0-1-6 16,0 6-2-16,-8-3 10 0,1 3-36 16,-3-1 27-16,-3-1-42 0,-1 1-17 0,3 2-34 15,-5-1-20-15,2 0-63 0,0 1 10 16,-4 0-185-16,0 0-127 0,0 0 20 0,0 0 24 16,8 0 26-16,-8 0 36 0,0 0 1 0</inkml:trace>
  <inkml:trace contextRef="#ctx0" brushRef="#br0" timeOffset="80063.82">11439 13249 551 0,'-2'2'223'0,"-1"1"-44"16,3 4-23-16,-2-3-18 0,0 2-4 16,0 0 5-16,-5 9-23 0,5 0 12 0,-6 0-16 15,2 2-1-15,1-2-17 0,-2 1-1 16,3-2 0-16,-4 3-2 0,1-2-1 0,3-1 3 15,-1-2-7-15,1 3-26 0,-2-2 0 0,2-2 2 16,3-3-19-16,0 1 29 0,-1-2-31 0,1 0 1 16,-1 0 2-16,2-1-17 0,0-2-2 15,-2 1-1-15,2 0 0 0,0 0-5 0,-1-2-21 16,1 1-37-16,-1-1-42 0,-1 0 6 16,2-3-193-16,-1 0-143 0,1 0 30 0,1-6 24 15,1 0 21-15,7-12 19 0,3-1-5 16</inkml:trace>
  <inkml:trace contextRef="#ctx0" brushRef="#br0" timeOffset="80783.07">11735 12778 489 0,'-4'-6'242'0,"2"2"-30"0,-1 0-25 16,1-1-14-16,1 1-10 0,-2 0-17 0,3 1-8 15,-4-1 11-15,2 3-15 0,2-3-7 16,-1 2-10-16,1-1-15 0,-3 0-7 0,3 2-7 16,0 0-16-16,0-2 10 0,0 1-27 0,0 1 4 15,0 0 8-15,0 1-23 0,0 0-9 16,-1 1-7-16,2 2-3 0,1 0-5 0,-1-2 15 15,6 13-2-15,-3 0-1 0,3 0-14 0,1 5-1 16,-1-4-3-16,3 5 1 0,-2 1 12 0,1 0-8 16,1 0 5-16,0 3 4 0,-7 0-14 15,6-2 33-15,-2 2-27 0,0-4 15 16,-1 2-27-16,2-1 15 0,1-1 0 0,-7-2 9 16,4 2-12-16,-1-6 13 0,3 1 18 0,-7-1-24 15,1-5 9-15,0-1-37 0,3-3 17 16,-5 2 18-16,1-4-2 0,1 2-9 0,-2-1-15 15,0-3-14-15,0 3 37 0,0-1-21 16,1-2-16-16,1 2 29 0,-1-1-3 0,-1-1-49 16,3-1-59-16,-3 0-65 0,0 0 15 0,0 0-338 15,0 0 42-15,6-12 11 0,-3 7 28 16,-3-2 25-16,3-10 54 0,-2 0 16 0,6 0-65 16</inkml:trace>
  <inkml:trace contextRef="#ctx0" brushRef="#br0" timeOffset="97535.9">12734 11880 340 0,'0'0'251'0,"0"0"-66"0,0 14-12 16,0-14-37-16,21 24-4 0,-21-18 12 0,1-1-53 16,0-1 7-16,2 0 8 0,-1 1 29 15,0-3 12-15,2 4 44 0,-2-5-15 0,3 2 48 16,3-2-42-16,-3 0-11 0,3-2-17 0,-1 1 2 16,9 0-14-16,16-13 6 0,-14 6-42 15,3 1-12-15,0-1-10 0,4 0-11 0,0 0 5 16,3-3-12-16,-1 3-6 0,1 1-6 15,-3-3-6-15,5 5-4 0,-5-3-32 0,-2 3-54 16,-2-2-24-16,-2 1-38 0,-6-2-39 0,-1 5-16 16,-5 1 16-16,0 0-152 0,-4 0-41 15,0-1 28-15,-3 2 23 0,0 0-95 0,0 0 24 16,0 5 25-16,-3-3 20 0,0 1 14 0,1-1 3 16</inkml:trace>
  <inkml:trace contextRef="#ctx0" brushRef="#br0" timeOffset="97716.99">13091 12089 309 0,'-3'5'334'16,"3"1"-42"-16,-2-5-29 0,2 2-8 15,0 0-50-15,1-3-32 0,3 1-17 0,0-2 0 16,2-1-33-16,15-2 1 0,-12 4-29 0,19-7-4 16,-8 3-10-16,1-1-25 0,-2 2-36 15,0-1-46-15,-2-3-44 0,0 2 7 0,-5 3-186 16,-2-2-132-16,-1 0 16 0,-4 2 21 0,-1-4 21 15,0 4 13-15,-3 1-25 0</inkml:trace>
  <inkml:trace contextRef="#ctx0" brushRef="#br0" timeOffset="98237.59">13832 11847 504 0,'21'-12'300'0,"-1"0"-48"0,1 1-33 16,7 0-30-16,-5 4-12 0,1-1-36 16,1 2-9-16,0 5-8 0,1-2-18 0,-13 3 0 15,4 0-22-15,4 0-4 0,17 18-14 16,-23-7-10-16,-1 0-1 0,-5 2 3 0,-1-2-19 16,-5 0-5-16,-1 0 1 0,-4084-11-4 0,8164 10 4 15,-4082 3-15-15,-14 15 4 0,6-15-7 16,-2-1 1-16,-2 1 6 0,2 0-7 0,-2-5 0 15,-2 3-10-15,5-5 7 0,-4 1 1 16,5-3-7-16,2 0-3 0,1 0-2 0,1-2 0 16,-1-2-10-16,1 1 1 0,4 0-1 0,-3 0-10 15,3-1 12-15,0 0-4 0,6 2 4 16,-2-2-2-16,3 2-12 0,-2-2 15 0,3 1-1 16,-1-1-2-16,4 0 1 0,14 8 2 0,-8-2 3 15,-1-1-3-15,1 2 1 0,1 3 1 16,-5-1-7-16,1 2-3 0,-1 0 12 0,-2 1 6 15,-3 0 1-15,0 2 0 0,1-1-8 0,-3 1 4 16,-1 1 1-16,-5 2 3 0,4-8 23 16,-4-9 7-16,0 12-9 0,0 1 3 0,-13 15 10 15,2-14 31-15,-1-6-16 0,-3 4 22 0,0-1-18 16,-5-2-1-16,1 0-21 0,4-2 36 16,-4-3-36-16,0 0 25 0,2-1-35 0,5-3-2 15,-2 2 5-15,4-2-27 0,1 0-6 0,0 0-34 16,9 0-35-16,-8 0-31 0,3 0-50 15,5 0 12-15,-15-10-292 0,14 4 34 0,-1 0-44 16,4 0 41-16,0-12 26 0,7 2 62 0,1 1 10 16</inkml:trace>
  <inkml:trace contextRef="#ctx0" brushRef="#br0" timeOffset="98413.31">14593 12123 580 0,'1'-3'396'0,"1"2"-104"16,-1-2-10-16,3 1-48 0,-1 0-31 0,0 2-46 16,-2-4-60-16,3 3-53 0,1-1-60 15,-2 1 1-15,1-2-244 0,-1 2 19 0,0-2 20 16,2 0 17-16,-4 1 17 0,1-1-104 0,-2 0-23 16</inkml:trace>
  <inkml:trace contextRef="#ctx0" brushRef="#br0" timeOffset="99058.27">15051 11875 568 0,'5'-10'275'0,"2"-2"-39"0,-5 2-8 0,1 1-10 15,-3 1-26-15,1 0-10 0,-1 8-18 0,0-8-39 16,0 0 13-16,0 3-2 0,0-2-47 16,-16-12-5-16,7 8-2 0,0-1-11 0,0 7 7 15,-1 1-18-15,2 0-9 0,-11 1 4 16,-1 3-22-16,10 0 8 0,-5 0-4 0,-6 0-13 16,-19 11-8-16,17-4 16 0,1-1-5 0,6 3-25 15,-2-2 0-15,5 4 7 0,-1-1 0 0,8 1 6 16,-1-1 6-16,6 2-22 0,1-4 4 15,0-8 6-15,0 7-15 0,14 20 0 16,-1-15 12-16,1-3 16 0,2 3-26 0,2 2 0 16,0 1 11-16,4-3-6 0,-4 1-5 0,4-2 8 15,-2 1-2-15,-1-1-5 0,-3 0 6 16,0 1-3-16,3 1-1 0,-6-3 0 0,4 3 25 16,-4-3-24-16,-2 0-4 0,2 1 20 15,-3 0-24-15,3 0 4 0,-7-3 1 0,-1 2-2 16,-1-3 9-16,0 0-15 0,-4-1 8 0,3-2-3 15,-1 2 3-15,-1-2-2 0,-1 1 27 16,0-1-26-16,0-4 6 0,0 0-4 16,0 8 12-16,0-2 1 0,-12 7-14 0,10-10 1 15,-3 3 19-15,4-3-26 0,-3 1 24 0,2-1-1 16,-2-2 7-16,0 3 5 0,-4-3-19 16,3 1-11-16,-3-2-7 0,8 0 8 0,-15 0 2 15,0 0 10-15,-20-12 15 0,17 6-8 16,2-2-5-16,6 3 18 0,2-1 3 0,-2-1-19 15,3-1 21-15,1 2-20 0,6-1-9 0,0 7-2 16,0-10 2-16,18-11 33 0,-7 9-16 16,1 1 6-16,3 0-31 0,-3-1 11 0,0-1-30 15,-1 0-16-15,1-2-18 0,-4 0-38 0,2 2-54 16,0-1 13-16,-6-6-168 0,1 1-103 16,-1 0 12-16,3 0 22 0,-2-2 26 0,4 0 55 15,-3 3 13-15,4-2 12 0</inkml:trace>
  <inkml:trace contextRef="#ctx0" brushRef="#br0" timeOffset="99395.2">15360 11693 537 0,'0'4'227'0,"5"-1"-10"0,-2 2-48 16,-3 2 6-16,0 11-18 0,0-11-8 0,0 7-16 15,0 3-13-15,0 1-17 0,0 2-10 16,0 0 4-16,0 0-1 0,0-3-13 0,0 0-16 16,0 0-12-16,0-1-8 0,0-3 14 15,0-1-18-15,0-3 2 0,0 0 8 0,0-1-7 16,1 4-6-16,1-9 9 0,2-1-6 0,1 1 6 16,14 4 0-16,1-5-15 0,1 1 17 15,5-3 12-15,-13 0-30 0,6 0-10 0,4 0 23 16,27-11-25-16,-26 7-3 0,-1 1-6 0,0-2-10 15,-5 1-4-15,-1-1-35 0,-2-3-11 16,-2 3-38-16,-6 4-42 0,3-2 12 16,-3-2-108-16,-3 3 20 0,0-2 16 0,-3 1-167 15,2-1-5-15,-3 0 31 0,0 4 12 0,0 0 18 16</inkml:trace>
  <inkml:trace contextRef="#ctx0" brushRef="#br0" timeOffset="99644.62">15605 11887 658 0,'-7'0'310'0,"3"0"-44"16,1-3-7-16,-1 2-60 0,4 1-5 15,-2 0-36-15,1 0-11 0,-3 0-34 0,2 0-5 16,2 0-6-16,0 1 8 0,0 2 1 0,0 1-29 16,3 1 48-16,3 12-37 0,-2-5 12 15,3 5-11-15,2 3-27 0,0-1 12 0,-2 3 1 16,1 0-13-16,3 1-4 0,-2 0-7 15,0 3 6-15,-2-4-14 0,0 0-1 0,0 2-39 16,1-5-40-16,-6 0-73 0,3 2 10 16,-5-2-361-16,0-12-5 0,0 3 48 0,-13 8 29 15,11-15 34-15,1-3 28 0,-2 0 27 16,4-2 12-16</inkml:trace>
  <inkml:trace contextRef="#ctx0" brushRef="#br0" timeOffset="102133.08">18590 11404 483 0,'0'0'192'15,"0"0"-19"-15,0 0-15 0,0-14-16 16,0 14 13-16,0 0-25 0,26-23-5 0,-26 23-23 16,2-3-12-16,-2-1 3 0,2 3-9 0,-1-1-31 15,0 1 6-15,-1 0-14 0,0-1 9 16,1 1-19-16,1 2 3 0,-2-1-8 0,2 2-2 15,-2 0-14-15,2 1-5 0,0 4 7 16,-2-3-12-16,9 11 19 0,-1 4 0 0,-3 2-19 16,1 3 12-16,2 2 6 0,1-2-10 15,-3 4 32-15,1-1-15 0,-3 4 4 0,1 1-9 16,1 1 15-16,0 4-11 0,-1-3-1 16,5 1-3-16,-2 5 8 0,-3-2 6 0,3 3-19 15,-1 1 15-15,0 2-9 0,1 2-1 0,-2-1-5 16,3 2-3-16,1-1 12 0,-2-2 3 0,-1 2-17 15,3-1 13-15,1 1 0 0,0 1-14 16,0 0-4-16,2-3 14 0,-3 2-10 0,3-2 5 16,-2 3 11-16,2-1-14 0,-3-1-5 15,2 1 4-15,-3 4 21 0,1-4-4 0,-1 1-23 16,0 0-3-16,1 0 1 0,-2-1 5 0,0 2 21 16,-1-3-22-16,3 1 3 0,-1-2-4 0,2 5-3 15,0-6-3-15,-1 3 2 0,-1 0 17 0,7-2-6 16,-5 2-11-16,2 1-4 0,-2-2-4 15,2 1 16-15,0 2-4 0,0-3-11 16,-2 1 13-16,-2-1-13 0,1-1 11 0,-1 0-18 16,-4-3 5-16,3 1 8 0,-1-1-13 0,-4-3 0 15,4 2 27-15,-2-2-18 0,0 1 2 16,-2-4-11-16,-1 1 18 0,2 0-15 0,-1-3 5 16,-2 1 8-16,-1-1-2 0,5-1-8 15,-3 0-9-15,0-1 20 0,-1-1-19 0,0-1 7 16,-1-3-9-16,0-3 18 0,4 0 6 15,-4 1-15-15,0-4 2 0,0-1-5 0,1 0 6 16,1-2 3-16,-1-4-12 0,3 3 21 16,-3-3-12-16,-1-1 6 0,0-4-17 0,0-8 6 15,0 7 7-15,0 1 2 0,0-2-9 0,0 1-1 16,0-7 5-16,0 8-7 0,0 0 11 16,0-2 5-16,0 0-7 0,0-6 15 0,0 8-23 15,0 2 9-15,0-5 16 0,0 2-20 0,0-7-8 16,0 7 29-16,0 1-15 0,0-8 6 0,0 7-20 15,0 0 8-15,0-7-5 0,0 9 17 16,0-3-14-16,0-6 9 0,0 8-14 16,0-1 4-16,0-7 12 0,0 5-1 0,0-5-10 15,0 7 11-15,0-7-10 0,0 8-2 0,0-8 0 16,0 7-3-16,0-7 13 0,0 8-4 16,0-8 21-16,0 6-15 0,0-6-20 0,0 0 5 15,0 8 16-15,0-8 5 0,0 6-8 16,0-6-9-16,0 6-6 0,0-6 28 0,0 0-3 15,0 7-15-15,11 2-6 0,-9-6 21 0,-1-2-16 16,-1 2 13-16,3 0-18 0,-3-1-1 16,0-1 21-16,0 2-6 0,2-2-13 15,-1 1-9-15,-1 0 7 0,2-2 7 16,0 3-7-16,1-2-3 0,1 2 9 0,1 0 2 16,1-3 9-16,2 1 3 0,-1 0 9 0,13 0-19 15,-2 1 4-15,4 0-10 0,-2-2 6 16,-10 0 2-16,10 0-12 0,0 0 27 0,8 0-14 15,1 0-13-15,1 0 22 0,2 0-8 16,0 0-14-16,34-10-1 0,-28 7 15 0,1 2-1 16,0-2-3-16,2 1-11 0,1 0 24 0,2-2-24 15,1 1 11-15,2 0-3 0,1-1 3 16,0 1-6-16,0 1-1 0,-1-4 3 16,3 2-6-16,0 1 3 0,1-1 21 0,-2-2-8 15,5 4-13-15,-1-2 20 0,0-1-6 0,3 0 6 16,-2 2-20-16,3 0 4 0,-2-1-6 15,-1-1-7-15,1-1 19 0,5 2 8 16,0-1-15-16,1 1-4 0,-1-1 9 0,-3 1-13 16,8-2 13-16,-4 0-12 0,3 0 1 15,0 1 0-15,0 0 2 0,-3 0 0 0,-3 0 14 16,2 1 12-16,-3-2-13 0,0-1-10 0,-6 2 11 16,3-1-17-16,2-2 7 0,1 3-1 15,-5-4 10-15,3 3-16 0,-2-2 12 16,2 0-16-16,-3-2 4 0,-4 7 17 0,2-4-12 15,0 2-12-15,-4-1 0 0,0 1 9 0,-2 1 1 16,-4-2-5-16,8 3 13 0,-5-2-7 16,-1-2 11-16,-2 3-17 0,1 2 3 0,-1-1 2 15,-3 0 3-15,3 2 1 0,0-3-3 16,1 3 13-16,-3-2-22 0,-1 0 13 0,-2 1 0 16,3 1-9-16,-2-1-1 0,-2-2 25 15,1 2-6-15,1 2-14 0,-4-1-2 0,0-1 5 16,-1-3 14-16,5 3-5 0,-4 0-1 15,0-1-13-15,-1 0 5 0,-3-2-3 0,1 0 9 16,1 1-15-16,1 1 14 0,-1-1-11 0,0-1 16 16,3 0-10-16,-1 1 17 0,-4-1-22 15,2 2 13-15,-2 0-7 0,-3 0 2 0,0-1 9 16,0 0-14-16,-2-1 10 0,1 2-12 0,-1 0 7 16,2-1-13-16,-1 1 9 0,-2 0-2 15,0 1-2-15,0-1 1 0,-1 2 15 16,1-4-7-16,-2 4-1 0,4-2-8 0,-4 2 2 15,-2-2 2-15,3 2 12 0,-3-2-12 0,-6 0-3 16,3 3 13-16,-4 0-5 0,-2 0-7 16,-3-2 8-16,3 2 13 0,-1 0-14 0,-4 0 2 15,2 0-15-15,-1 0 18 0,2-2-10 0,-2 2 5 16,0 0 0-16,-1 0-14 0,1 0 24 16,-1 0-16-16,-2 0-1 0,-2 0 19 15,0 0-4-15,0 0-14 0,0 0-1 0,8 0 6 16,-8 0 1-16,6 0-11 0,-6 0 14 0,7 0-12 15,-7 0-9-15,0 0-28 0,7 0-14 0,-7 0-57 16,0 0 9-16,8 0-335 0,-8 0 39 16,9-6 23-16,-9 1 25 0,-8-11 21 0,1-6 31 15,-4 5 4-15</inkml:trace>
  <inkml:trace contextRef="#ctx0" brushRef="#br0" timeOffset="104153.77">19704 14543 345 0,'0'0'159'0,"0"0"-17"0,0 0-22 15,0 0-25-15,0 0-13 0,0 0 10 0,0 0 23 16,0 0-19-16,0 0-14 0,4 24 8 16,5-23 2-16,15-1-3 0,-15 0 9 0,9 0-18 15,1 0-13-15,5 0-8 0,26-13 22 0,-23 7-11 16,2 0-2-16,-4 2-4 0,3-6-7 15,2 3-9-15,0-6 5 0,-2 4-17 16,2-2 19-16,-3 0-5 0,0 1-8 0,0-3-9 16,-4 1 16-16,-1-1-5 0,-1 0 1 0,0-1 13 15,-3-2-13-15,0-3 1 0,0 1-11 16,1-2-1-16,-4-1-5 0,1 1-2 0,1-2 10 16,-1-2-14-16,0-2-12 0,0 3 21 0,-1-3-10 15,4 2 8-15,-2-5-18 0,2 0 13 16,-1 0-19-16,0-3 16 0,1-1-14 0,1 1 3 15,1-1 3-15,-2 0-18 0,1-2 12 0,1 1 20 16,-3-3-19-16,1 3 13 0,0-2 10 16,-5 5-23-16,4-1 18 0,-3-2-14 0,1 0 15 15,-5 1 2-15,1 2-20 0,-1-3-1 16,1 0 12-16,0 1-11 0,-1 0-5 0,-1-2-10 16,5-3 33-16,-3 2-22 0,2 0-6 0,-3 0 2 15,0-1 4-15,4 0 7 0,-2 4-13 16,1-3 15-16,-1 2-15 0,-1 0-2 0,0 2-4 15,2 4 24-15,1-1 3 0,-3 1-21 16,3 2-15-16,-2 2-2 0,0 0 11 0,6 4 4 16,-5-3 9-16,0 1 3 0,4 2-15 15,-1-1 20-15,0 3-17 0,5-2-8 0,-5 1 18 16,2 1-1-16,3-2-20 0,-3 2 25 16,0 0-25-16,4 1 3 0,-3 0 9 0,1 3-7 15,2-2 5-15,-1 2 18 0,-2 2-8 0,-2 3-25 16,-3-1 5-16,3 1 20 0,-5 4 12 15,4 0-30-15,-3-1 7 0,4 4 16 0,-6 0-10 16,-1 2-16-16,-11 0 7 0,10 0 27 0,4 0-29 16,24 13 4-16,-16-8-1 15,1 3-4-15,0-1 20 0,5 1-13 0,-2 0 17 16,0 1-11-16,4-1 6 0,-2-1 3 0,-2 2-21 16,-3 1 23-16,1-1-12 0,-1-2-9 15,-4 1 26-15,4 2-18 0,-4-2-22 0,1 3 33 16,-3 0-18-16,-1 1 9 0,0 1-22 15,0-3 30-15,0 4 1 0,-3-3-14 0,4-2 3 16,-2 4-6-16,-2 0 12 0,2 1-29 0,4 2 9 16,-6-2 27-16,5 3-5 0,1 0-11 15,0 0 3-15,-1-2-10 0,-1 1 18 0,2 2-21 16,-1 1-3-16,-1 0 17 0,0 3-13 0,1-3 28 16,-1 3-27-16,0 0 9 0,0 0-14 15,-1 2 25-15,-1-2-20 0,3-1 16 0,-6 1-14 16,3 2 17-16,-1-4-15 0,-1 1 2 0,-1-1 7 15,1 2-15-15,-1-3 10 0,-1 0 8 0,1 1-10 16,-1 1 2-16,3 1 9 0,-2-3-17 16,-1 0 2-16,1 1 2 0,-1-3 5 0,1 1 10 15,-3 1-13-15,1-3 20 0,0 2-19 16,2 1-5-16,2-2 5 0,-5-3 9 0,3 1-2 16,-2 2-9-16,5-2 2 0,-4-1-1 15,0 0 22-15,-1-2-30 0,1 1 8 0,0-1 11 16,1-1-18-16,2 3 10 0,-3-3-2 0,1 3 7 15,0-2 2-15,-1 0-1 0,5 0 11 16,-3-2 1-16,-2 2-19 0,5-1-7 0,1-2 1 16,1 5 1-16,-1-2 0 0,2 0 29 0,2-3-7 15,1-1-11-15,1 4-4 0,3-4-7 16,0 1 0-16,-1-1-6 0,3 0 19 0,2 0-11 16,-2-1 16-16,-1-1-2 0,1-1-4 15,2 2-14-15,0-3 22 0,1 0-29 0,-1 2 11 16,0-3 2-16,3 3 5 0,-1-2 9 0,0-2-28 15,0 3 15-15,1-5 3 0,-2 4 9 16,-2-4-17-16,3 0 5 0,-17 0 18 0,6 0-14 16,2 0-5-16,1 0-8 0,27-12 14 0,-21 9 14 15,-6-1-20-15,2-1 20 0,-1-1-5 16,1 2-27-16,3 0 11 0,-2-1 4 0,0-2-12 16,-2 0-1-16,-3 1 22 0,1 1-13 0,1-2 24 15,-3 3-15-15,-1-1-17 0,-1-1 32 16,-3 0-26-16,3 3 2 0,-4-2-3 0,-3 1 10 15,3-1 13-15,2 1-20 0,-1-2-4 16,-4 4 12-16,7-4-12 0,-5 2 5 0,-2 1 20 16,-2-1 4-16,-3 1-27 0,1 2-3 0,1-2 29 15,-5 1-29-15,1-1 3 0,0 3 1 16,-2 0 14-16,2-3-4 0,-1 1-11 0,1 1 0 16,-3-1 5-16,1 0 1 0,1 1-13 15,-3 0 27-15,3-2-24 0,-2 3 4 0,1-2 0 16,1 2-7-16,-4 0 20 0,2 0-3 15,-2 0-17-15,0 0 2 0,0 0 25 0,0 0-27 0,8 0 18 16,-8 0-19-16,0 0-44 0,8 0-25 16,-8 0-38-16,0 0 12 0,0 0-204 0,13 11-114 15,-12-11 30-15,-1 0 25 0,0 0-3 16,0 0 20-16,0 0 89 0,0 0 7 0</inkml:trace>
  <inkml:trace contextRef="#ctx0" brushRef="#br0" timeOffset="107104.4">23123 13917 217 0,'0'0'114'15,"0"-13"-39"-15,0 13 5 0,0 0-3 16,0 0 3-16,0 0-31 0,0 0-6 0,-14-14-4 16,14 14-4-16,-19-19 45 0,18 14-21 0,-2 2 13 15,0-1 28-15,0-1-17 0,-9-4-4 16,4 1-16-16,1 4 5 0,-6-4 24 0,8 0-23 16,-1 1-22-16,2 2 33 0,-1 0-9 0,2 1-19 15,0-1 7-15,-2 2-5 0,5 0 5 16,-2 1-4-16,1 0 4 0,-2 0-15 0,0 0-23 15,3 1 11-15,-1 1-15 0,1 0-4 0,0 0-11 16,0 0 17-16,-9 9-1 0,9-3-11 16,-1 11 13-16,-3 2-6 0,1 2-15 0,3-10 18 15,0 6 5-15,0 4-31 0,0 2 11 16,0 3 10-16,0 0-6 0,0 2 12 0,0 1-19 16,0 1 14-16,8 29 1 0,-3-30 3 0,0-1-11 15,1 2-25-15,-2-1 23 0,6 1-15 16,-5-4 11-16,2 3 1 0,-1-1 1 0,1-1-10 15,-1 2 13-15,3 0-2 0,-6-3 6 0,2-2 3 16,-3 1-7-16,4-3 7 0,-2 0-17 16,-3-3 15-16,1-2 1 0,1 1-9 15,-3-18-11-15,0 11 22 0,0-2-9 0,0-2 0 16,0-1-7-16,0-6 12 0,0 7-1 0,0-7-8 16,0 7-2-16,0-7 10 0,0 0-2 0,0 7 4 15,0-7-24-15,0 0 6 0,0 0-30 16,3 8-51-16,-2-9 10 0,-1-3-160 0,0 1 21 15,2-2 17-15,-2 1-153 0,3-1 23 0,0-2 15 16,3-6-2-16</inkml:trace>
  <inkml:trace contextRef="#ctx0" brushRef="#br0" timeOffset="107477">23227 14134 486 0,'-5'-16'242'0,"0"3"-8"16,2 1-31-16,0 4-36 0,-1 0-33 0,4 4-5 15,-1 0-8-15,0 1-15 0,1 2-21 16,0 2-1-16,0 0-9 0,2 4 0 0,-2 0-2 16,7 11-20-16,3 6-19 0,-3-3 9 0,3 3-9 15,4-2 4-15,1 1-6 0,2 3 1 16,-1 0-5-16,3 1 5 0,2 1-8 0,2 1-3 15,0 0 1-15,3-1-17 0,-1 2 8 0,2-2-1 16,1 1-4-16,2-1 0 0,-5-1-3 0,3-1 13 16,2-2-22-16,-2 1 13 0,-5-3 2 15,0-1-8-15,-1-3-7 0,-3-1 15 0,1 2-8 16,0-2-2-16,-2-1 1 0,-3-3 7 16,0-1-7-16,-7-2 0 0,-1-2 5 0,-2-2-3 15,0 0-10-15,-2-3-18 0,1-1-44 0,-2 0-3 16,-2 0-22-16,0 0 8 0,0 0-166 15,7-10 21-15,-6 6-179 0,2-3 25 0,3-9 53 16,-2-2 39-16</inkml:trace>
  <inkml:trace contextRef="#ctx0" brushRef="#br0" timeOffset="107797.72">23743 14203 661 0,'-1'-6'184'0,"-4"3"-12"16,4-1-11-16,-2 1-39 0,2 1-35 0,1 0-6 15,1 2 4-15,-1 0-10 0,4 4-9 0,1-2-21 16,6 6 11-16,5 3-7 0,0 2-2 0,1 0-3 16,2 3-4-16,0-2-25 0,-1 2 3 15,5 1 0-15,0-1 16 0,3 4 11 0,2-3-14 16,0 5-12-16,-1-3 5 0,1 0-6 0,0 1 10 15,0-3-2-15,-1-1-11 0,-1 0-14 16,-2 0-1-16,-1 0-9 0,-3-3-3 0,1 2 5 16,-2 0 18-16,-6-4-5 0,2-1-18 0,-2-2-14 15,-4-2-11-15,-1-2-9 0,-2 0-11 16,-1-3 6-16,0-1-139 0,-5 0-114 0,0 0 24 16,0 0-67-16,10-12 11 0,-8 6 15 15</inkml:trace>
  <inkml:trace contextRef="#ctx0" brushRef="#br0" timeOffset="108105.11">24075 14093 386 0,'-6'-5'230'0,"1"2"-58"0,4-2-51 0,-2 4 3 16,3 1 0-16,3 2-16 0,-2 2-12 0,14 4-9 15,2 4 2-15,6 1-36 0,-3-2-3 0,6 4 1 16,0 1 14-16,2 0-11 0,1 2-19 16,2 0 21-16,-2 0-35 0,2 1 19 0,-5 2 4 15,3-1-32-15,0-1 20 0,-1 1 3 0,-3-2-21 16,0 0-1-16,-3-1 10 0,1 0-7 16,0-1-9-16,-4-1 12 0,4-1-27 0,-1 1 11 15,-4-4-7-15,-3 1-9 0,-2-4-5 16,-3-1-25-16,-2-2 13 0,1-2 2 0,-3 0-74 15,-1-2-53-15,-5-1-101 0,0 0-97 16,0 0 15-16,18-17 9 0</inkml:trace>
  <inkml:trace contextRef="#ctx0" brushRef="#br0" timeOffset="108386.11">24476 13984 398 0,'-4'-5'170'0,"-3"1"-31"0,5 1-40 0,-1 1-23 15,2 2 28-15,0-1-12 0,-1 2-32 0,5 1 42 16,-2-2-29-16,2 5 0 0,-1 0-2 16,9 4-9-16,-1 0-9 0,0 4-9 0,4-1-4 15,-1 2 12-15,2 4-13 0,-2-3 2 0,7 2 19 16,-3-1-26-16,5-1 3 0,-1 5-7 15,2-4-1-15,-1 3-10 0,3 1 14 0,-1 0-21 16,0-1 7-16,-3 1-45 0,2 1 5 16,-2-2-78-16,-2-1-79 0,-2-1-173 0,1 1 23 15,-4-3 16-15,0-3-1 0</inkml:trace>
  <inkml:trace contextRef="#ctx0" brushRef="#br0" timeOffset="110192.92">22448 15358 275 0,'0'0'248'0,"0"0"-31"0,-13 0-54 16,13-12-14-16,0 12 2 0,0 0-27 0,0 0-29 16,0 0-21-16,0 0 13 0,0 0-8 0,0 0-21 15,5-20-6-15,2 21 5 0,13 3 4 16,-2 2-29-16,4-1-6 0,0 3 13 0,-3 0-1 16,1 3-24-16,3 0 19 0,-6 2-7 0,3 3-7 15,-4-4-6-15,-1 5 4 0,5 0 3 16,-7 1-5-16,4 0 0 0,-3 0 6 0,-1 2-14 15,3-4 0-15,-3 1-10 0,4-2 23 16,-6 1-15-16,7-1 5 0,-4-3-15 0,-1 2 18 16,2-3 8-16,2 0-13 0,0-1-14 0,1-1 23 15,-4-1-14-15,5-3 3 0,-1 2-22 16,-2-2 24-16,2-2-10 0,-2 2-20 0,-2-4-22 16,-4-1-26-16,-1 3 6 0,-9-3-56 0,9 0-51 15,-3 0-142-15,4 0 24 0,9-14-73 16,-12 10-8-16</inkml:trace>
  <inkml:trace contextRef="#ctx0" brushRef="#br0" timeOffset="110490">22912 15407 336 0,'0'0'106'0,"-2"2"-8"0,2 1 0 16,-2-2-20-16,2 5-18 0,-2-3-9 0,-6 10 39 15,-3-1-15-15,-3 6 0 0,-2-4 26 16,1 4-36-16,-3 3 29 0,3-3-7 0,-2-2-17 16,0 3-11-16,0 1-25 0,0-3 15 0,0 0-3 15,4 2 0-15,-1 3-4 0,-1-2-4 16,0 2-8-16,4-5-4 0,-4-1-9 0,2 1-1 15,-1-5-52-15,3 5 3 0,-1-5-56 0,4 0-20 16,1-4-41-16,2-4-146 0,2-1 15 16,1 0-102-16</inkml:trace>
  <inkml:trace contextRef="#ctx0" brushRef="#br0" timeOffset="110864.61">22936 15175 377 0,'6'-9'174'15,"4"-2"-23"-15,-3 6-21 0,2 1-41 0,-2 3 16 16,-1 1-12-16,1 1 6 0,-7-1-5 15,16 12-6-15,-4-4-25 0,-5-2-7 0,5 4-25 16,1 1 25-16,-1 0-15 0,-2 1 14 16,3-3-10-16,-1 0-13 0,-3-1 28 0,-2-5 6 15,-1 2 10-15,0-3 35 0,-1 0 5 16,2-1-13-16,-7-1 3 0,0 0-31 0,9 0 10 16,13-15-21-16,-7 5 7 0,1 1-10 15,-3-1-9-15,6 0-16 0,-7 1-24 0,2-2-14 16,-4 0-14-16,0 3-57 0,-2 0-24 15,-3 4 7-15,0-2-143 0,-1 2-155 0,0 2 26 16,1 1-3-16,-2-2 19 0,-1 3 19 0,-2 0-5 16</inkml:trace>
  <inkml:trace contextRef="#ctx0" brushRef="#br0" timeOffset="111793.53">23274 15766 386 0,'0'0'130'0,"0"0"27"0,0 0-54 0,0 0 30 15,0 0-16-15,0 0-13 0,0 0-29 0,0 0-22 16,0 0 14-16,-13 14-21 0,-10 11 1 16,18-14 27-16,-4-1-17 0,2 3 16 0,-3-2-5 15,7-3-11-15,-3 1-13 0,3 1-33 16,3-3 28-16,-3 0 0 0,2 0-12 0,1 1-23 15,0-8 2-15,0 8 23 0,0 3 10 0,14 8-19 16,-9-11 7-16,2-3-3 0,4 4 2 0,-2-5 7 16,2 2-4-16,6-1-13 0,-4-3-17 15,-1-2 12-15,-1 0 8 0,-1 0 10 0,-10 0-10 16,10 0 5-16,3 0 15 0,4 0 1 0,8-10-3 16,-19 6 11-16,1-2-6 0,-2 3-5 15,-2-2 3-15,1 0 3 0,-4 0-6 0,0 0-8 16,0 5 9-16,0 0-9 0,0-13-9 15,-19-13-6-15,13 13 10 0,-3 2-10 0,-1 0 7 16,5 3 0-16,-6-2 0 0,5 2-15 0,0 1 10 16,-1 3-36-16,4-1 6 0,-5 1-34 15,6 0-29-15,-4 0-35 0,3 2 11 0,-3 1-62 16,2 1-40-16,-3-1-54 0,4-1 18 16,1 2-139-16,1-1 20 0,1 1 11 0</inkml:trace>
  <inkml:trace contextRef="#ctx0" brushRef="#br0" timeOffset="112084.84">23571 15893 222 0,'1'1'172'0,"1"0"-32"16,1 2-13-16,0-1-32 0,-1 1 15 0,1 0-33 15,-2-1 6-15,3 1-11 0,-1-1-24 0,0 0 17 16,0 1 5-16,-1-1-4 0,1 1 28 16,-1-1 8-16,0-1 17 0,-1 2-11 0,2-2 0 15,-3-1-7-15,2 2-14 0,1-2-4 0,-1 0-19 16,1 0 0-16,-3 0-24 0,0-2-12 0,1-1-38 16,-1 1-8-16,0 0-40 0,0-1 6 15,-1 1-52-15,1-2-12 0,0 1-63 0,0-2-60 16,0 3 18-16,1-2-176 0,-1 0 51 15,2 2-37-15</inkml:trace>
  <inkml:trace contextRef="#ctx0" brushRef="#br0" timeOffset="112482.96">23763 15816 343 0,'-2'2'159'15,"-1"3"-26"-15,0 0-18 0,0 0-31 0,-1 10 7 16,-1-1-11-16,4-3-9 0,-8 2-9 16,9-4-7-16,0 0 17 0,0-9-30 0,0 7 4 15,0 0-2-15,15 9-7 0,-8-10 7 0,1-1 6 16,5 2-35-16,-2-5 22 0,1 0-16 15,0-1 16-15,-3-1-1 0,-9 0-3 0,14 0-21 16,15-9 17-16,-18 5 2 0,0-3 17 16,2-3 9-16,-3 1-9 0,0-1-3 0,-2 0-8 15,-7 0 4-15,-1 3-5 0,1 0-4 0,-1 7 10 16,0-8 4-16,0 1-21 0,-12-11-6 16,5 10-7-16,2 0 10 0,0 2 6 0,-6-3-8 15,4 4-3-15,2 0-29 0,-1 3-9 0,2-2 3 16,-2 4-31-16,-1-3 6 0,3 3-61 0,2 0-20 15,2 0-22-15,0 0-58 0,0 0 17 16,0 0-201-16,0 0 49 0,-8 0-6 0</inkml:trace>
  <inkml:trace contextRef="#ctx0" brushRef="#br0" timeOffset="112960.93">24037 15733 368 0,'-1'1'139'0,"1"1"-1"0,-3 3-39 16,2-3 1-16,1 1-32 0,0 2 13 16,0 2 11-16,0-3-25 0,1 2-8 0,0 1-7 15,1-4-6-15,-2-3-16 0,0 0-2 0,0 9-3 16,0-2 32-16,6 3-15 0,-3-6-13 0,2-1 2 15,-3 2-6-15,2-3 19 0,1-1-16 16,1 1-8-16,-1 0-8 0,3 0 10 0,8 1-6 16,-2-2-8-16,-1 1 19 0,-3 0-14 15,-1-2-2-15,0 3-21 0,-1-3 25 16,-2 2-33-16,0 0 24 0,1-1 15 0,-2 2-16 0,0 0-13 16,1 0 2-16,-1-2 9 0,-1 3 4 15,1 0-30-15,-2 2-3 0,1-4 35 16,-4 5-3-16,2-2 12 0,0 1-40 0,-2 0 30 15,0-6-17-15,0 7 18 0,0-1-5 0,0 1 9 16,0-2-3-16,0 2 22 0,0-7-12 16,-12 26 10-16,7-16 9 0,0-3 2 0,0 1-15 15,0-3 1-15,1-1-16 0,0 2 14 16,0-2 0-16,0-2-13 0,-2 1 9 0,2 0 16 16,-2-1-19-16,2 0-6 0,-2 0-22 0,2 0-33 15,-2-1 5-15,-2 1-86 0,4-2-44 16,4 0-92-16,0 0 21 0,-9 0-119 15,0-11 10-15,4 8-9 0</inkml:trace>
  <inkml:trace contextRef="#ctx0" brushRef="#br0" timeOffset="113191">24092 15758 269 0,'2'-4'234'0,"4"0"-38"0,8-2-29 16,1-1-7-16,0 1-26 0,0 2-17 0,1-2-11 15,1 1-23-15,2-2 10 0,-1 5-24 16,-4-4 14-16,-4 3-15 0,-1-2-17 0,-1 2-12 16,-3-1-38-16,0 4 1 0,-1-5-159 0,1 3-177 15,-5 1 25-15,1-1-41 0,-1 0 2 0</inkml:trace>
  <inkml:trace contextRef="#ctx0" brushRef="#br0" timeOffset="113645.3">24326 15347 474 0,'-3'-2'280'0,"2"-1"-46"0,0-1-19 16,2 3-37-16,2-3-8 0,-1 2-33 0,2 0-10 16,3-1-16-16,-2 0-16 0,2 0 1 15,1 3-20-15,9-5 2 0,-1 1-7 0,-3 1-11 16,4 0-12-16,-6 2-3 0,2-3-14 0,-4 1 9 15,1 3 4-15,-1-1-18 0,-4 1-11 16,0-1-34-16,0 1-20 0,-5 0-43 0,0 0 8 16,9 0-110-16,-1 0-80 0,-8 0 20 15,6 0 19-15,-6 0-115 0,7 0 18 0,1 13-27 16</inkml:trace>
  <inkml:trace contextRef="#ctx0" brushRef="#br0" timeOffset="113860.47">24426 15437 219 0,'0'3'211'0,"5"0"-42"16,-3-1-2-16,3 0-31 0,2-1-10 0,-2 2-8 16,0-1 0-16,2-1-28 0,0-1 1 0,10 4-17 15,-1-4 9-15,-16 0-32 0,12 0 10 16,-3 0-30-16,1 0 10 0,-4 0 3 0,1 0-32 15,-7 0-26-15,9 0 0 0,-9 0-126 0,7 0-94 16,-7 0 21-16,8 0-145 0,-8 0 16 0</inkml:trace>
  <inkml:trace contextRef="#ctx0" brushRef="#br0" timeOffset="114816.93">24597 15066 287 0,'6'0'140'0,"9"-4"-21"0,0 4-18 15,-5-3-28-15,0 3-8 0,12-2 10 16,-7 2-14-16,-15 0 4 0,12 0-15 0,-2 0 12 16,-1 0-22-16,-3 0-1 0,-6 0-5 0,8 0-3 15,-8 0 2-15,17 12-5 0,-16-9-2 16,-1 4 6-16,0-3-6 0,-4-3-2 0,2 6-3 16,0-3-13-16,1 1 0 0,-3 1 0 15,-3 6 8-15,1-4-3 0,1 0-1 0,0-1-2 16,4-1 9-16,-3-2-10 0,0 0-15 15,2 0 13-15,0-1 0 0,1 1 0 0,0-2-1 16,1 2 3-16,0-4-6 0,0 0 1 0,0 0-2 16,0 7-14-16,23 7 2 0,-5-6 1 15,-4-2 1-15,2-1 24 0,-2-1-16 0,3 5 7 16,-2-4-6-16,-1-1-4 0,-3 2 14 16,-5-1 2-16,1 0-14 0,7 1-2 0,-8 1 1 15,-1 1 0-15,-4-3 12 0,2 2 0 0,-2-2-36 16,1 2 3-16,-2-7 45 0,0 0-15 15,0 8-7-15,0 2 32 0,-18 14 11 0,11-15-18 16,-3 2 19-16,5-6 5 0,0 1 0 16,-1-2 16-16,1-1-7 0,-1 1-11 0,1-3-5 15,-1 2-10-15,-1-3 15 0,2 3-17 16,-2-3-2-16,0 0-5 0,1 1 4 0,-2-1-8 16,4 0-77-16,4 0 5 0,0 0-61 0,-10 0-55 15,10 0-187-15,-13-11 26 0,9 10-47 0,3-3 30 16</inkml:trace>
  <inkml:trace contextRef="#ctx0" brushRef="#br0" timeOffset="115095.71">24943 15181 442 0,'3'-1'208'0,"-3"0"-33"0,3 1-29 0,-2 0-8 16,3 0-17-16,-2 2-23 0,-1-1-12 0,2 0-3 16,-2 3-4-16,2-3-10 0,-2 1 10 0,0 1-8 15,1-1-28-15,-2 0-1 0,2 1-12 16,0-2 11-16,-1 0 12 0,0 1-23 0,-1-2 7 16,0 3-9-16,1-3-2 0,-1 1-6 0,2-1 9 15,-2 0-10-15,-2-1-35 0,2 1-24 16,-1-3 6-16,0 3-103 0,0-4-57 0,-1 0-147 15,2-1-7-15,2 1 13 0,-2-3-10 16</inkml:trace>
  <inkml:trace contextRef="#ctx0" brushRef="#br0" timeOffset="115801.39">25145 14855 219 0,'-1'-5'205'0,"-2"-2"-34"0,-3-4-10 0,4 0-53 15,-3 5 21-15,2 0-16 0,-1 1-30 16,-1 1-12-16,2 2 27 0,-2-1-25 0,0 1-5 16,0 2 0-16,0 0-26 0,0 0-4 15,5 0-10-15,0 0-13 0,-9 0 16 0,1 0-2 16,-2 10-18-16,4-6 14 0,3 0-3 0,-1 0-6 16,-6 7-2-16,5-1 1 0,2-5 14 15,1 2-18-15,0-1 3 0,1-1 14 0,0 1-20 16,1-1 4-16,0-5 13 0,0 0-6 15,0 7-20-15,0-1 6 0,12 5-21 0,-1 2 23 16,-1-4-8-16,1 2 10 0,2-4-24 16,-1 2 17-16,2 0 0 0,-1 0 1 15,-2-2 18-15,2 1-19 0,-4-1 15 0,0-2-19 0,1 4 6 16,0-1-23-16,-2-2 34 0,-3 0-34 16,3-1 19-16,-4 0-20 0,6 5 21 15,-5-4 7-15,-2 0-8 0,0 2-5 0,-2-6 10 16,2 4 2-16,-3-2-7 0,0 0 4 0,0-1-30 15,0-3 32-15,0 0-6 0,0 0-9 16,0 7 17-16,0-7-6 0,0 0 8 0,0 7-21 16,0-7 11-16,-12 10 10 0,9-8-8 0,-1 0 21 15,2-1-13-15,-4-1-12 0,0 0-2 16,1 0 29-16,0-1-3 0,-2-1-19 0,7 2 38 16,0 0-6-16,-7 0-2 0,-7-9-5 0,9 6 9 15,-7-4-16-15,6-1 13 0,-2-2-1 0,2 2 3 16,3 1-6-16,1-2-7 0,2 0 1 0,0 9 7 15,0-7-3-15,0-5-15 0,15-13 2 16,-8 11-15-16,0 1 15 0,-1-1-5 0,2 1-15 16,2 4 16-16,-6 0-5 0,2 1-11 15,-3 4 7-15,2-3-24 0,-2 2-24 0,-1 0-41 16,2 1 8-16,0 0-91 0,-2 0-74 16,1-3-130-16,6 0 24 0,0 0 20 0,-1 0-5 15</inkml:trace>
  <inkml:trace contextRef="#ctx0" brushRef="#br0" timeOffset="117447.05">25126 14526 299 0,'0'0'159'0,"0"-14"-40"0,0 14-15 0,0 0-14 15,0 0-10-15,0 0-24 0,0 0-4 0,0 0 16 16,0 0-7-16,0 0-6 0,0 0-10 16,0 0 6-16,0 0-14 0,18 7 1 0,-21-2-7 15,1 1-22-15,-2 9 34 0,3-2-25 0,1-1-1 16,-3-4-1-16,2 1-2 0,-1 1-23 16,2-3-1-16,0 0 44 0,-2-2-6 0,1 2-7 15,1-3-8-15,0 2-19 0,0-1 10 16,0-5-2-16,0 0 31 0,19 16-30 0,-10-11 4 15,1-3 23-15,2-1-28 0,-2-1 13 0,9 2-13 16,-10-2 13-16,7 0 10 0,1 0-38 16,18-12 30-16,-17 7 7 0,0 1-16 15,-3-1-10-15,2-1 8 0,-8 2 1 0,0 1-14 16,-3-1-3-16,3 2-6 0,-3-1 3 0,1 1-33 16,-1 0 0-16,-1 1-6 0,-1-1-14 0,2 1-4 15,-2-2-15-15,1 2-33 0,-1-2-28 16,0 2-79-16,1-1-99 0</inkml:trace>
  <inkml:trace contextRef="#ctx0" brushRef="#br0" timeOffset="117689.02">25303 14526 241 0,'2'3'119'0,"-2"1"-15"15,9 8-18-15,-4-2 6 0,4 5-14 0,-5-1-9 16,2 3-6-16,2 1-9 0,2 1-4 16,-5 2-8-16,1 0 24 0,-4 3-17 0,8 0-5 15,-7-1-119-15,-3-12-155 0,0 6-105 0</inkml:trace>
  <inkml:trace contextRef="#ctx0" brushRef="#br0" timeOffset="122471.31">2596 16048 442 0,'0'0'207'0,"0"-14"-7"16,0 14-16-16,0 0-22 0,-24-26-18 15,22 23-21-15,2-1-18 0,0 1-9 0,2 0 6 16,2 2-38-16,0-2-4 0,4 2-24 0,9 0 33 16,-1 2-27-16,-5-1-6 0,4 0 7 15,23 13-7-15,-18-6-14 0,-4 5 17 0,2 1-33 16,-6 0 16-16,2 3-4 0,-4 3-1 15,0 2 10-15,-4-2-8 0,3 3 12 0,-3 2-12 16,-1 2-15-16,0-1-8 0,4 2 15 0,-4 0-2 16,1 1-2-16,3-6 0 0,-1 3-5 15,3-2 8-15,2-3 8 0,0 2-13 0,-1-3 5 16,3-3-10-16,-1 0 13 0,4-2-12 0,0-4 3 16,2 2 14-16,4-7-12 0,-3-2 14 15,6-1-30-15,1-2-31 0,-13 0-24 16,8 0-1-16,7 0 7 0,-1 0-123 0,0-8-89 15,29-4-86-15,-30 4 26 0,-2 1 15 0,-1-2 9 16</inkml:trace>
  <inkml:trace contextRef="#ctx0" brushRef="#br0" timeOffset="122821.56">3102 16024 256 0,'-1'-1'144'0,"0"0"-18"0,-1 1-18 0,0-2-12 16,2 1 13-16,-1 1-45 0,-2 0 10 0,2 1 23 15,-2 3-1-15,1-1 2 0,-2 1-22 0,-5 10-12 16,-4 2 26-16,-1 2-16 0,-1 0 8 15,-4 4-25-15,-3 4 2 0,-6 1 0 0,2 4-10 16,-2 1 10-16,1-1 0 0,-1 3-13 16,1-4-9-16,1 1 4 0,1 0 8 0,1-3-28 15,2 1 0-15,4-2 5 0,-2-4 10 0,7-2-2 16,-4 1-12-16,3-2-24 0,0-1-2 0,4-2-26 16,1-3-51-16,-3 1 6 0,10-4-68 15,-2-5-98-15,3-1 19 0,1-5-145 0,2-2 7 16,1-1-25-16</inkml:trace>
  <inkml:trace contextRef="#ctx0" brushRef="#br0" timeOffset="123189.38">2979 15661 282 0,'12'-7'188'15,"4"3"-24"-15,-7 3-14 0,3-3-37 0,-12 4 2 16,10 0-16-16,-2 0-10 0,7 0-42 0,16 13 35 16,-14-10-28-16,-6 2 17 0,2 2-3 15,0-4-17-15,-7 2-1 0,2 0 0 0,-1-4 3 16,-1 2-21-16,0-2 25 0,-1 3 4 0,1-1 2 15,-1-1 2-15,1-1 8 0,-4 0-2 16,5 0 10-16,-2-1-1 0,-5 0-15 0,0 0-3 16,24-12-5-16,-18 4-6 0,2-2-8 15,-2-3-6-15,0-2-1 0,-1 0-16 0,-2 0-40 16,0 3-1-16,1 2-31 0,-3 1-37 0,2 2 8 16,-3 7-108-16,0 0-84 0,0 0 19 15,0-6 21-15,0 6-121 0,0-6 21 0,0 6 8 16</inkml:trace>
  <inkml:trace contextRef="#ctx0" brushRef="#br0" timeOffset="123450.77">4028 16022 496 0,'-2'1'303'0,"2"0"-75"0,2 0-28 16,-1 1-16-16,2-2-15 0,4 2-25 0,10-6-28 0,6 3 4 15,-12 1-4-15,29-8-27 0,-16 4-18 16,4 0-1-16,1 0-22 0,-3 0-32 16,2-2-38-16,-3 1-51 0,-2-1 0 0,-4 4 6 15,4-3-120-15,-9 0-177 0,-1 4 26 0,-6 0 18 16,0 0-15-16,-7 1-5 0</inkml:trace>
  <inkml:trace contextRef="#ctx0" brushRef="#br0" timeOffset="123702.84">4177 16186 329 0,'-1'1'245'0,"1"1"-5"0,1-2-12 0,4 0 6 16,2 0-14-16,13-2-26 0,-8 2-23 15,3 0-16-15,23-13-6 0,-11 11-15 0,1-5-12 16,0 4-14-16,1-2 6 0,-3 0-26 0,3-2-2 16,-4 2-6-16,-2 1-13 0,-1-3-1 15,-2 3 14-15,-3-1-37 0,-3 3 19 0,-5-3-18 16,-3 5-6-16,3-1-8 0,-5 0-28 16,-1-3-42-16,-2 4-72 0,0-1 8 0,-1 1-232 15,-5 0 24-15,1 1-133 0,-2-1 25 0,1 0 26 16,0-1 17-16,0 1 4 0</inkml:trace>
  <inkml:trace contextRef="#ctx0" brushRef="#br0" timeOffset="124723.5">6565 15444 232 0,'0'0'265'0,"0"0"-28"0,0-15-34 0,-29-5-27 16,9 16-15-16,-5 0-30 0,-6 3 12 15,-4-1-11-15,19 2 3 0,-8 0-14 0,-6 0-3 16,-35 14-29-16,28-9 0 0,2 3 0 0,0-4-17 15,3 3 1-15,4 0-15 0,-1 0-13 16,6 1-10-16,2-1 8 0,2 1-17 0,6 3 10 16,2-1 2-16,4-2-11 0,6-1-8 15,1-7-13-15,0 9 17 0,15 10 1 0,2-6-15 16,6-4 11-16,4 1-3 0,2-4 1 0,0 3 1 16,3-5-7-16,2 3 0 0,-1-2 3 15,0 0-10-15,3 3 2 0,-5-1-4 0,-1 2 3 16,-3-1 3-16,0 2-3 0,0 2-17 15,-3 0 22-15,-6 0-9 0,-1 0-4 0,-6 2-7 16,-2 1 16-16,-4-2-6 0,-5-5-5 0,-15 16-3 16,2-6 15-16,-5-1-12 0,-1 0 9 15,-4 0-4-15,-5-2 1 0,1 1-8 16,-2-2 0-16,1-2 4 0,-1-1 10 0,0-1-14 16,5 3 10-16,-2-2-6 0,2-1-9 0,1 2 12 15,1-3 4-15,7 1-5 0,1-2-11 0,3-3 16 16,2 1-12-16,2 1 6 0,1-2 10 0,5-1-11 15,-1 0 4-15,2 0 8 0,0-4 3 16,0 0-16-16,20 13 1 0,-2-7-2 0,5-3 12 16,3 0-1-16,6-2 4 0,-13-1-4 15,5 0-20-15,6 0 13 0,3 0 2 0,0 0-2 16,3 0-4-16,-2 0 10 0,1 0-7 0,0 0 2 16,-1 0-8-16,-5 0 13 0,0 0-14 15,-4 0-16-15,-3 0-5 0,11-9-23 0,-24 6-66 16,-3 3 11-16,-2-3-150 0,-4 2-151 15,3 1 26-15,-2-4 24 0,-1 1 47 0,0-1 13 16,0-3 5-16</inkml:trace>
  <inkml:trace contextRef="#ctx0" brushRef="#br0" timeOffset="125374.66">7704 15349 345 0,'-4'-7'185'0,"-1"5"-49"0,-5-5-13 15,-7 3 9-15,7 1-48 0,-9 2 1 0,7 1 17 16,-5 0-8-16,-5 0-22 0,-3 0-17 15,-28 15 42-15,22-10-17 0,0 1-8 0,2 0 4 16,2 2 9-16,-1-2-11 0,1 2-11 16,2-1-16-16,-3 1 11 0,3-1-4 0,2 1-10 15,4 0-3-15,4 0-7 0,-1 1-23 16,5 1 16-16,3-3-4 0,3 0-1 0,5 1-1 16,0-8 1-16,0 10-18 0,22 9 18 15,-3-7-6-15,6-3 13 0,4-2-28 0,1 0 16 16,1-1-30-16,0-1 25 0,-1-1-14 0,1 1 12 15,2-1-9-15,-2 1 3 0,-2-2-1 16,-2 4 4-16,2-2-10 0,-4-4 0 0,-2 6 12 16,-5-3-3-16,-4-2-1 0,0 4-15 0,-4-1 15 15,-3-3-1-15,-2 5-6 0,-4-3 0 16,-1 4 4-16,0-8 2 0,-13 26-8 0,3-11 24 16,-5 0-13-16,-1 3-5 0,-4-3-4 15,-2 3-4-15,1-1 21 0,-3 0 0 0,-1-1-16 16,2 2 4-16,-1-3 6 0,3 1 6 0,-2-1-5 15,1 1-16-15,1-1-3 0,0-1 5 16,5 1 2-16,-1-2 0 0,4-2-10 0,3 1 18 16,2-2-2-16,4-3 11 0,2 1-14 0,2-4 10 15,0-4 5-15,22 9-2 0,-3-5-1 16,4-2 9-16,10-2-6 0,-16 0 4 16,11 0-8-16,6 0 7 0,8 0-22 0,43-10 18 15,-39 7-16-15,-3-2 16 0,1 1-4 0,-3 1 0 16,-4-1 0-16,-6 1-4 0,3 1 1 0,-7-3-7 15,-4 3-15-15,-3-4-51 0,-10 1-36 16,-3 3 9-16,-7 0-127 0,0 2-186 0,-12-3 44 16,-11 1 23-16,-5 0 17 0,-6 0 28 0</inkml:trace>
  <inkml:trace contextRef="#ctx0" brushRef="#br0" timeOffset="125843">6261 16565 494 0,'0'-3'224'0,"0"0"-21"15,-1 2-36-15,2-2-19 0,-2 2-17 0,1 1-24 16,1 0 8-16,-1-3-16 0,0 3-17 15,0-2 0-15,2 4-9 0,0-1-13 16,-2 1 10-16,0 2-6 0,2 0 6 0,1 0 5 16,-3 3-16-16,5 10-2 0,0-1-9 0,-1 0-1 15,5 0-6-15,-4 0-8 0,0 0 3 16,2-1-4-16,0-3-2 0,-3 2-10 0,0-6 2 16,0 0 1-16,-3-1-13 0,2-1-14 15,-2-3-11-15,0 2-41 0,2-4-4 0,-2 3 6 16,-1-4-181-16,0 0-166 0,0 0 26 15,0-8 25-15,-4 3 17 0,3-13 4 0</inkml:trace>
  <inkml:trace contextRef="#ctx0" brushRef="#br0" timeOffset="126141.07">6094 16279 428 0,'6'0'156'16,"-1"2"-28"-16,1-2-13 0,1 0-18 0,-1 0-10 15,2 0 11-15,2 0-20 0,-4 0-11 16,5 0 20-16,17-17 13 0,-14 9-33 0,-3 0 17 16,-2-3 5-16,-2 2-18 0,-4 1-2 0,-1-1-1 15,-1 2 0-15,-1 7-11 0,0-8-15 16,0 8 2-16,-16-22 14 0,8 14-17 0,-1 4-13 15,-3-3 9-15,3 4-10 0,-2 3-6 0,3 0-25 16,8 0 13-16,-9 0-49 0,-14 10-32 0,14-3 6 16,2-1-105-16,0 0-130 0,5 2 21 15,-2-3 23-15,4 0 12 0,0-5 14 0</inkml:trace>
  <inkml:trace contextRef="#ctx0" brushRef="#br0" timeOffset="126676.82">7957 16476 493 0,'-6'-3'209'0,"6"3"-9"16,-3-1-46-16,2 2-15 0,0-1-14 0,-1 0-18 15,2 1-23-15,-1 4 19 0,-1-4-16 16,2 5-26-16,3-1-16 0,-3 0 26 0,4 12-9 16,4-1-9-16,-3 4-8 0,-1-4 7 0,1 2-7 15,1-3-27-15,1 2-10 0,0 0 17 0,-3 0 0 16,3-1 1-16,-1 0-10 0,-2 0 8 16,1 1-6-16,-3-5 2 0,1-2 0 0,-3 2 7 15,1-3 7-15,-1 1-12 0,4 5 5 0,-2-3 6 16,-2-12-6-16,0 9-13 0,0 0 23 15,0-1-10-15,0-3 0 0,0-5-8 0,0 10 1 16,-10 2 1-16,3-7 4 0,-1 5-4 0,-5 1 0 16,-1-1-6-16,5-6-7 0,-7 4-2 15,3 0 1-15,-4-4 1 0,2 1-36 0,-1-2-40 16,4 2-51-16,0-4 11 0,12-1-171 0,-10 0 23 16,-10-14-145-16,11 2 38 0,-1-2 17 15,2-8 27-15</inkml:trace>
  <inkml:trace contextRef="#ctx0" brushRef="#br0" timeOffset="126870.21">7809 16274 287 0,'-3'-10'368'0,"2"2"-40"0,1 1-37 15,0 2-47-15,0 1-33 0,1-1-33 16,3 0-9-16,-1 3-34 0,-1-1 0 0,1 1-48 15,-1 2-58-15,2 2-53 0,0 1 2 0,-4 1-241 16,0 0 21-16,0 0-148 0,-1 0 28 16,-3 0-2-16,0 0 3 0</inkml:trace>
  <inkml:trace contextRef="#ctx0" brushRef="#br0" timeOffset="127771.27">8912 15285 283 0,'-15'0'198'0,"-25"-8"-15"0,22 16-37 16,2 2 0-16,1 3-23 0,-1 2-45 0,6 2 15 15,-3 0-3-15,5 6-30 0,4-2-10 16,4 4 4-16,0-14-10 0,0 7 13 0,21 22-16 15,-8-19 5-15,3-1 5 0,2-2-6 0,2-3-28 16,2-2 27-16,0-7-14 0,2 1 6 16,1-6-14-16,-12-1-4 0,6 0-10 0,26-13 8 15,-24 1 12-15,1-1 7 0,-2-5-4 16,-2 1 33-16,-1-2 1 0,-6-3-8 0,-2 1-16 16,1 1 3-16,-1-4 0 0,-7 2-1 0,2 5 9 15,-4 7 17-15,0-4-6 0,0 0-8 16,-13-15 4-16,5 14 7 0,3 6-22 0,-5-2-9 15,1 2 9-15,0 1-21 0,0 5-19 0,-5-3-21 16,0 4-27-16,3 2-43 0,11 0 7 16,-11 0-41-16,2 0 11 0,3 0-95 0,-9 9-163 15,9-7 24-15,4 2-19 0,-1-1-20 0,1 1 6 16</inkml:trace>
  <inkml:trace contextRef="#ctx0" brushRef="#br0" timeOffset="128039.1">9490 15469 219 0,'0'4'192'0,"1"4"10"0,-1-1-31 15,3 13-29-15,-3-9-16 0,0 3-17 0,0 5 0 16,0 1-19-16,12 21-29 0,-8-20-7 0,-1 1 21 15,1-3-28-15,0 1 19 0,-2-3-2 16,1-2-18-16,1-4 6 0,-3 0-26 16,0-4 19-16,3 1-6 0,-4-3-3 0,1-1-40 15,-1-1 6-15,1-2-25 0,-1 2 1 0,-2-3-168 16,2-2-158-16,-4 0-1 0,2-1 20 0,-1-4 4 16</inkml:trace>
  <inkml:trace contextRef="#ctx0" brushRef="#br0" timeOffset="128364.82">9386 15229 374 0,'-2'0'150'0,"2"0"18"0,0 0-30 0,1 1-43 16,3-1 6-16,0 0 9 0,0 3-14 0,2-3-32 15,-2 0 24-15,5 0-12 0,-2 0 17 16,0 0 0-16,2 0-9 0,2 0-2 0,9-11 17 16,-13 8-7-16,-1 0-16 0,0-1 0 15,-1 0-3-15,-5 3-6 0,2-4-18 0,-1 2 4 16,-2 0-7-16,-1-2-2 0,-1 1-20 0,-1 0 13 16,-7-4-14-16,-3 3 10 0,5 1-13 15,-3 0 4-15,3 3-5 0,2-1-9 0,-1 1-24 16,8 1-15-16,0 0-4 0,-5 0-53 15,5 0-15-15,-17 10 8 0,17-6-120 0,-1-1-114 16,1 4 20-16,3-1-64 0,6 7 2 0,1-3 18 16</inkml:trace>
  <inkml:trace contextRef="#ctx0" brushRef="#br0" timeOffset="128721.09">9885 15422 442 0,'3'0'189'0,"-2"0"-32"15,1 2 14-15,1 0-42 0,-3 1-1 0,4 2-30 16,-3 1 2-16,5 9-31 0,1 0 15 0,-2 5 5 16,1 1-35-16,2-2-2 0,-3 5 13 15,1 1-12-15,0-1-1 0,-5 0 11 0,3 1-8 16,2 1-21-16,-6-3 8 0,3 3 9 15,-3-3-3-15,0-11-6 0,0 6 2 0,0 2-3 16,0 1-2-16,0-1-7 0,0-2-9 0,0 2 25 16,-14 14-13-16,7-21-6 0,5-2 5 15,-1-3 1-15,-2-1 1 0,0-3-1 0,-5 6-2 16,-2-2-13-16,-1-1 1 0,0 0 7 0,1-5 3 16,2 1-21-16,-2-2 11 0,12-1-8 15,-10 0-5-15,-6 0-30 0,-1 0-38 0,-19-13-63 16,18 2 11-16,-1-3-161 0,5-2 22 15,5-5-169-15,1-3 19 0,2-4 18 0,6 13 54 16</inkml:trace>
  <inkml:trace contextRef="#ctx0" brushRef="#br0" timeOffset="128912.04">9852 15125 740 0,'-3'-4'232'0,"2"0"-24"0,1 2-46 16,0-1-6-16,1 0-16 0,-1 3-35 0,4-1-55 15,-3 1-38-15,2 1-3 0,1 1-216 16,0 0 17-16,-3 0-163 0,2 0 13 0,1-1 41 16</inkml:trace>
  <inkml:trace contextRef="#ctx0" brushRef="#br0" timeOffset="129132.56">10456 15301 471 0,'7'-1'292'0,"0"1"-42"15,14-6-29-15,6-1-47 0,-1 3 5 0,8 0-31 16,-2 2-23-16,2 0-21 0,2 1 2 15,2-1-12-15,-3 1-3 0,-2-1-35 0,-17 2-15 16,6 0-65-16,3 0-43 0,-1 0 9 0,-1 0-300 16,19-10-12-16,-29 1 17 0,-3-1 16 15,2-1 7-15</inkml:trace>
  <inkml:trace contextRef="#ctx0" brushRef="#br0" timeOffset="129583.86">11673 14800 299 0,'-4'-7'276'0,"-3"-6"-67"0,-9 3-25 0,-2 2-17 15,-5 0-51-15,-7 1 10 0,2-1-15 0,-2 3-27 16,2 0 0-16,3 1-7 0,0-1-5 0,5 5 7 15,3 0-22-15,6-2-28 0,11 2 5 0,-12 0 5 16,5 0-9-16,0 0 16 0,-12 16-16 16,10-6-19-16,1 0 13 0,1 1-3 0,-1 1-13 15,4 4 8-15,2 2 5 0,-1 0-14 16,3 1 7-16,0 3 10 0,0-11-10 0,0 5 1 16,0 3-18-16,0 3 0 0,0 3 4 0,0 0 15 15,0-1-21-15,9 22 19 0,-4-24 15 16,-1-2-22-16,2 1-13 0,-3-2 13 0,0-1 12 15,4-3-3-15,0 0 0 0,-1-2-10 16,0-3 11-16,1 2 2 0,-1-5-2 0,3 4-4 16,1-7 0-16,-1 1 4 0,8 1-12 0,-2 0 8 15,3-2-7-15,3-3 17 0,0 2-7 16,2-2-11-16,2-1 0 0,-13 0-11 0,9 0 2 16,-1 0 0-16,6 0-16 0,1 0-19 0,-2 0 0 15,1 0-57-15,23-12 9 0,-28 8-117 0,-3-1 15 16,-3-4-197-16,-1 4-12 0,-5-5 14 15,-2 5 60-15</inkml:trace>
  <inkml:trace contextRef="#ctx0" brushRef="#br0" timeOffset="129768.26">11333 15115 403 0,'17'-6'199'16,"5"1"-55"-16,4-1-16 0,1 0-14 0,1 0 7 16,4 3-24-16,-1-4-22 0,-2 3-9 15,-16 4-113-15,5 0-56 0,6 0-234 0,22-13 9 16</inkml:trace>
  <inkml:trace contextRef="#ctx0" brushRef="#br0" timeOffset="130010.9">12086 15084 254 0,'1'6'250'0,"2"-1"-38"0,0 0-12 0,2 8-42 16,-1 0-16-16,-1 2-17 0,3 2 13 0,0 0-28 15,-1 0 11-15,3-2-30 0,-7 1 0 16,4-2-11-16,0-1-6 0,1 2-3 0,-2-4-11 15,-2-1-11-15,0-1 0 0,-2-3-15 0,1 1-32 16,-1-3-49-16,0 0 4 0,0-3-148 16,0-1-192-16,0 0 25 0,0 0-10 0,0 3 7 15,0-6 32-15</inkml:trace>
  <inkml:trace contextRef="#ctx0" brushRef="#br0" timeOffset="130303.8">12004 14923 348 0,'-5'-1'210'0,"3"-1"-40"0,-1 1-28 0,-1 1-16 16,4 1-18-16,0 1-7 0,4 1-7 16,0-2-10-16,1-1 3 0,-1 1-27 0,2 0 31 15,1-1 2-15,0 0-3 0,-2-1 11 16,0 0-8-16,1 0-2 0,-6 1-14 0,11-9 0 15,-8 5-1-15,1-1-17 0,-4-1-2 16,1 1-11-16,-2 0 6 0,1 0-18 0,-3 0 8 16,-4-8-6-16,0 7-15 0,0 2-1 0,1 0-1 15,-2 2-23-15,1 2-24 0,0 1-37 0,7-1-15 16,0 0 7-16,-22 14-98 0,16-8-86 16,2-1-127-16,4 1 21 0,0 0 53 0,2-3-24 15,2 3 7-15</inkml:trace>
  <inkml:trace contextRef="#ctx0" brushRef="#br0" timeOffset="130608.64">12406 15084 231 0,'4'3'268'0,"-4"0"-48"0,2-1-66 0,1 3-1 16,1-2-33-16,-4 4 4 0,10 7 11 0,-6 1-22 15,2 3-13-15,-3-2 0 0,4 4-27 16,-2-1 6-16,2 1-27 0,3-1 5 0,-5 0-20 16,1 1 13-16,0 1-1 0,-1-4-2 0,-1 3-5 15,-2-2-9-15,1 2-1 0,-2-2-18 16,-1-7 10-16,0 2 4 0,-10 17-10 0,5-12 9 16,1-4-4-16,-5 1-1 0,0 2-8 0,-1-3 7 15,-2-6-10-15,1 3 4 0,-1-1 8 16,-1-2-25-16,-1-1-7 0,-2-1-27 0,4-4 4 15,-1-2-162-15,13 0-130 0,-12 0 22 0,-13-19-94 16,12 3 12-16,6-1 3 0</inkml:trace>
  <inkml:trace contextRef="#ctx0" brushRef="#br0" timeOffset="130785.58">12254 14886 416 0,'-4'-11'373'0,"1"2"-77"0,1 2-49 16,2 0-18-16,0 5-45 0,0-3-14 0,2 3-4 16,1 0-43-16,1 1-17 0,0 1-38 15,1-2-72-15,2 4 0 0,0-4-169 0,-2 2-209 16,1 0 7-16,-1-1 33 0,-5 1 14 16,0 0 7-16</inkml:trace>
  <inkml:trace contextRef="#ctx0" brushRef="#br0" timeOffset="131061.12">12589 14521 303 0,'0'-6'304'0,"0"5"-47"0,3-1-31 0,3 4 3 15,13 5-15-15,0 4-15 0,-1 2-12 0,5 5-3 16,2 5-22-16,2 4 35 0,0 5-26 15,0 7 8-15,0 4-46 0,-2 3-4 16,-2 3-20-16,-2 2-14 0,-6 2 11 0,-1 0-15 16,-5 4-21-16,-5 2-8 0,-4-29-5 0,0 17-14 15,-21 64-18-15,7-47-39 0,-7 1-38 16,-7-2-49-16,-9-5-82 0,-5 0 17 16,-6-3-299-16,-4-1 29 0,0-6 29 0,-8-5 26 15,-2-1 24-15,-6-9 19 0,-1-4 8 0</inkml:trace>
  <inkml:trace contextRef="#ctx0" brushRef="#br0" timeOffset="131623.73">8667 14826 504 0,'-18'-4'214'0,"5"3"-49"0,0 2-13 16,3-1-21-16,-18 15-9 0,9 0-11 16,3 5-20-16,0 1 3 0,0 9-10 0,2 4 6 15,-1 3 2-15,3 3-12 0,6 6-15 16,-2 0-3-16,7 3-2 0,1-20-3 16,0 15 4-16,14 62-7 0,-4-44 10 0,8-1-22 15,1-2 2-15,8-1 2 0,7-5-3 0,2 1-11 16,12-5-3-16,4-2 0 0,6-3 3 0,3-2-10 15,5 0-15-15,8-5-31 0,3-4-42 0,8-1 6 16,-1-5-198-16,3-5 21 0,0-1-191 16,-1-7 25-16,1-7 101 0,-3-4 1 0</inkml:trace>
  <inkml:trace contextRef="#ctx0" brushRef="#br0" timeOffset="132282.93">12519 14197 403 0,'16'-10'101'0,"6"-1"-16"0,-3 3 44 16,1-1-26-16,-1 2 2 0,-1 5-29 15,-2-1-22-15,-2 0 14 0,-7 1 3 0,3 2 5 16,-10 0-28-16,7 0 0 0,6 0 7 0,8 20-22 15,-10-16-24-15,-1 5 30 0,3 3-19 0,-6 1-13 16,4-4 5-16,-5 5 6 0,2-2-8 16,-3-3 36-16,-5 0-11 0,0-2 28 0,0-7-34 15,0 8 7-15,0-1 24 0,0-2-2 16,-15 15-5-16,6-8 16 0,1-3-15 0,-1-1-3 16,5-4-6-16,0 2-8 0,1 0-6 0,2-1-10 15,0-2 20-15,1-3-5 0,0 0 5 16,0 0 1-16,26 13 1 0,-5-10-2 0,1-1 4 15,4-2-10-15,-12 0-2 0,6 0 1 16,33-13-5-16,-25 8-7 0,4-3-12 0,2 0 20 16,1-1-15-16,-1 5-26 0,-4-4-26 0,-2 3-64 15,-14 5 9-15,1 0-179 0,-1 0-106 0,-2 0 24 16,-4 0-38-16,4 5 17 0,-9 0 0 16</inkml:trace>
  <inkml:trace contextRef="#ctx0" brushRef="#br0" timeOffset="132814.29">10089 16244 275 0,'-16'-7'251'0,"7"0"-33"0,0 2-38 0,-4-2-2 16,8 3-22-16,-3-2-30 0,3 4-20 0,0 2 16 15,0-3-8-15,4 0-11 0,1 2-36 16,2 0 6-16,12-6-4 0,4 0-9 0,10 0-15 16,4-1 20-16,11 0-12 0,10-1-3 0,11-2 3 15,10 3-13-15,9-4 1 0,11 3-6 16,8-3 2-16,12-1-10 0,7 4 4 0,3-3-10 15,2 2 9-15,1-1 1 0,1 3-12 16,-7 0 3-16,-3 1-17 0,-7 0 11 0,-4 0 2 16,-13 0-15-16,-10 3 13 0,-12-2-12 0,-8-2 9 15,-8 1-6-15,-7 0 6 0,-14 0-18 0,0-1-17 16,-7-1-9-16,-9 1-19 0,-9 3-50 16,-7 2 10-16,-3 3-90 0,0 0-150 15,-29-4 24-15,13 4-105 0,-6 0 58 0,-6 0-6 16</inkml:trace>
  <inkml:trace contextRef="#ctx0" brushRef="#br0" timeOffset="133310.66">11213 16392 232 0,'-19'3'248'0,"3"-3"-49"0,-1 3-35 0,8-3-10 16,-5 0-24-16,-19 7-3 0,16-4-9 16,-1 0-22-16,0 0-2 0,-1-3-18 0,1 5-7 15,5-4-6-15,-6 2-15 0,5 3 4 0,1-4 0 16,2 1-10-16,2-1-8 0,1 1 18 0,2 0-23 16,-1-2-2-16,2 1 5 0,1 0-3 15,-1 1-10-15,0 0 1 0,1 1-15 16,0 0 14-16,3 0-22 0,-1 0 1 0,-5 10 19 15,5-3-7-15,-2-1-4 0,2 0 8 0,-1 5-13 16,3 5 10-16,-3-3 11 0,1 0 5 16,-1 2-11-16,3-9 14 0,0 4-4 0,0 1 10 15,0 3-32-15,0 0 9 0,0 0 10 0,0-1-4 16,0-1-12-16,0 1 11 0,0-1-8 0,13 10 7 16,-12-15-9-16,-1-1 8 0,5 5-2 15,-4-6 3-15,3-1-4 0,-1-1-16 0,-2-2 12 16,6-1 8-16,-1-1-11 0,0 0 0 0,10 0 17 15,8 1-14-15,0-4 5 0,-12 0-6 16,7 0-8-16,4 0 2 0,3 0 9 0,2 0-4 16,29-15-5-16,-26 10-2 0,-3 2 2 15,4-3-8-15,-4 2-20 0,-1-1-8 0,-4-1-13 16,2 1-22-16,-4 0 6 0,3 1-72 16,-7 1-31-16,-3-6-50 0,0 4 18 0,-1-2-212 15,-4 2 23-15,-2 0 10 0,-2 2 25 0</inkml:trace>
  <inkml:trace contextRef="#ctx0" brushRef="#br0" timeOffset="133529.25">10823 16693 368 0,'0'-3'207'0,"4"0"-12"0,1 1-36 0,9-6-22 16,7-1-35-16,4 2 0 0,5 2 0 16,1 1-13-16,-1-1-20 0,5 2-10 0,-3-1-35 15,2 1-4-15,-1 2-105 0,-2-3-58 0,-2-1-181 16,2 2 15-16,-4-4 7 0</inkml:trace>
  <inkml:trace contextRef="#ctx0" brushRef="#br0" timeOffset="133808.91">11713 16690 377 0,'3'12'246'0,"3"2"-53"16,-2 0-12-16,3 1-36 0,0 2-1 0,-1 0-15 15,2 0-9-15,-1-1-26 0,2-1-2 16,-5 1-18-16,4 0 9 0,-2 1-17 0,-1-3-1 16,2 1-26-16,-2-2 13 0,0 0-5 0,-3-4 10 15,1-1-8-15,-2 0-27 0,-1-2-11 16,3 0-16-16,-3-6-58 0,0 0 6 0,0 6-109 16,0-6-159-16,0 0 23 0,-13 13-89 0,12-13 19 15,-2-5 21-15</inkml:trace>
  <inkml:trace contextRef="#ctx0" brushRef="#br0" timeOffset="134128.94">11646 16397 400 0,'-6'0'181'0,"1"1"-2"0,1 2-42 0,1 0-44 15,3-1 19-15,0 3 2 0,0-2-49 0,0 2 39 16,3-3-19-16,0 1-1 0,-1 0-8 16,3-1-3-16,0-2 15 0,-1 0-10 0,1 0-1 15,0-1-7-15,1-1 11 0,0-1-4 0,-2 0-8 16,-2-1-1-16,2 1 2 0,-1-2-4 16,-2-1-11-16,-1 2-6 0,-1-2 2 0,-2 1-12 15,3-2-15-15,-11-6 15 0,6 7-3 16,-1 1-18-16,1 1-13 0,0 1-13 0,1 2-34 15,1-1-39-15,-1 5 7 0,1 0-99 0,3-3-77 16,-8 4 21-16,5 1 17 0,0-1 17 0,2 1 17 16,-2-2 15-16,2 2-191 0,1 0 8 15</inkml:trace>
  <inkml:trace contextRef="#ctx0" brushRef="#br0" timeOffset="134506.67">11967 16634 386 0,'0'2'230'16,"0"0"-38"-16,3 1-12 0,-3 0-20 0,2 1-27 16,1 1-10-16,-1 1-15 0,5 8-6 0,-1-2-10 15,2 0-4-15,-2 2-7 0,2 2-30 16,-1 0 13-16,-3-1 5 0,3 1-13 0,-1 0 3 15,-1 2-10-15,-1-2-3 0,2 3 5 16,-2-1-1-16,2 1-10 0,-4-1 7 0,-1 2-18 16,2 2 8-16,0-4-2 0,-2 2-9 0,0 1 4 15,-1-1-3-15,0-10 13 0,0 5 5 16,0 1 6-16,0 1-14 0,-15 18-8 0,12-20 19 16,-6 0-15-16,3 1-3 0,-1-3 5 0,-2-1-1 15,1-5-2-15,2-2-9 0,-4 3 6 16,1 1-7-16,0-8 1 0,5 1-9 0,-3 3-12 15,2-4-16-15,-3 0-41 0,8-1-49 0,0 0 9 16,-8 0-114-16,-15-10-90 0,16 3 23 16,-1-4-138-16,3 0 22 0,2-3 34 0,-2-3 11 15,5 0-6-15</inkml:trace>
  <inkml:trace contextRef="#ctx0" brushRef="#br0" timeOffset="134851.04">11979 16324 280 0,'-2'-2'211'0,"-1"-2"-44"15,1 4-23-15,2 0 2 0,0 2-7 0,0 1-41 16,0 1-7-16,0-2-7 0,3 3 9 0,-1-1-20 16,2-1-8-16,2 0 2 0,-3-2 17 15,4 0 9-15,-1 1 17 0,0-2 5 0,-2-2 1 16,2 1-15-16,0-3 4 0,3-7-6 16,-3 3-4-16,-1-6-22 0,1 4-19 0,-4 1 5 0,-1 1-11 15,0 1-1-15,-1 2-49 0,0 5-46 16,0 0 5-16,0 0-202 0,0 0 21 0,-8-10-189 15,4 12 7-15,0-4 28 0,-1 4 12 16,1-1 2-16</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6:24:13.465"/>
    </inkml:context>
    <inkml:brush xml:id="br0">
      <inkml:brushProperty name="width" value="0.05292" units="cm"/>
      <inkml:brushProperty name="height" value="0.05292" units="cm"/>
      <inkml:brushProperty name="color" value="#FF0000"/>
    </inkml:brush>
  </inkml:definitions>
  <inkml:trace contextRef="#ctx0" brushRef="#br0">2570 4826 342 0,'0'0'218'0,"0"-12"-54"0,-15 12 0 16,-5-12-27-16,14 15-13 0,-6 6-8 0,3 2-46 16,-3 3 31-16,3 2-24 0,2 1 3 15,2 0-17-15,2 1-5 0,-2 3-1 0,4-1 9 16,1 0-46-16,0-12-3 0,0 7 12 15,10 17 12-15,-2-16-32 0,2-1 24 0,3-3 1 16,-1-1-10-16,4-3 0 0,-1-1-18 0,4-4 25 16,-4-1-7-16,3-2-1 0,-10 0-5 15,10 0-4-15,18-14 28 0,-17 6-1 0,-2-1-25 16,7-1 24-16,-5-3-11 0,-2 1 15 0,-6-4 10 16,5 1 7-16,-10-2-12 0,1 1 23 15,-4-2-19-15,0-1 12 0,-3 12-1 0,0-8 11 16,-16-15-24-16,6 12-4 0,-2 1 0 0,0 2 2 15,-3 4 4-15,0-3-12 0,-1 1-6 16,-3 3 8-16,6-1-8 0,-5 3 4 16,6 0-19-16,-2 4 3 0,3-2-30 0,2 4-2 0,0 0-31 15,0-2 3-15,4 4-32 0,5 0-27 16,0 0 2-16,-11 0-35 0,7 0 13 16,4 0-107-16,-17 11-61 0,14-7-84 0,-3-1-2 0,5 2 25 15,1-2 17-15,0 2 11 0</inkml:trace>
  <inkml:trace contextRef="#ctx0" brushRef="#br0" timeOffset="315.45">3020 5025 383 0,'2'7'182'0,"-2"0"-25"0,0 12-49 16,2-2 7-16,-2-8-10 0,0 4-1 15,8 19 11-15,-8-25-27 0,0 5 8 0,0 0 16 16,0 1-14-16,0 0-1 0,0-3 3 0,0 0-24 16,0-2-5-16,0 0-1 0,0-1-12 15,0-2-4-15,0-5-11 0,0 8 1 0,0-2 2 16,0-6-26-16,0 8 16 0,0-8-11 0,0 6 9 15,0-6-57-15,0 0 4 0,0 0-32 16,0 7 6-16,9-2-175 0,-9-8-150 0,-3 1 25 16,3-3-22-16,-3 0 13 0,-4-7 44 0</inkml:trace>
  <inkml:trace contextRef="#ctx0" brushRef="#br0" timeOffset="636.71">3032 4825 448 0,'-1'-1'194'15,"1"-5"-4"-15,0 4-25 0,0 0-19 16,0-1-33-16,1 3 2 0,-1 0-4 0,0-1-42 16,0 2 13-16,6 0-44 0,-6-1 29 15,4 2-11-15,0-2-1 0,1 2-2 0,-1-1-19 16,2-1 8-16,3 0-1 0,-6 1-17 15,3-1 19-15,-6 0 12 0,0 0-5 0,8 0-2 16,-8 0 12-16,5 0 8 0,8-11-10 0,-12 7-5 16,2 0-2-16,-3 0-2 0,0 0-3 15,0 3-12-15,0-5-7 0,-3 4-29 0,0 0-3 16,1-1-17-16,-4 1-14 0,3 2-24 0,-2 0-31 16,0 0 9-16,-8 5-75 0,3-2-54 0,2-2-107 15,5 2 21-15,1 1-81 0,1-3 25 16,1 2-2-16</inkml:trace>
  <inkml:trace contextRef="#ctx0" brushRef="#br0" timeOffset="1015.61">3344 4964 342 0,'0'7'204'0,"4"11"-58"16,-3-7-6-16,-1-3-29 0,6 13-21 0,-2-6-6 16,-4-1 31-16,3 5-8 0,-2-1-46 15,-1 1 15-15,3 0 6 0,-3-9-38 0,0 4 12 16,0 1 13-16,0 2-30 0,0 1 20 16,0 0-10-16,0-1 5 0,0-2 17 0,0-1 6 15,0-2-12-15,0 2 2 0,0 1-11 0,-7 12-1 16,1-12 20-16,3-5-13 0,-1 5 3 15,-1-3 18-15,-1 1-4 0,-4-4-23 0,4 2 15 16,3-4-20-16,-4 0 19 0,4 0 3 0,-1-4-29 16,0 2-2-16,-1-4 4 0,1 3-9 15,-9 4-13-15,7-4-7 0,-2-1 5 0,-6 3-16 16,4-3-37-16,-2-1-10 0,1-2-28 0,3 0-45 16,8 0-6-16,-14 0 11 0,-9-14-93 15,8 6-106-15,3-4 22 0,2 1 23 0,-1-2-95 16,7-1 23-16,0-3 13 0,-1 1 12 0</inkml:trace>
  <inkml:trace contextRef="#ctx0" brushRef="#br0" timeOffset="1333.6">3306 4724 222 0,'1'-2'220'0,"-2"4"-42"0,2 1-40 15,0-1-49-15,0 1-16 0,3 1 4 16,0 2 19-16,-2-2-17 0,7 7 1 0,4-2 13 16,-1 0-31-16,-3-4 1 0,-3-2 12 0,4-1 39 15,-6 1 13-15,1-1 1 0,-5-2 26 0,0 0-17 16,0 0-31-16,0 0 18 0,11-15-34 15,-13 10-12-15,1 1-11 0,-1-3-14 16,-2-6-41-16,-4 2-63 0,-1 0-40 0,0 7 10 16,-1 0-205-16,1 0 22 0,1 1 20 0,3 2-116 15,-1 1 20-15,6 0 38 0,0 0-1 0</inkml:trace>
  <inkml:trace contextRef="#ctx0" brushRef="#br0" timeOffset="2123.81">5725 4450 329 0,'2'-2'314'0,"-4"-3"-40"15,0 3-32-15,0 0-36 0,-3-1-10 0,-1 2-31 16,-16 0-22-16,11 1-17 0,-10 0 2 16,-4 0-19-16,-28 12-8 0,27-10-10 0,2 1-3 15,1-3-17-15,4 3-3 0,4-1-13 0,-2 0-2 16,3 1 5-16,2-1-27 0,4 1 2 15,0-1-6-15,4-1 7 0,-3 3-20 0,4-3 6 16,1 3 17-16,-3-2-15 0,3 0-3 16,0 1-15-16,0 0-2 0,-2 1 21 0,2-1-20 15,2 1 6-15,-4-1-7 0,2 0-4 0,0 2 19 16,0 0-15-16,2 1 17 0,-2-1-14 0,1 3 8 16,-1 10-11-16,-1 0 0 0,2-2-3 15,1-2-2-15,0-5 7 0,0 5-10 0,0 2 4 16,0 0-9-16,0 2 17 0,0 0-3 15,11 13-6-15,-7-18 6 0,0 5-5 0,1-2 0 16,2-1 15-16,-2-1-12 0,0 0 4 16,0 2 0-16,1-3 7 0,-3-1-15 15,0-5 4-15,-1 3-6 0,-1-3 12 0,2 1 5 16,-1-2-12-16,0-1-2 0,0-1 9 0,-1 3-11 16,1-3 7-16,1-1 1 0,1 2 3 0,-2-1-11 15,1 0 10-15,1-1-5 0,-1 1 11 0,2-3-17 16,4 1 4-16,-3-2-5 0,1 1 24 15,-7-1-12-15,12 0-6 0,2 0 8 0,-1 0-15 16,-1 0 2-16,8-11 6 0,-3 9-7 16,-6-7 1-16,1 4-4 0,2 1 3 0,0 1-21 15,-3-2-11-15,2-2-24 0,2 0 2 16,-4-1-44-16,3 1 8 0,-1 2-94 0,-4-5-55 16,-1 3-85-16,-1 0-50 0,-5 2 52 0,0 1 1 15,-2 4 8-15,0 0 3 0</inkml:trace>
  <inkml:trace contextRef="#ctx0" brushRef="#br0" timeOffset="2322.89">5268 4777 301 0,'-3'-2'240'15,"-1"2"-38"-15,4 0-35 0,0 0-21 0,0-2 16 16,5 0-33-16,8-3-20 0,6 0-30 0,0 1 15 15,1-2-14-15,1 1-3 0,4 0-9 0,-2-2-9 16,-3 1-53-16,6 6 0 0,-8-3-78 16,0-1-93-16,-1 3-155 0,-4-2-17 0,-6 3 13 15,5 0 2-15</inkml:trace>
  <inkml:trace contextRef="#ctx0" brushRef="#br0" timeOffset="2580.02">6082 4824 433 0,'0'7'297'16,"0"1"-60"-16,0 10-32 0,-3-2-26 0,3-8-25 16,0 4-11-16,0 3-10 0,0 2-13 15,0 3-17-15,0-2-3 0,12 19-21 0,-7-20-7 16,0-2-20-16,0 2 17 0,-1-3-14 15,0-2-5-15,0 0-2 0,-2-4-15 0,0-1-19 16,-1-2-38-16,-1 0-25 0,0-3-47 0,0 0 9 16,-1-4-215-16,1 2-51 0,-2-5 25 15,0 0 21-15,0-9-12 0,-3-10 6 0</inkml:trace>
  <inkml:trace contextRef="#ctx0" brushRef="#br0" timeOffset="2865.83">6014 4640 446 0,'-1'-1'246'0,"1"-1"-56"0,-3 0 2 16,3 0-16-16,3 0-36 0,-3 1-5 16,1-1-14-16,4 1-31 0,-1-1 3 0,0 0-25 15,0 0 16-15,1 0-22 0,0 0 24 0,0 1 10 16,-1-2-3-16,0 1 10 0,-2-1-7 15,1-1 1-15,-3 0-10 0,3 0-21 0,-2 0-10 16,-1-2 15-16,0 6-23 0,0 0-10 0,0-6-12 16,0 6-10-16,0-8-21 0,-13 0-18 15,7 6-23-15,2 0-26 0,0 2-18 0,0 3 7 16,0-1-120-16,-1 0-49 0,3 1 20 0,-1 1 19 16,2-1-150-16,-2 0 48 0,3 1 0 15,0-3 27-15</inkml:trace>
  <inkml:trace contextRef="#ctx0" brushRef="#br0" timeOffset="3203.65">6343 4850 247 0,'5'3'262'0,"-4"1"-61"0,3 2-35 16,2 5-19-16,-1-1-4 0,-1-2-26 0,2 7 3 15,4-6-5-15,-5 5-3 0,-1-2-7 16,-3-2-2-16,3 6-6 0,0 2-7 0,-2 0 6 16,2 0-14-16,-4 1-4 0,1-1-21 15,0 0 7-15,-1-3-7 0,2 2-10 0,-2-2-7 0,0-7 8 16,0 3-13-16,0 1 1 0,0-2-14 16,0-1 15-16,0 1-10 0,0-2 2 0,0-1-5 15,0 0 9-15,0 0 0 0,0-4 4 16,-13 11-1-16,7 1 2 0,-3-4 7 0,-1-3-2 15,0-1-26-15,-1 3 9 0,1-5-38 16,1-2-22-16,-2-1-36 0,1-2-73 0,10 0 13 16,-9 0-119-16,-5 0-105 0,-18-20-33 0,16 8 24 15,-1-6 4-15,3-3 12 0,4-6 77 0</inkml:trace>
  <inkml:trace contextRef="#ctx0" brushRef="#br0" timeOffset="3399.95">6307 4565 220 0,'0'-8'502'0,"-2"3"-111"0,2 1-1 0,-1-1-51 15,1 0-45-15,0 3-34 0,0-3-31 16,0 2-24-16,0 0-25 0,3 2-61 0,-3-2-41 16,3 0-47-16,-1 1-48 0,3 1-77 15,-1 1 10-15,2-1-252 0,0 2-90 0,-1-1 39 16,-1 0 26-16,0-1 25 0,-1 1 15 15,1-3 19-15</inkml:trace>
  <inkml:trace contextRef="#ctx0" brushRef="#br0" timeOffset="3985.24">8104 4605 530 0,'0'-4'247'0,"-1"3"-56"0,1 0-12 15,-3 0-26-15,1 2-26 0,-2 0 0 16,1 3-24-16,-6 8-10 0,2 3 0 0,-2 3-11 15,1 0-1-15,0 6-13 0,2-3-21 16,3 1 18-16,2 1-9 0,1 0-27 0,0-11 3 16,0 6 0-16,19 24-3 0,-8-21-6 15,1-2-14-15,4-2 20 0,0-3-11 0,0-2 2 0,3-2-19 16,0-5 14-16,-5-3 6 0,-9-2-4 16,9 0-10-16,14-11 4 0,-10 0 7 15,-4-1 27-15,1-2 15 0,-9-1-12 0,3-1 10 16,-3-4-5-16,-2-1-1 0,-4-1 3 0,2 3-6 15,-2 8 5-15,0-6-7 0,-18-21 9 16,3 20-17-16,1-3 5 0,-5 3-23 0,1 5-21 16,-2-2-7-16,-1 2-19 0,2 4-26 0,0 2-19 15,0 1-27-15,9 2-33 0,-3 4 11 16,5 0-102-16,8 0-152 0,0 0 26 0,0 0 23 16,-10 5-18-16,12-2 27 0,1 1 6 0</inkml:trace>
  <inkml:trace contextRef="#ctx0" brushRef="#br0" timeOffset="4248.81">8534 4923 329 0,'2'7'239'0,"-1"-3"-18"15,1 3-23-15,0-1-42 0,0 1 2 0,-1-1-16 16,2 12-5-16,-3-5-23 0,3 1 2 15,-1 5-24-15,-1-2-2 0,-1-1-17 0,3 2-16 16,-2-3 12-16,-1 2-12 0,1 0-10 0,0-2 4 16,-1-8-15-16,0 1 12 0,0 0-21 15,0-3-4-15,0 2-33 0,0 0-15 16,0-7-44-16,0 7 8 0,0-7-184 0,0 0 20 16,-1 11 19-16,1-14 15 0,-1-2 18 0,0-2-164 15,1-10 13-15,-6 0-2 0</inkml:trace>
  <inkml:trace contextRef="#ctx0" brushRef="#br0" timeOffset="4514.62">8479 4741 247 0,'4'1'175'0,"-4"-1"-9"0,3 1-44 16,3-1-36-16,-3 0 30 0,5 0-8 0,-3 0 10 15,1 3-15-15,-2-3 19 0,1 0-8 0,-1-3-7 16,-4 3 7-16,0 0-9 0,0 0 16 16,0 0-20-16,16-9-11 0,-15 5-15 0,-2-2-9 15,-1 2 4-15,-2-2-12 0,-1-6-7 16,-4 1-18-16,0-2-19 0,4 3-31 0,-1 3-9 16,0 3-66-16,2 4 9 0,-3-2-58 15,7 2-50-15,0 0-100 0,0 0-41 0,-6 0-1 16,6 0 44-16,-13 12 5 0</inkml:trace>
  <inkml:trace contextRef="#ctx0" brushRef="#br0" timeOffset="4875">8890 4938 416 0,'3'4'231'0,"1"1"-38"16,-4-2-11-16,0 4-22 0,1 0-28 15,2 11 4-15,-3-9-22 0,2 17 2 0,0-5-11 16,-2-3-16-16,3 4-8 0,-1-1 4 0,-1 1-27 16,3 3-3-16,-4-4-20 0,2 1 22 0,6 2-17 15,-8-1 16-15,4-2-10 0,-4-11 11 0,0 5 5 16,0 3-4-16,0-1-3 0,0 0 19 15,0 0 1-15,0-2-20 0,-9-1-2 0,9 1 25 16,-15 6 24-16,11-13-29 0,-5 2-6 16,-5-2-7-16,0 0-2 0,-5-3 17 0,1 0-36 15,11-5-13-15,-6 0-30 0,-3 0-36 16,-20-13-46-16,21 4-55 0,0-8 11 16,5 0-270-16,-4-5-26 0,9-6 27 0,2-2 24 15,2-3 38-15,1 13 17 0,0-11 7 0</inkml:trace>
  <inkml:trace contextRef="#ctx0" brushRef="#br0" timeOffset="5041.11">8915 4659 219 0,'0'-6'388'0,"0"3"-90"0,0 0-31 0,0 1-38 0,2-1-33 15,0 0-39-15,-2 1-35 0,2-1-34 16,1 2-59-16,-2-2-60 0,6 3 3 0,8-5-318 15,-3 0 23-15,3-2 21 0,0 2 14 16,-4-5 2-16</inkml:trace>
  <inkml:trace contextRef="#ctx0" brushRef="#br0" timeOffset="5224.96">9637 4639 436 0,'11'0'287'0,"9"-1"-47"0,-6 0-22 16,-4 1-32-16,1 0-24 0,19-9-37 0,-11 6-40 15,-4-2-31-15,2 1-82 0,-3-3 2 16,1 1-328-16,-6-1 24 0,3-4 14 0,-2 1 4 16</inkml:trace>
  <inkml:trace contextRef="#ctx0" brushRef="#br0" timeOffset="5660.81">10228 4320 348 0,'-3'-3'344'16,"-2"2"-65"-16,1 1-40 0,-2-3-22 0,-1 1-27 15,0 1-14-15,1 1-31 0,0 0-3 16,6 0-27-16,-9 0-8 0,0 0-15 0,-1 0-20 15,-18 11 6-15,14-7-15 0,1 4-15 0,2-2 1 16,3 1-2-16,-2 2-8 0,-2 1 10 16,2 1-21-16,4 4-4 0,-1-3 3 0,2 2-6 15,1 1-14-15,-1 2 12 0,1 0 16 0,0 1-13 16,3 0 2-16,0 1-12 0,1 3 0 16,0-13 2-16,0 6-9 0,0 2 2 0,0-1-4 15,0 2 10-15,0 1 2 0,17 18-7 16,-10-20-8-16,-5-3 7 0,3 3-6 0,-4 2-8 15,0-2 5-15,3 0 16 0,-4 0-16 0,5-2 1 16,-3-4 1-16,1-3 19 0,-3 2-9 16,4-5-3-16,-3 2 1 0,6-5 12 0,-4 3 0 15,4-3-13-15,-2-1-6 0,4 0 6 0,10 3-9 16,-4-4 13-16,-2 0-11 0,0 0 8 16,7 0-15-16,23-10 14 0,-18 3-35 0,1 0-18 15,0 0-49-15,-2 0 9 0,0 3-58 0,-1-1 13 16,-4-4-163-16,-1 0 21 0,-3-2 22 15,-3-1-127-15,-4 3 36 0,-1 2 31 0,-3 3 10 16</inkml:trace>
  <inkml:trace contextRef="#ctx0" brushRef="#br0" timeOffset="5834.51">10045 4714 374 0,'2'-2'219'0,"5"2"-20"0,-1-3-21 0,12-1-16 16,4-3-25-16,2 0-30 0,5 0-20 16,-2-1-60-16,1 3-4 0,0 0-128 0,-4-4-105 15,5 1 17-15,-6-1 10 0,1 2 12 0,-3-1 9 16</inkml:trace>
  <inkml:trace contextRef="#ctx0" brushRef="#br0" timeOffset="6072.32">10682 4691 336 0,'2'9'269'0,"3"8"-12"0,-4-4-27 16,3 6-10-16,-3 0-18 0,3 3-31 16,-1-3-1-16,-1 1-18 0,2 1 3 0,0-4-32 15,-1 3-26-15,3 0 5 0,-2-2-20 16,0-3-7-16,-2-3 10 0,-1-1-15 15,2-5-16-15,0 0-24 0,-1 0-48 0,-2-4-38 16,0-2 6-16,0 0-155 0,0 0-167 16,10-9-23-16,-7-8 37 0,1-2 25 0,0-5 16 15,-3-3 6-15</inkml:trace>
  <inkml:trace contextRef="#ctx0" brushRef="#br0" timeOffset="6334.37">10601 4531 226 0,'-4'0'300'0,"-2"0"-75"0,3 0-28 0,0 0-31 15,2 3-10-15,2-1-14 0,1-2-20 0,-1 5 1 16,4-5-17-16,0 1 14 0,2 0-12 0,-1-1-6 16,-1 0 1-16,2 0 10 0,-1-1 3 0,0 0 6 15,-6 1 9-15,0 0-32 0,5 0 2 16,4-10-6-16,-6 7-23 0,2-1 3 15,-4-2-8-15,-1 3-47 0,1-2-27 0,-2 2-14 16,1 0-40-16,0 2-43 0,-5 0-31 0,4 2 13 16,-2-1-118-16,2 4-171 0,-1-4 34 15,0 4 16-15,4 0 25 0,0 2 12 16,8 3 4-16</inkml:trace>
  <inkml:trace contextRef="#ctx0" brushRef="#br0" timeOffset="6651.57">11097 4775 397 0,'0'5'272'0,"-3"2"-32"0,6 11-30 0,-1-4-27 16,-2-14-21-16,0 15-21 0,9 21-13 0,-1-15-12 16,-2-1 1-16,1 1-17 0,-1-1-11 15,3 2-12-15,-4-3-2 0,3 3-3 0,-2-1-6 16,-1 1-11-16,1-3 10 0,0-1-12 15,-2 3 6-15,-4 1 3 0,2-5 8 0,1 3-15 16,-3-8 0-16,0 1 13 0,0 3-20 0,0 1 13 16,0-2-8-16,0-1-2 0,0-2 8 0,0 2 3 15,-13 10-20-15,8-14 1 0,1-3 22 16,-5 6-32-16,0-4-3 0,-1-4-4 0,0-1-19 16,-7-1-22-16,-1-3-53 0,10 0-66 15,-22-14 11-15,8 2-213 0,4-5-96 0,4-3 32 16,0-1 27-16,5-8-8 0,0-5 21 0,3-3 58 15,4-4-27-15</inkml:trace>
  <inkml:trace contextRef="#ctx0" brushRef="#br0" timeOffset="6822.12">11073 4589 363 0,'0'-7'447'15,"0"-1"-91"-15,2 4-50 0,-2 1 20 0,0-1-66 16,0 0-52-16,0 1-19 0,0 2-8 0,1-1-62 15,1-2-63-15,-1 0-60 0,0 1-58 16,-1 3 6-16,12-17-305 0,-5 6-39 0,1-4 56 16,-1-3 20-16,1 3 17 0,-4-8 15 15,1 4 2-15</inkml:trace>
  <inkml:trace contextRef="#ctx0" brushRef="#br0" timeOffset="7072.34">11405 4211 412 0,'18'5'324'0,"-2"2"-25"0,4 1-9 0,0 2-46 15,2 5-8-15,-1-1-31 0,1 4-9 0,-1 3-15 16,7 5-6-16,-4 5 18 0,-1 8-32 0,0-1-23 16,-2 8 1-16,-4-1-16 0,2 6-12 15,-6 6-19-15,-5 1-8 0,-3 1-10 0,-5 0-8 16,0-29-6-16,0 15-36 0,-20 62-15 15,8-49-17-15,-4 0-31 0,-13-4-89 0,-4-1-68 16,-8-5 18-16,-6 1-166 0,-6-3-90 0,-3 1 44 16,-6-7 16-16,-5-4 26 0,-1-2 56 0,-4-6 22 15,-5 0-31-15</inkml:trace>
  <inkml:trace contextRef="#ctx0" brushRef="#br0" timeOffset="7571.37">8091 4171 530 0,'-20'11'218'0,"-1"2"-21"0,2 1-36 16,-1 7-4-16,-1 4-13 0,-2 4-20 0,2 6 17 16,-2 3-18-16,5 8-13 0,-1 2-9 0,3 5-10 15,2 5-6-15,5 3-6 0,2 0 5 0,4 5-19 16,3-32-7-16,0 16-12 0,23 70 7 15,1-54-4-15,8-2-13 0,9-1-14 0,8-3-9 16,10-3-53-16,17-3 4 0,5-1-371 16,7-7 44-16,5-8 29 0,3-5 27 0,1-4 18 15,-1-9 12-15</inkml:trace>
  <inkml:trace contextRef="#ctx0" brushRef="#br0" timeOffset="8221.4">13959 4461 627 0,'-4'-3'235'0,"-4"3"-23"16,-12 1-28-16,7-1 5 0,-21 14-30 0,9-3-3 16,1 5-17-16,-3 5-12 0,2 1-10 15,-1 2-19-15,3 8 1 0,1 0-2 16,7 5-10-16,5 2-19 0,-3 3-2 0,7-1-16 15,2 2 1-15,4-1-2 0,0-18 2 0,0 5-28 16,19 41 12-16,-10-34-49 0,2-2-13 16,1-2-63-16,1-3-33 0,2-3 13 0,3-2-66 15,-1-7-70-15,7-5 18 0,1-4 20 0,7-2-147 16,-16-6 28-16,7 0-4 0,30-22 66 16</inkml:trace>
  <inkml:trace contextRef="#ctx0" brushRef="#br0" timeOffset="8549.75">14216 4818 320 0,'-12'16'240'0,"2"2"-56"0,-1 3-16 0,3 0-28 15,2-2-17-15,2 0-36 0,2 2 5 16,2-11 17-16,0 3-14 0,20 19-21 0,-11-17-24 15,2-4 1-15,2-2 2 0,5-3 4 0,-2-4 4 16,-1-2 10-16,-15 0 14 0,15 0-22 16,14-12 25-16,-16 1 4 0,-2-2-8 0,-3-2 1 15,-3-2-17-15,-1-2 8 0,-3 0-17 16,-1 7 8-16,0-3 8 0,-10-21-20 0,1 17-7 16,2 0 12-16,-2 1-15 0,-2 4-11 0,1 1-15 15,-1 4-4-15,-1-3-9 0,-2 3-34 16,2 3-23-16,-1 0-47 0,2 3-29 0,11 3 11 15,-8 0-172-15,-1 0 22 0,9 0 22 16,-7 0-119-16,7 0 26 0,0 0 16 0,0 0 17 16</inkml:trace>
  <inkml:trace contextRef="#ctx0" brushRef="#br0" timeOffset="8778.84">14587 5025 625 0,'0'9'213'0,"0"7"-33"0,0 2-57 0,0-8 11 15,0 4-14-15,0 4-10 0,0 3-19 16,0-4 1-16,0 2-19 0,0 2-20 0,0-3 7 16,0-1-5-16,0-2-11 0,0-3 1 0,0 1-2 15,0-5-43-15,0 0-19 0,0-1-32 16,0-7 6-16,0 5-115 0,0-5-135 0,0 0-42 15,0 9 18-15,0-12 8 0</inkml:trace>
  <inkml:trace contextRef="#ctx0" brushRef="#br0" timeOffset="9081.34">14564 4903 437 0,'0'-2'198'0,"-4"2"-3"0,4 0-72 16,-3 0 19-16,3 2 2 0,0-1-70 0,0 2 38 15,4-3-19-15,-1 2-14 0,0 0-28 0,6 0 34 16,-2-1-22-16,11-1 13 0,1 2-26 0,-13-2-10 16,6 0 32-16,-2 0-6 0,2 0 7 15,9-13 4-15,-15 9 12 0,2-2-10 0,-5 4-3 16,-5-4-10-16,0 2-17 0,-2 0 2 15,-6-3 2-15,-4 0-26 0,1 3-1 0,3 2-11 16,-7-2-20-16,2 3-29 0,3 1-37 0,12 0 8 16,-7 0-118-16,-15 14-63 0,13-5-134 0,3-2 16 15,-2-4 27-15,7 4 14 0,-1 0 17 16</inkml:trace>
  <inkml:trace contextRef="#ctx0" brushRef="#br0" timeOffset="9386.66">14979 5165 461 0,'0'5'216'16,"0"2"-31"-16,4 12-12 0,-4-6-37 0,0-4 11 16,0 5-3-16,0 2-9 0,0 3-11 15,6 21-27-15,-6-16-2 0,2-3-9 16,0 2-22-16,-2 0-2 0,3 0 1 0,-1 3 0 15,1-1-19-15,-1-1 3 0,1 0-19 0,-1-2 16 16,-2-1-12-16,1-3-9 0,1 1 17 0,-2-8 0 16,0-2 0-16,0 2 15 0,0 3-10 15,0-1-5-15,-20 12-12 0,13-16 16 0,-8 1-21 16,-2-3 8-16,-3-3-18 0,3-1-3 0,-6-2-31 16,10-1-29-16,-20-10-56 0,14-2 9 15,-3-4-202-15,9-4-93 0,-3-7 9 0,4-1 28 16,3-5 15-16,2-8 9 0</inkml:trace>
  <inkml:trace contextRef="#ctx0" brushRef="#br0" timeOffset="9555.11">14969 4858 670 0,'4'-3'235'0,"-3"0"-38"16,-1 1-21-16,2-2-23 0,-2 2-54 0,2-1-28 15,-1 3-48-15,3-2-1 0,-2 2-187 0,2-1 13 16,0-1 14-16,2-1 11 0,-2 1-254 0,10-8-6 16</inkml:trace>
  <inkml:trace contextRef="#ctx0" brushRef="#br0" timeOffset="9766.94">15696 4735 234 0,'3'1'409'15,"-2"-1"-88"-15,0 0-40 0,2 0-30 0,2 0-49 16,0 0-22-16,2 1-11 0,3-1-8 0,-1 0-62 16,6 0-48-16,5 0-30 0,-1 0-52 0,1 0 4 15,-2 0-197-15,21-10-154 0,-20 5 26 16,0 0 22-16,-4-3 9 0,-5 1 5 0</inkml:trace>
  <inkml:trace contextRef="#ctx0" brushRef="#br0" timeOffset="10209.45">16448 4468 256 0,'-1'-2'330'15,"-3"-1"-60"-15,0 1-41 0,-1 0-33 0,-1 1-20 16,-10-4-17-16,3 2-10 0,2 2-17 16,-1 1-19-16,-7-1-6 0,4 1-14 0,1-2-21 15,0 2-6-15,6 0-10 0,-5 0 10 0,3 0-23 16,0 0 10-16,-4 0-26 0,2 0 9 16,-8 13-2-16,13-9-6 0,-7 2-15 0,2 2 0 15,4-3 8-15,1 2-7 0,0 6-13 0,0-6 12 16,2 2 7-16,3 1-9 0,2 8-16 0,0-11 17 15,0 4 2-15,0 3-5 0,0 1 5 16,0 5-5-16,12 19 4 0,-9-18-3 0,6 0-1 16,-4 2-2-16,2 1 2 0,-1-2 2 15,0 2-2-15,2-2-10 0,-6 1 4 0,5-3 5 16,-3 0-11-16,-2-3 11 0,1 0-1 16,-1-5-1-16,0 0-3 0,2 0 2 0,2 2 9 15,-5-6-10-15,2-3 10 0,3 1-13 0,-3 0 9 16,2-4-5-16,1 1 4 0,8 2-10 15,0-2-11-15,-1-3 12 0,-5 0-37 0,6 0 10 16,0 0-9-16,18-15-29 0,-19 11 3 0,1-2 7 16,1 1-97-16,3-5-2 0,-5 1-54 0,0-3-70 15,2-2-96-15,-4 2 29 0,-1 1 19 16,1 0 7-16</inkml:trace>
  <inkml:trace contextRef="#ctx0" brushRef="#br0" timeOffset="10409.43">16201 4805 650 0,'-2'0'247'0,"2"0"-41"0,2-2-33 16,3 1-13-16,3 1-27 0,14-4-25 0,4 1 4 15,0-1-9-15,3-2-54 0,5 1-21 0,-2 2-48 16,-1 1 3-16,-1-3-162 0,2 1-184 15,0 4 25-15,-3-5-35 0,-3 2 4 0</inkml:trace>
  <inkml:trace contextRef="#ctx0" brushRef="#br0" timeOffset="10605.33">16769 4860 427 0,'5'15'193'0,"1"1"-3"0,1 0-49 15,1-1 22-15,-1 3-15 0,-3-4 0 0,5-2-15 16,-3 3-17-16,-1-3-4 0,3 2-18 0,-6-4-9 16,4 4-20-16,-3-4 4 0,1-2-31 0,-1-3-11 15,-2-1-33-15,0 1-59 0,0-4 6 16,-1-1-244-16,-1 0-59 0,2-3 19 16,-1-2 70-16,-1-1-37 0</inkml:trace>
  <inkml:trace contextRef="#ctx0" brushRef="#br0" timeOffset="10754.6">16815 4691 357 0,'-5'-15'354'0,"-2"5"-65"0,3 1-30 0,1 1-33 15,1 1-49-15,0 5-11 0,2-3-10 0,-2 3-21 16,2 0-29-16,0 2-40 0,0 0-35 16,4 0-59-16,-2 2 5 0,4 2-159 0,-4-2-126 15,5-1-51-15,-2 1 16 0,8 6 15 16,-4-1-2-16</inkml:trace>
  <inkml:trace contextRef="#ctx0" brushRef="#br0" timeOffset="11052.03">17111 4885 350 0,'3'14'267'0,"2"3"-35"0,0 1 1 16,3 2-34-16,-5 0-16 0,5 3-13 15,2 0-12-15,-1 3-10 0,0 0 5 0,-3-1-32 16,2 2 0-16,0-1-23 0,-2 3 2 16,1-7 3-16,-3 2 14 0,1-2-13 15,-4-5 4-15,0 2 7 0,-1 1-3 0,0-13-41 16,0 1 28-16,0 5-56 0,0-2 11 0,0 0 10 16,-11 9 0-16,7-14-18 0,-10 3-9 15,3 0 14-15,-1-2-44 0,2-5-31 0,-3-2-37 16,4 0-48-16,-5 0 10 0,-22-14-159 15,16 0-129-15,2-1-11 0,-1-9 28 0,4 1 25 16,3-4-14-16,-1-3 37 0,4-4 25 0,1 0-2 16</inkml:trace>
  <inkml:trace contextRef="#ctx0" brushRef="#br0" timeOffset="11221.78">17050 4758 661 0,'-1'-5'365'0,"1"1"-43"0,-2-2 20 15,2 4-54-15,0-4-57 0,0 5-29 0,0-5-12 16,0 2-9-16,2 0-111 0,-1 0-40 16,-1-2-82-16,0 6-71 0,10-17 12 0,-1 10 9 15,-4-1 11-15,4-4 8 0,0-1-351 16,-4-1 26-16,2-2 25 0,-5 1 2 0,6-1 40 16</inkml:trace>
  <inkml:trace contextRef="#ctx0" brushRef="#br0" timeOffset="11495.69">17266 4424 506 0,'4'1'320'0,"10"6"-56"16,0-2-35-16,0 7 8 0,4 2-11 16,0 3-29-16,6 0 0 0,1 4-16 0,1 5 38 15,5 0-44-15,0 4-18 0,-2 4-18 0,0 3 6 16,-3 4-17-16,-1 0 2 0,0 4-13 0,-5 1-12 15,-2 2-18-15,-5 2 5 0,-3-1-14 16,-1 2 5-16,-4-3-8 0,1 0-46 16,-6-26-2-16,0 14 20 0,0 1-4 0,-14 43-47 15,4-42-55-15,-5-1-28 0,-7-1-71 0,-2-3 16 16,-7-6-216-16,-1 2-105 0,1-9 36 0,-1-1 28 16,1-9-19-16,0-2 26 0,-2-4 23 15,3 0 69-15,18-4 55 0</inkml:trace>
  <inkml:trace contextRef="#ctx0" brushRef="#br0" timeOffset="11967.71">17438 4140 267 0,'15'-8'266'0,"0"1"-92"0,2 2-15 15,2-1 7-15,-4 3-21 0,2 3-23 0,-8 0 4 16,2 0-21-16,1 0-2 0,14 15-10 0,-19-9 5 15,3 4-23-15,-2 3 0 0,-4-2 10 16,-1 4 2-16,-3-8-7 0,0 5-12 0,0 3 0 16,0 0-23-16,-15 17 12 0,10-18-21 0,0 1 16 15,1-5 5-15,0-1 2 0,3-2 4 16,-2 0 1-16,2-1 21 0,1-4 61 0,0 3-15 16,0-3 21-16,0-2 45 0,0 0-25 0,5-1-11 15,-1-4-4-15,15-3-27 0,2-4-25 16,0-2-8-16,1 1-3 0,1-2-8 0,1 1-8 15,2-1-28-15,-4 3-35 0,1-1-25 0,-3 3 1 16,-2 0-105-16,-1-4-59 0,-3 9-71 16,-1-2 21-16,-3 4-275 0,-5 3 35 0,-1-1 34 15,0 1 30-15,-1 0-30 0,4 0 52 16,-2 0 20-16,2 0 11 0,3 0-8 0</inkml:trace>
  <inkml:trace contextRef="#ctx0" brushRef="#br0" timeOffset="12646.48">19112 4325 367 0,'-4'0'231'0,"-1"5"-33"0,0-3-18 16,-11 5-4-16,5 3-16 0,-3 2-24 0,1 3-9 0,0 0-8 16,3 4-15-16,0-1-6 0,0 3-13 15,5-2-8-15,-1 2-30 0,6-11 8 0,0 5-6 16,13 20-8-16,2-17-8 0,2-1 21 16,-2-2-13-16,4-1-2 0,2-4-21 0,2-2 1 15,-1-4 11-15,-1-1 5 0,-10-3-6 0,5 0-1 16,2 0 16-16,18-19-13 0,-17 8 14 15,-5-4 19-15,0-1-16 0,-3-1 5 16,-8-5-7-16,4 2 23 0,-1-1-25 0,-6 11 8 16,0-7-11-16,-16-19 15 0,7 16-18 0,-2 4-18 15,-5-3-2-15,-2 4 13 0,0 2-5 16,-1 1-11-16,0 3-16 0,2 2-8 0,1 0-17 16,-3 4-23-16,9 1-47 0,1 2-35 15,9 0 10-15,0 0-171 0,-9 0-125 0,9 0 57 16,0 0-3-16,0 0 64 0,-11 10-1 0,11-7-33 15</inkml:trace>
  <inkml:trace contextRef="#ctx0" brushRef="#br0" timeOffset="12914.12">19650 4586 646 0,'1'4'245'16,"-1"-1"-39"-16,1 3-9 0,-1 0-32 15,0 0-27-15,3 2-20 0,-3 1-6 0,0 5-34 16,0 3 2-16,0-2 1 0,0-1-8 0,0 3-14 16,0-2 3-16,0-1-14 0,9 7-10 15,-9-13 10-15,0-8-15 0,0 6-19 0,0-6-34 16,0 8 2-16,0-8-156 0,0 0-133 0,-1 10 23 15,-1-12-104-15,2-1 20 0,0-4 92 16,0 0 10-16</inkml:trace>
  <inkml:trace contextRef="#ctx0" brushRef="#br0" timeOffset="13070.98">19573 4373 491 0,'-6'-6'289'0,"2"2"-76"0,0 0-9 15,2 0-36-15,2 2-15 0,0 2-17 0,0 0-32 16,0 0-15-16,0 1-53 0,3 0-4 0,-3 1-90 16,6 1-129-16,-3-2-158 0,3 3 20 0,-3-2 13 15,4 2 0-15</inkml:trace>
  <inkml:trace contextRef="#ctx0" brushRef="#br0" timeOffset="13436.9">19970 4673 467 0,'-2'5'325'0,"2"-2"-64"16,0 2-40-16,-1 0-19 0,1 2-11 0,1-2-47 15,1 12 4-15,-2-8-25 0,0 5-10 16,0 2-23-16,12 21 11 0,-9-17-26 0,1 0 4 15,-2-1-17-15,3 0-14 0,-3-2 18 0,0 3-15 16,2-1-11-16,-4-11 9 0,0 6-16 16,0 2 2-16,0-1-13 0,0 0 14 0,0 2 11 15,0-1-15-15,0-5-10 0,0 1-12 0,0-3 9 16,0-1 5-16,0-2 1 0,0 0 10 0,-8 6 3 16,5-8-13-16,0 1-17 0,-9 4 19 15,-3-1-18-15,0-4 1 0,-3 0-4 0,-1-2-18 16,9-2-3-16,-6 0-15 0,-2 0-34 15,-21-13-40-15,18 7 10 0,5-8-136 0,-1 0-139 16,4-6-9-16,2 0-6 0,3-4 41 16,4-5 20-16,4-1 12 0,0 16-15 0</inkml:trace>
  <inkml:trace contextRef="#ctx0" brushRef="#br0" timeOffset="13590.34">19934 4503 449 0,'-3'-4'278'0,"2"1"-42"0,-1-1-38 0,2 1-40 16,0 1-39-16,0 2-26 0,2-2-89 15,0 2-2-15,0-1-271 0,0-1-60 0,0 2 11 16,4-1 1-16</inkml:trace>
  <inkml:trace contextRef="#ctx0" brushRef="#br0" timeOffset="13802.59">20510 4507 635 0,'3'0'351'0,"1"0"-46"0,2 0-46 0,-2 0-30 16,0-3-44-16,1 2-65 0,1-2-57 0,9-2-65 15,4 2 2-15,-4-5-213 0,0 1 17 0,2-1-188 16,-3 0 22-16,2-4 49 0,-4 0 3 16</inkml:trace>
  <inkml:trace contextRef="#ctx0" brushRef="#br0" timeOffset="14236.09">21133 4088 287 0,'0'-3'355'0,"-2"-2"-50"15,-1 1-55-15,-10-6-18 0,1 3-32 16,-2 3-36-16,-2-1-21 0,-5-2-7 0,-2 3-11 16,4 1-21-16,-3 3-15 0,3-1-1 0,4 1-2 15,7 0-25-15,-2 0-10 0,-2 0 13 16,-8 10-20-16,14-6-3 0,-2-2-11 0,-4 6 12 15,3-2-6-15,2-3-6 0,3 4-11 16,-1 1-12-16,2-3 7 0,-2 7-4 0,1 1-8 16,2-4 0-16,2 1 16 0,0-1-12 0,0 2 2 15,0 4 4-15,0 1-10 0,0 3 1 16,14 21 4-16,-13-18 1 0,3-2-9 0,-2 4 16 16,0-2-7-16,0-1 0 0,1 6-11 0,-3-14 0 15,0 2 7-15,0 6 17 0,0 0-15 16,0-1-4-16,0 1 4 0,0-3-5 0,0 1 21 15,0-3-8-15,9 14-10 0,-4-18-12 0,3-3 14 16,-1-1-15-16,1-1-8 0,6-2-26 16,-1-2-9-16,6-2-8 0,-10-1 6 0,4 0-30 15,3 0-32-15,18-16 9 0,-11 11 10 16,-3-5-81-16,1-2-85 0,-2 2-119 0,0 1 52 16,3 0 23-16,3-1 16 0,-2 2 8 0</inkml:trace>
  <inkml:trace contextRef="#ctx0" brushRef="#br0" timeOffset="14433.24">20808 4360 586 0,'20'-3'177'0,"3"0"-37"15,2-1-47-15,0 1-12 0,2-2-28 16,4 2-15-16,1 2-3 0,-4-5-143 0,1 4-203 16,3 0 10-16</inkml:trace>
  <inkml:trace contextRef="#ctx0" brushRef="#br0" timeOffset="14655.55">21378 4492 360 0,'-5'18'302'0,"5"3"-40"15,0-11-56-15,0 4-18 0,0 3-16 0,0 3-14 16,0 1-31-16,0-1-12 0,9 21-1 16,-4-21-18-16,-1-2-5 0,-3-6-38 15,1-2-38-15,-2-1-57 0,0-2 3 0,0-4-175 16,0 1 16-16,0-4 19 0,-2-3 12 0,-2-1-211 15,4-3 11-15,-1-8 62 0</inkml:trace>
  <inkml:trace contextRef="#ctx0" brushRef="#br0" timeOffset="14801.82">21379 4319 560 0,'-2'-9'328'15,"-2"3"-46"-15,0 0-51 0,3 0-20 0,1 4-31 16,0-4-26-16,-1 4-66 0,0 2-30 15,2 0-45-15,0 0-3 0,-1 0-206 0,1 0-173 16,3 0 10-16,-1 0 52 0,-1 2 11 16</inkml:trace>
  <inkml:trace contextRef="#ctx0" brushRef="#br0" timeOffset="15102.71">21615 4509 546 0,'2'16'255'0,"-2"1"-33"0,0-7-13 0,0 5-26 15,0 3-10-15,0 2-11 0,0 0-22 0,13 22-7 16,-8-21-10-16,-1 5-23 0,4-4 14 16,-7 3-19-16,3-4-3 0,2 2-13 0,-5 0-4 15,3-3 17-15,-2 2-30 0,-2 0 24 0,0-13-13 16,0 6 1-16,0-1-20 0,0 3-14 15,0-4 31-15,0 1-14 0,-13 9-18 0,11-16 15 16,-1-1-32-16,-2 1 1 0,0-2 3 0,1-3-21 16,1 1-26-16,-2-5-46 0,-2 2-60 15,7 0 14-15,-12 0-225 0,-15-20-84 0,10 9 27 16,2-8 16-16,2 0 38 0,-1-5 24 16,-2-1 12-16,4 0 5 0</inkml:trace>
  <inkml:trace contextRef="#ctx0" brushRef="#br0" timeOffset="15274.59">21479 4345 497 0,'2'-6'309'0,"-2"2"-64"0,-2 0-15 0,2-2-40 16,2 4-49-16,-2-2-25 0,1 1-63 15,-1 0-43-15,1 0-1 0,-1 1-181 0,1-1 12 16,1 1 16-16,-1-2-165 0,-1 1 13 15,0 3-60-15</inkml:trace>
  <inkml:trace contextRef="#ctx0" brushRef="#br0" timeOffset="15537.91">21883 4050 295 0,'17'15'312'0,"-2"-2"-32"16,2 4-23-16,0 2-31 0,0 1 13 15,0 6-37-15,-2 3-2 0,3 6-3 0,-4 1-21 16,0 4-41-16,-2 5-13 0,-3 1-3 0,-2 3-12 16,-3 3-5-16,-4 5-21 0,0-28-13 0,-11 57-16 15,-1-28-65-15,-3 2-43 0,-7-4-65 0,-8-3 13 16,-5-3-300-16,-7-3 29 0,-4-6 27 15,-4-4 22-15,-4-5 22 0,-6-6 6 0,-4-3 43 16</inkml:trace>
  <inkml:trace contextRef="#ctx0" brushRef="#br0" timeOffset="16034.67">18897 4158 431 0,'-13'35'214'0,"-2"6"-30"0,2 1-6 0,1 3-9 15,6 0-19-15,4 2 5 0,2-25 0 16,0 13-29-16,17 50-23 0,-2-39-6 0,8 2-3 16,6 1-2-16,6 2-10 0,3-8-3 15,7 4-5-15,-1-4-22 0,7-6-18 0,4 3-51 16,5-2 0-16,1-8-133 0,1-1-185 0,0-10-40 15,-1-2 16-15,2-5 17 0,-3-6 11 16</inkml:trace>
  <inkml:trace contextRef="#ctx0" brushRef="#br0" timeOffset="16598.66">21936 3730 412 0,'2'-2'246'0,"3"1"-66"0,-3 1-11 0,2 0-19 16,-1 3-4-16,1-1-48 0,0 1-9 15,6 7 5-15,0 0-13 0,-1 2-10 16,-2 2-33-16,3-2 22 0,1 0-5 0,-4 3-26 15,2-3 22-15,-4 2-24 0,1-1 15 0,-1-4-26 16,-1 8 11-16,1-3 13 0,-3-6-10 16,-1 1-5-16,0-4 6 0,-1 1 5 0,0-2-1 15,0-4-6-15,0 0 15 0,0 7 4 0,0-7-6 16,0 7 5-16,0-7 5 0,-11 16 13 0,7-13-2 16,1 0 0-16,1 1-1 0,0 0-8 15,-2-2 12-15,3 0 7 0,1-2-15 0,0 0 39 16,0 0-27-16,0 0-6 0,0 0-4 0,0 0-4 15,14 12-1-15,9-14-9 0,-12 2 11 16,27-9-34-16,-9 3 7 0,-2-1 15 0,5-1-63 16,-1-3-37-16,-2-3-46 0,3 3 9 0,-2-3-254 15,0-2-111-15,-3 5 53 0,6-3 28 16,-2-1 23-16,2 0 25 0,-5 2 15 0,4-3 9 16</inkml:trace>
  <inkml:trace contextRef="#ctx0" brushRef="#br0" timeOffset="17368.45">18962 6053 322 0,'13'-12'190'0,"-2"-3"-7"0,5 3-48 0,-1 2-40 16,-3-2 30-16,4-2-21 0,1 2-8 0,2 1-15 16,-1 2-12-16,-2 0-35 0,4 1 17 15,-6 1 18-15,2 2-64 0,-3-4 42 0,6 1-25 16,-4 1-17-16,1 2 38 0,1-5-8 0,6 3-12 15,-5 0 4-15,7-3 17 0,3-1-4 0,2 4 1 16,2-1 13-16,3 1-1 0,5-1-18 16,9 4 19-16,-5-2 7 0,9 0-9 0,6 3 6 15,1-1-6-15,1 0-9 0,5 0-1 16,4 1 7-16,-2 1 2 0,-1 1-4 0,-2-1 10 16,-1 2-8-16,-1-2 17 0,1 0-1 0,0 2 22 15,-2-3-3-15,0 0 3 0,-2 0-5 16,0-2 30-16,-6 2-4 0,0 0-30 0,-3-2-2 15,-6 1 0-15,-4 1 11 0,-4-1-31 0,-2-1-8 16,-5 2-3-16,-1 1 10 0,-1-2 3 16,-8-1-5-16,-2 2-18 0,-1 0-20 0,-7-2-65 15,-4 3-52-15,-3 0-60 0,-3 1 14 0,0 1-170 16,0 0 27-16,-18-2 24 0,10 0-162 16,-11 2 42-16,9 0 23 0,-7 0 27 0,-4 0 16 15,1 0 10-15</inkml:trace>
  <inkml:trace contextRef="#ctx0" brushRef="#br0" timeOffset="17945.71">20821 5941 328 0,'-3'0'265'0,"0"0"-35"16,-5-1-6-16,-9-2-32 0,-2 2-26 0,6 1-5 15,-19-7-15-15,7 4-3 0,5-2-34 0,-1 4-1 16,-1-1-8-16,3-1-8 0,0 2-19 0,7 0-8 15,1 1 12-15,11 0-8 0,-8 0-13 16,8 0-15-16,-8 0 9 0,8 0-17 0,-11 0-4 16,11 0-10-16,-5 0 13 0,-4 11 2 0,6-6-24 15,1-2 5-15,-1 2 12 0,-5 7-16 16,3 5 0-16,2-3 12 0,-1 2-8 0,-3 2 8 16,3 2-20-16,2-1 13 0,-3 3-5 0,2 2 5 15,1 1 11-15,2-2-12 0,0 2-12 16,0-11 12-16,0 3-7 0,0 8 4 0,0-2 3 15,0 3 9-15,0-4-9 0,0 0-8 16,0 1 3-16,0-4-1 0,0 0-7 0,0-4 5 16,0-1 4-16,0-4 9 0,0 0 10 0,0-3-16 15,0-7-16-15,5 7 42 0,9 7 0 16,-3-8-23-16,1-1-9 0,6-3 8 0,2 4 10 16,2-5-30-16,1-1 6 0,-9 0 25 0,3 0-13 15,3 0-3-15,2 0 13 0,-2 0-28 16,1 0-9-16,0 0-6 0,18-10-28 0,-21 3-16 15,-4 2-25-15,2 0-22 0,0-2 9 0,-2 1-100 16,-4-5-114-16,-1 3 25 0,-5-3 22 16,1 3 20-16,-4 0 19 0,-1-1-102 0,0 3 52 15,0-2 12-15</inkml:trace>
  <inkml:trace contextRef="#ctx0" brushRef="#br0" timeOffset="18116.96">20490 6232 605 0,'5'0'194'0,"1"0"-10"15,1 0-45-15,13-3-3 0,-8 3-18 0,7 0-39 16,2 0-23-16,5 0-48 0,5 0-1 16,28-8-252-16,-34 7-84 0,2-6 13 0,-1 2 0 15</inkml:trace>
  <inkml:trace contextRef="#ctx0" brushRef="#br0" timeOffset="18336.32">21069 6326 380 0,'-3'18'278'0,"3"1"-47"0,0-10-7 0,0 6-28 16,0 3-19-16,0 4-24 0,13 18 3 15,-12-19-38-15,2 3-11 0,6-4-12 0,-9-1-5 16,4 0-18-16,2-4-9 0,-6-2-39 16,0-13-49-16,0 6-62 0,0-6 8 0,0 0-251 15,0 0-6-15,-11 8 4 0,8-11 2 16,3-3 38-16</inkml:trace>
  <inkml:trace contextRef="#ctx0" brushRef="#br0" timeOffset="18502.4">21083 6146 724 0,'-5'-14'375'0,"0"6"-67"0,3 0-52 0,1 3-40 15,-3 2-27-15,3 0 7 0,1 1-58 0,0 2-13 16,1 0-68-16,2 0-45 0,-2 1-71 16,2 3 6-16,0-1-232 0,1-1-101 0,-1 2 27 15,11 4 27-15,-5-3-1 0,-3 2 67 0</inkml:trace>
  <inkml:trace contextRef="#ctx0" brushRef="#br0" timeOffset="18862.88">21417 6355 768 0,'2'7'250'0,"-3"1"-41"15,2-1-8-15,2 9-8 0,3 2-32 0,-1-1-25 16,3 0-1-16,-5 0-5 0,4 2-17 0,0-2 4 16,-4 5-16-16,4-5 14 0,-1 1-18 15,-2-2-16-15,1 5 12 0,-4-3-23 16,2 1 37-16,1 4-18 0,-3-5-41 0,-1 6 12 16,-4081-5 27-16,8162-9-44 0,-4081 5-2 0,0 3 6 15,0 0-14-15,0 1 16 0,-10 17-5 16,6-19-23-16,3-5-1 0,-2-2 32 0,-1-1-26 15,2-2-12-15,-1-1 14 0,-2-1-21 0,-4 7 19 16,1-6-13-16,1-1-7 0,-9 2 9 16,4-1-28-16,-2-4-20 0,2-1-18 0,3-1-35 15,-5 0-33-15,-1 0-36 0,-20-10 15 16,16 4-258-16,0-3 0 0,2-2 8 0,2-2 4 16,6-1 25-16,1-5 23 0,1-1 44 0,4-2 29 15</inkml:trace>
  <inkml:trace contextRef="#ctx0" brushRef="#br0" timeOffset="19155.58">21557 6128 353 0,'-2'-3'301'0,"0"-1"-64"0,1 3-35 16,-1 1-12-16,-1 1-18 0,3 1-38 0,0 0-9 15,0 3-2-15,4 2-5 0,5 2-5 0,1 2-11 16,3-1 3-16,2-3 7 0,-2 0 17 16,1 0 19-16,0 0 33 0,-6-6-20 0,-8-1 33 15,6 0-10-15,-6 0-23 0,15-10 0 16,-12 3-33-16,-3-1-24 0,0 2-30 0,-4-10-28 16,4 7-3-16,-17-15-169 0,2 11-87 15,-3-1 20-15,-2 1-289 0,-3-1 36 0,2-2 30 16,2 1 42-16,-3-4 51 0,-2-3 33 0,5 5-8 15,-3 0 9-15,3 1 5 0</inkml:trace>
  <inkml:trace contextRef="#ctx0" brushRef="#br0" timeOffset="21209.68">4134 4502 265 0,'0'-13'268'0,"0"13"-63"0,0 0 1 0,0 0-26 16,0 0-8-16,0 0-11 0,0 0-21 0,0 0-10 16,0 0-14-16,0 0-2 0,0 0-18 15,0 0-23-15,0 0 0 0,0 0 2 0,0 0-5 16,0 0 7-16,16 3-12 0,-12 19 7 15,-2-5 8-15,-2-7-6 0,0 5-12 0,0 6-4 16,14 21 10-16,-11-19-20 0,1 3-1 0,0 1 14 16,1 0-14-16,4 0 9 0,-4 1-2 15,4-2-1-15,-2 3-10 0,1-4 19 0,1 0-21 16,-2 1 8-16,-1 0-1 0,4 1 4 0,-1 3 23 16,-1-1-41-16,1 0 21 0,1-1-19 15,1 2 5-15,-4 1-12 0,6 1 8 0,-3-2 11 16,5 2-24-16,-2-1 6 0,4 1 9 0,-3-2-12 15,2 5-10-15,0-3 15 0,1 4-4 16,-1-2-1-16,2 0-6 0,-4 0 7 16,4-1-4-16,-2 1-2 0,-1 0-1 0,-1-2-9 15,1-3-9-15,-1 6 0 0,0-1 39 0,-3-3-4 16,6 5-4-16,-2 0-5 0,-5-1-17 0,-1 0 3 16,2 2-2-16,-1-4-2 0,1 4 0 0,-4-4 3 15,1-1 1-15,2 1-3 0,-3-1 0 16,2 0 2-16,-1 0 0 0,-3-1-2 15,1 0-16-15,0 2 3 0,1-1 3 0,-4 0 12 16,4-2-6-16,-4 0-4 0,3 2 6 0,-4-1-7 16,-1-2 0-16,3 3 0 0,0-3-2 0,-2 2 17 15,-1 1-16-15,2 1-1 0,-1-1 14 16,-1 0-25-16,0-2 24 0,1 2 7 0,-2 0-20 16,1 2-1-16,0-1-11 0,2 1 29 15,1 0-14-15,-2-1-2 0,2 1-20 0,-1 2 31 16,0-1-19-16,2 1 18 0,-1 1-10 0,-2-1-7 15,1 3 19-15,6-1-7 0,-3 2 7 16,-3 0-26-16,0 1 9 0,1 0 6 0,-1 1 17 16,-1-1-11-16,-2 4 14 0,4-2-22 0,-4-1 7 15,0 3-7-15,0-24-1 0,0 13 21 0,0 6-10 16,0 4-1-16,0 2-4 0,-13 54-12 16,10-44 13-16,0 1 10 0,-2 2-14 0,4-2 1 15,-4 3 1-15,0-3 10 0,-3 1-13 16,2-1 24-16,-2 2-22 0,1 2 11 0,0 2-9 15,-1 0-4-15,-2 2 15 0,1-2-6 0,-1 1-2 16,4-1 3-16,-4-1 4 0,3 0-15 16,-3 4-6-16,2-1 17 0,1 3-11 0,-1 2 5 15,2-2 8-15,1 3-11 0,-4 0 0 0,3 2-10 16,0-1 22-16,-3 3-9 0,5 1-12 0,-3 1 19 16,-1-1-5-16,2 3-7 0,-1-1 5 15,-2 11-10-15,-1-5 11 0,-1 5 3 0,2-1-16 16,-7 0 16-16,3 0-3 0,0 2 0 15,-2 1 2-15,-2 0-8 0,2 4 17 0,-4 1-19 16,2-3 12-16,0 1 4 0,0-1-1 16,0 0-4-16,2-3-16 0,0 4 19 15,2 0-19-15,0-1 11 0,0-4-7 0,4 1-4 16,-2-3 15-16,3 2 0 0,0 1-7 0,1 0-3 16,-1 4-12-16,3-4 20 0,-1 1-2 0,1 0-4 15,-3-1 10-15,0-1-8 0,2-1-3 16,-1 4 1-16,-3-2-6 0,1-1 5 0,2 0 8 15,-5-1-2-15,1 1-19 0,-2-2-1 0,1 4 24 16,-3-2 3-16,2 0-4 0,0-2-4 16,-2 0 9-16,2-3 1 0,0-2-11 0,3 0-10 15,-3-1 1-15,2-4 12 0,1-2-3 0,2-3-18 16,-4 1 11-16,6-5 14 0,-3-4-5 16,4-3-22-16,-1-1 34 0,0-3-11 0,0-6-1 15,1-2-2-15,0-4-3 0,-1-3 15 0,1-3-12 16,1-4-18-16,-3-5-33 0,5-1 5 0,-2-4 4 15,-1-4 4-15,1-6-142 0,-2-9-63 16,6-6 20-16,0 0-263 0,3-11-22 16,4-11 34-16,4-3 29 0,0-9 37 0,5-10 28 15,3-6 25-15,3-7-32 0,8-12 13 16,-1-6 104-16</inkml:trace>
  <inkml:trace contextRef="#ctx0" brushRef="#br0" timeOffset="23123.17">7399 4911 436 0,'0'-12'274'0,"0"12"-27"0,0 0-24 0,0 0-33 16,0 0-17-16,0-15-26 0,16 15-18 0,0-17-8 16,-15 17-28-16,1-1-4 0,3 1-5 0,-1 1-21 15,0-1 3-15,1 5-23 0,8 1 24 16,1 1-12-16,0 7-8 0,3-2-1 0,-7 0 2 15,3 3-19-15,-2-1 14 0,0 1-5 16,0 1-9-16,-3 3 17 0,-2-4-7 0,1 6 5 16,0-1-10-16,-4 1-1 0,-2 2 3 0,-1 0 2 15,1 2 5-15,-1-12-14 0,0 5 20 16,0 5-23-16,0 1 20 0,-14 29-24 0,9-27-2 16,1 1 16-16,2 2-16 0,-2 1 20 0,4-2-18 15,-3-1-3-15,-1 2 10 0,0-2-19 16,1 4 10-16,2-3 11 0,-1 4-15 0,-1-2-1 15,3-17 13-15,0 10-21 0,0 3 26 0,0 2 5 16,0 2 5-16,0 0 26 0,0 3-5 0,0-2-7 16,0 1 9-16,0 2-5 0,-7 27 31 15,4-31-39-15,0 1 0 0,-1-1 21 0,1 2-9 16,0-1-17-16,1 2 5 0,0 0 0 0,-1 1-19 16,1-3 1-16,-1 5-8 0,3-2 3 15,-1-2-4-15,1-15 5 0,0 8-10 0,0 5-18 16,0 2-2-16,0-1 21 0,0 3 0 0,0-1 0 15,0 0 11-15,0 0-47 0,11 33 18 16,-8-33 3-16,-1 0-8 0,3 2 9 0,-2-3 10 16,2 1-10-16,-1-1 5 0,2 2-7 15,-2-1 3-15,4 1-5 0,-4 0 5 0,-3-1-4 16,5 2-2-16,-2 1 6 0,1 1-13 16,3-3-7-16,-4 4 20 0,-1-3-9 0,1 4 3 15,2-1 2-15,-3 0 7 0,5-1-5 16,-2 3-2-16,1-1-19 0,-2-2 25 0,1 2-1 15,-2 1-11-15,4-5 5 0,-2 1 7 0,1 2-13 16,-2-4 3-16,-1 1-1 0,2 2-6 16,-4-2 9-16,4 5 14 0,-1-5-13 0,0 4-17 15,-1-3 31-15,-2 5-27 0,5-1 23 0,-4 0-15 16,-3-1-10-16,2 5 27 0,2-2-9 16,-2 0-1-16,-1 0-23 0,1-1 16 0,0-1 7 15,0 1-1-15,0-1-15 0,2 0 19 16,1 2-1-16,-1-4 2 0,0 3-14 0,0 1-4 15,-1-1 15-15,1 4-4 0,2-1 6 0,0-1-4 16,-1 5 3-16,-3-5-5 0,2 2-13 0,-3 1 11 16,2-1 22-16,0 0-7 0,-2 1 0 0,-1 0-11 15,0-24 0-15,0 14 7 0,0 6 0 16,0 5 4-16,0 3-12 0,-12 53 8 0,12-49 9 16,-2 1-9-16,-1-2 1 0,1 0-6 15,2 3 4-15,-2-3-16 0,2 5 23 0,-1 0-13 16,1-29-10-16,0 15 28 0,0 4-22 0,0 4 1 15,0 0 6-15,0 4-2 0,0-1-3 0,0 1 0 16,0 1-4-16,0 0 3 0,0 3-4 0,0-3 2 16,0 0 10-16,0-1-4 0,10 56-9 15,-7-57-17-15,-2 2 38 0,2-3-11 0,-2 1-2 16,3-1-11-16,-1-1-5 0,-1 2 24 16,4 3-11-16,-1-1-4 0,-2 0-2 0,1 0-6 15,-2 1 28-15,2 1-20 0,-1-2 8 0,0-2 7 16,1 3-8-16,-1-2-1 0,-2 1-21 15,1 1 13-15,-2-30 12 0,0 15-2 0,0 6 2 16,0 8-12-16,0 0 0 0,0-1 18 0,0 0-7 16,11 59-13-16,-11-57-7 0,4-2 21 15,-1 2 4-15,3-2-13 0,-2 4 13 0,-2-3-24 16,2 0 6-16,1 1-3 0,2 0 3 0,-2 0 9 16,4-2 0-16,-4 1-18 0,1 0 15 15,2-1 6-15,-1-2-3 0,-1-1 11 0,0 1-5 16,0-2-5-16,-2 2-11 0,4 0 9 0,-3-2-4 15,-1 1 6-15,1-1-3 0,-1-2-18 16,0 1 18-16,-1-1 11 0,2-2-12 0,-1 2 7 16,0 1-14-16,-1 2 0 0,-1-2 7 0,1-1-8 15,-2 0-2-15,2 0 23 0,-1-4-12 16,0 6-4-16,-1 0 6 0,-1-3 7 16,5 3-8-16,-3-3-11 0,-2-5 1 0,2 5 17 15,-1-3-1-15,-1 1-9 0,1-4-19 0,1-2 19 16,-1 0 0-16,0-2 0 0,1-7-12 0,-2 2 7 15,2 0 1-15,-2-2-13 0,1-5 15 16,-1-5 4-16,0-13-3 0,0 1 19 16,0-1-36-16,0-2-45 0,0-7 5 0,-3 6-102 15,0-12-55-15,-1-10-31 0,3-7 27 0,1 8-307 16,0-9 38-16,0-6 37 0,15-49 12 0,-6 26 43 16,9-8 65-16,4-11 24 0,5-3-32 15,4-5 38-15,1-4 27 0</inkml:trace>
  <inkml:trace contextRef="#ctx0" brushRef="#br0" timeOffset="24461.78">12355 4967 422 0,'0'0'212'16,"0"0"-27"-16,0 0-16 0,16 2-15 15,-18 18-12-15,2-9-9 0,0 9-21 16,-6 26 17-16,4-14-11 0,2-16-10 0,0 6-25 16,0 7-24-16,0 2 8 0,0 1 4 0,0 4-15 15,0 3-7-15,0-1 6 0,12 42-7 16,-11-38 23-16,0 4-12 0,2-1 13 0,-3 1-10 16,0 3-6-16,2 3 19 0,-2 0-18 15,2 1 1-15,-2-27 22 0,0 16-34 0,0 5 2 16,0 6 14-16,-11 57-10 0,9-53-1 0,-1 2 6 15,2 0 3-15,-1 1-9 0,1-2-20 0,0 3 5 16,-1-1-2-16,1 3 7 0,-2-4 13 16,1 3 4-16,2 3-21 0,-1 0 6 0,-1 1 7 15,-2-1-4-15,2 0-4 0,0 2 20 16,-1 3-11-16,2-2-6 0,-2 4-4 0,1-3-16 16,-2 2-2-16,4-1 21 0,0-34 0 0,0 16-14 15,0 12 4-15,0 7 5 0,0 0 12 16,0 4-19-16,0 1 10 0,0 2-23 15,-11 81 29-15,8-79-6 0,-2-2-15 0,1 2 1 16,-3 2-4-16,5 2-12 0,-3-1 18 16,3-1 4-16,-1 3-20 0,3-1 7 0,0-43 13 15,0 20-13-15,0 12 4 0,15 86-20 16,-6-72 26-16,0-4-13 0,3 4-22 0,-3-4 18 0,3 4 1 16,-2-1-1-16,0 1 1 0,1 0-6 15,0-3-18-15,-2-1 26 0,1 6 2 0,-2-2-12 16,-1 1 4-16,-1-3-19 0,-2 5 20 15,0-4-3-15,-1 1 8 0,3 1 13 0,-5 2-25 16,0-1 7-16,2 0-6 0,-2 2-11 0,-1-44 16 16,0 22 9-16,0 13-7 0,0 5-11 15,0 4 20-15,0 1 5 0,0 0-20 0,0 0-3 16,0-1 6-16,0 0-4 0,0-4 1 16,0 0 17-16,13 84-16 0,-10-88 17 0,4 1-20 15,1 1-2-15,1-1 16 0,2-2-7 0,5 2-12 16,-5-5 11-16,4-3-4 0,0-2-4 15,1-4-8-15,0-2 6 0,3-3 7 16,-8-6-1-16,6-1-2 0,-2-3-6 0,2-4-2 16,-5-3-1-16,5-3 0 0,-2-1 5 0,-3-7 5 15,0 0 1-15,-1-3-6 0,1-3-12 0,-5-4 11 16,3-3 1-16,-2 2 8 0,-1-6-14 16,-2-1 13-16,0-2-8 0,-2-5 8 0,-1-2-2 15,0-1-23-15,0-4 27 0,-2 0-10 16,0-5 10-16,0 0-37 0,0 0-19 0,-9 5 7 15,5-8-88-15,-5-9-26 0,-1-6-50 16,-2-2-18-16,6-5 24 0,-1-5-200 0,5-5-108 16,-1-6 62-16,3 18 33 0,0-14 30 15,16-63 25-15,-4 33 24 0,3-8 24 0,9-3 18 16,6-9-13-16</inkml:trace>
  <inkml:trace contextRef="#ctx0" brushRef="#br0" timeOffset="26142.12">17947 5313 589 0,'13'0'246'16,"-13"0"-28"-16,0 0-27 0,0 0-22 0,0 0-22 15,0 0-28-15,0 0-23 0,15 0 9 16,-15 0-14-16,0 0-7 0,0 0 13 0,0 0-9 15,0 0-2-15,0 0-5 0,14 4-14 16,-14 13 10-16,0-7-13 0,0 4 8 0,-11 23-9 16,6-13 4-16,-1-2-6 0,4 4-23 15,-6 2 0-15,2-1 8 0,1 5-5 0,-1-5 14 16,1 3-9-16,2-3-12 0,-2 3 24 0,2 2-11 16,-2-1-16-16,1 3-8 0,-3 0 7 0,3 2 29 15,0 0-20-15,0-1 1 0,0 4 13 16,-1-2-21-16,2 5 24 0,-1-1-14 0,-2-2-1 15,4 2 7-15,-2-3-8 0,3 3-9 16,-1-2 17-16,0 2-19 0,-2 0 2 0,0-1-4 16,2 0-1-16,-3-1-3 0,2-1 33 0,2-3-4 15,-3 5-8-15,0 1-3 0,4-1-34 0,-1-3 11 16,-2 0-2-16,3 0 14 0,-2 2-7 16,-1-1-1-16,2-4-15 0,1 4 1 0,-2-3-2 15,2-16 8-15,0 11 24 0,0 2-3 0,0 5 9 16,0 0-23-16,-11 40-8 0,7-38 6 15,-1 4-13-15,4 1 20 0,-3 3-12 0,0 2 21 16,-1-2-8-16,3 2-14 0,-1 1 10 16,0-1 7-16,2 1-18 0,1 1 11 0,-2 1-11 15,2 0 13-15,-2-1 3 0,2-26-5 16,0 16 4-16,0 4-5 0,0 6 9 0,0 0-9 16,0 2 11-16,0 1-1 0,0-1-7 0,0-1-8 15,0 2 1-15,0-1-3 0,0 0-1 16,0-1-9-16,0 1 28 0,13 56-11 15,-11-56-22-15,1 4 31 0,-3-1-5 0,4 0-19 16,-3-3 8-16,3 5-12 0,0-6 8 0,1 3 7 16,-1-2-10-16,-2 1-5 0,2 1 19 0,-3-1-10 15,5 3-1-15,-4 1-1 0,2 0-11 16,0 0 11-16,-2 3-2 0,1-2-2 0,0 0-15 16,2 2 28-16,-3-1-21 0,1 0 3 15,1-1 11-15,-1 1-8 0,1 1 6 0,0-3-9 16,0 0 1-16,2 1 5 0,-2-3 2 0,1 6 0 15,0 1-12-15,1-1 18 0,-1 0-8 0,1 2-9 16,-2 0 5-16,3-2 10 0,-2 2-13 16,2 1 9-16,-4-4-10 0,5 0-2 15,-1 3 21-15,-2 1-14 0,2-1 3 0,0 2-5 16,-1-4 13-16,0 2-7 0,-1 0 2 0,1 0-16 16,0-1 17-16,1-2-3 0,-2 0 6 0,0 0-21 15,-1-3 14-15,0 0 4 0,-2 0-9 0,2 3-13 16,-4-2 2-16,1-2 8 0,1 3 9 15,-2-5 5-15,0-1-4 0,0-28-18 0,0 15 0 16,0 5-1-16,0 5 10 0,0 0-2 16,-12 55 6-16,10-50-11 0,-1-2 21 0,-1 3-21 15,-1-2 1-15,3-2-1 0,0 3 8 0,-5-2 5 16,7-4 4-16,-3-1-15 0,-2 0-8 16,1-1 14-16,0-2 4 0,-1-1-20 0,1 2 10 15,-2-4 14-15,1-2-11 0,-3 1 17 0,2-1-3 16,-4 0-1-16,5-2-3 0,-2-1-2 15,1-1 3-15,-2 1 4 0,0-1-3 0,2-2-14 16,1 0 4-16,0 1 6 0,-1 0 3 16,2-5-5-16,0 1 4 0,1-1 4 0,0-1-6 15,1-1 7-15,-1 2-14 0,0 1-3 16,0-3 8-16,0-3 4 0,0 0-12 0,1-3 6 16,0 2 4-16,1-7 1 0,-2 1-17 0,3-6 11 15,0 1-1-15,-1-7-5 0,-1 1 10 16,0 1-12-16,2-4 12 0,0 1-14 0,0-2 10 15,0-1 14-15,0 1 11 0,0-3 2 16,0 3-4-16,0-4 0 0,0 0 5 0,0 0-10 16,0 0-4-16,0 0-8 0,2 9-23 0,-4-12-31 15,2-1-45-15,0-2 9 0,0 1-95 16,2-17-61-16,-2 9-40 0,0-8 25 0,17-29-246 16,-6 17 43-16,7-8-50 0,8-2 36 15,0-6 51-15,13-6 26 0,3-5 40 0,8-1 47 16,6-9-10-16,3 0-7 0,6-5 35 0</inkml:trace>
  <inkml:trace contextRef="#ctx0" brushRef="#br0" timeOffset="28045.28">23516 5082 331 0,'0'0'156'15,"0"0"10"-15,0 0-28 0,0 0-63 16,0 0 64-16,14 0-29 0,-14 0-42 0,18 13 26 16,-15 2 5-16,-2 3-8 0,1-5-10 15,2 5-13-15,-4 5 0 0,0-13-20 0,0 5 24 16,0 3-6-16,0-1-18 0,0 4 5 0,-10 20-7 15,10-30 4-15,0 5 3 0,0 2 4 16,0 4-28-16,-11 23 22 0,9-19-5 0,-3-1 9 16,1-1-11-16,0 5-1 0,3 3 16 15,-4-5 11-15,3 5-21 0,0 1 30 0,0 1-28 16,1 0 33-16,-1 3-2 0,-1 1-27 0,1 0-8 16,1 6 12-16,-1-5 12 0,1 5-15 15,1-1 0-15,0 0 16 0,0-21 13 16,0 12-26-16,0 3 15 0,0 4-35 0,0 2 20 15,0 0-10-15,0 2-11 0,0-2 5 0,0 1 7 16,0 0-7-16,0-2-6 0,0 2-4 0,0-1-2 16,0-2 4-16,0 3 6 0,-12 41-3 0,7-41-3 15,-1-4-5-15,-1 4-4 0,1-2-3 16,0 0 0-16,0 0-12 0,0 2-1 0,2-1 13 16,-2 3 1-16,5-1 21 0,-3 0-13 15,4-2-1-15,0 0-5 0,0-21-1 0,0 12-3 16,0 6-3-16,0 1-1 0,0 1-2 0,0 0-1 15,12 43-10-15,-11-42 24 0,1-5-14 16,-1 3-3-16,-1-1 4 0,0-21-18 0,0 13 37 16,0 3-23-16,0 4 0 0,0 0-3 0,0 3 28 15,0-1-28-15,0 3-11 0,0-2 10 16,-8 46 16-16,4-45-41 0,2 3 23 0,0-3-24 16,2 1 8-16,-4-1 21 0,3-1-24 0,-2 1 15 15,2-4-13-15,1 5 19 0,-3-5 15 0,3 0-16 16,-1 6 10-16,-3-1 0 0,3 4-21 15,1 1 8-15,-3-1 8 0,-2 0-38 16,3 1 36-16,0 1-2 0,1 0 6 0,-2-3 17 16,0-1-16-16,1 2 2 0,0 1-13 0,-4-1-18 15,5 1 33-15,-1 1-6 0,2 1-13 16,-3 1 23-16,1-2-9 0,2 1 3 0,-1 3 9 0,1-2-33 16,0-1 6-16,0 2-8 0,0 3 21 15,0-26-6-15,0 13 3 0,0 7-5 16,0 1-2-16,0 4-11 0,0-3 20 0,0 1-6 15,0 0-13-15,0 0-2 0,-11 57 20 16,10-55 0-16,0 3-16 0,-1-5 4 0,1 3 26 16,1-2-13-16,-1 1 5 0,1-28-8 0,0 13-7 15,0 9-1-15,0-1 13 0,0 5-1 0,13 54 0 16,-9-52 1-16,-4 0 1 0,6 2-3 0,-3-2 2 16,-3-3-1-16,0 3 5 0,0-1-16 15,0-28 9-15,0 15-4 0,0 5-2 0,0 5-1 16,-13 48 19-16,10-47-22 0,-2 0 1 15,1-4-14-15,-1 3 26 0,2-2-3 0,1 1-24 16,-4 1 12-16,0-4 6 0,2 1 15 16,2-3-18-16,-2-1-9 0,1 1 21 0,0-3-7 15,0 0 6-15,-2 1-15 0,3-2 11 16,-1-3-1-16,-2 0 0 0,4 2-12 0,-3-1 21 16,1-1-38-16,0 3 30 0,0-1-9 0,-1-2 17 15,1 4-15-15,1-2 4 0,1 0-13 16,-1 2 13-16,1-3-11 0,-2 0 10 0,3 2 0 15,0-2-12-15,-1-3 4 0,0 1 5 16,0-2 12-16,1-2-20 0,0 1 8 0,0-1-16 16,0-1 14-16,0 0-2 0,0-16-1 0,0 8 9 15,0 3-20-15,0 2 7 0,0 3 16 0,11 33-8 16,-3-32 0-16,-3 1 11 0,3 0 7 16,-3 1-17-16,-1-3 8 0,3 3-10 0,-1-4 2 15,1 1-2-15,1 1 19 0,-2 0-27 16,2-2 14-16,-7 0-7 0,4 1 11 0,0-2-27 15,-1 0 24-15,0 1-22 0,-1-2 13 0,1 3 12 16,-2-3-1-16,0 2-10 0,-1-2 11 16,5-1 13-16,-4 1-22 0,0-4 26 0,0 0 2 15,1 0-8-15,1-3 8 0,-4-1 7 16,6 3-20-16,-2-5 8 0,0 3 2 0,-2-9 0 16,2 5-1-16,0-1-4 0,-2-1-2 0,4 0 2 15,-2-5-10-15,-1-1-1 0,1-2 12 16,-3 1-2-16,0-4-9 0,2 0-2 0,-2-1 12 15,1-1 10-15,-2 1 13 0,0-1 0 0,2-1 21 16,-2 1 3-16,2 0 14 0,-1-3 0 16,0 2-24-16,0 1 5 0,1-3 9 0,-2 0-40 15,1 2 7-15,2-2-6 0,-3 0 7 16,2 0-13-16,-1 1 1 0,-1-1-25 0,0 0-45 16,0 0-50-16,0 0-84 0,0 0 16 0,7-14-138 15,-5 9-72-15,6-4 32 0,5-4-262 16,-2 2 60-16,2-3 39 0,2 2 38 0,-1-6 26 15,3 5 37-15,0-1 27 0,0 1 23 0,-5-1 68 16,5 0 5-16,-3-1-9 0</inkml:trace>
  <inkml:trace contextRef="#ctx0" brushRef="#br0" timeOffset="66374.48">2549 6532 655 0,'0'-15'185'0,"0"15"-25"16,0 0-1-16,0 0 9 0,0 0-23 0,0-14-12 16,0 14-14-16,0 0 1 0,1-15-18 15,-1 13-12-15,-1 0-1 0,1-1-10 0,-1 3-19 16,1-2-3-16,0 1-7 0,0-1-4 0,-2 4-3 15,1-1-19-15,1 1 18 0,0 3-9 16,0-1 1-16,-1 1-20 0,-1 3 17 0,-3 9 8 16,4-1-16-16,0 3-5 0,1-1 4 0,-3 1-5 15,3 1-7-15,-2 1 10 0,1-1-11 16,-1 2 7-16,2-2-5 0,-4-1-9 0,4 1 7 16,-4 0 5-16,2-3 0 0,-2-2-9 15,1-3 4-15,2-1 4 0,0-3-10 0,0 0-9 16,1-8 12-16,0 6-2 0,0-6 1 0,0 7 9 15,0-7-10-15,0 8 14 0,0-8-18 16,0 6-4-16,0-6 14 0,0 7-6 0,0-7-6 16,0 5-5-16,0-5-3 0,0 0 13 15,10 11 14-15,-4-12-3 0,11-2-13 0,-7 3 11 16,27-10 5-16,-14-2-5 0,5 2 14 0,2 2-13 16,-4-1-7-16,0 0 18 0,2 1-9 0,-1 0 3 15,0-1 4-15,0 2-18 0,-3 0 17 16,0 0-23-16,1 0 0 0,-3 0 12 0,-2 3-6 15,0 0 5-15,-2-3 0 0,-1 3-4 16,3-2-2-16,-4 1 12 0,-6 2 0 0,-1 1-16 16,-3-1-2-16,-1-1 5 0,0 2 8 0,-2 2-10 15,1-2-11-15,-2 1-13 0,-1-1-11 0,1 1-6 16,-2 1-38-16,0-1-56 0,0 1 13 0,0 0-105 16,0 0-103-16,0 0-40 0,0 0 23 15,-12-9 26-15,7 5 2 0,1 1 11 0</inkml:trace>
  <inkml:trace contextRef="#ctx0" brushRef="#br0" timeOffset="66681.55">2936 6537 646 0,'-4'-3'288'16,"2"-2"-31"-16,-4 4-30 0,4-2-19 0,2 2-3 16,-3-1-42-16,2 0-2 0,-3 2-21 0,1 0-19 15,1-3-23-15,1 6 10 0,0-3-26 16,-1 7-20-16,-4 9 8 0,2 2 3 0,-1-1 8 15,1 7-22-15,4 0 1 0,0 3-12 0,-2-1 9 16,2-11-5-16,0 6-37 0,0 6 33 16,0 0-31-16,11 27 13 0,-7-25 0 0,1-3-18 15,2-4-2-15,-1-1 21 0,-2-3-29 16,2 0 3-16,-3-3 6 0,-1-1-9 0,-2-5 15 16,4-2-12-16,-1-1 11 0,-3 0-16 0,0-2 4 15,1-1 13-15,-1 0-19 0,3-2-34 16,-3-1-24-16,0 0-47 0,0-5-58 0,0 0 14 15,-3 1-165-15,4-4 25 0,1 1 25 16,-1 2 18-16,1-2-149 0,-2 0 28 0,8-8 82 16,-2 1 0-16</inkml:trace>
  <inkml:trace contextRef="#ctx0" brushRef="#br0" timeOffset="67596.42">3597 6033 529 0,'0'0'139'0,"0"0"14"0,0 0-10 16,0 0-23-16,-27 20 5 0,19-6-8 15,-2-2 7-15,1 5-22 0,0-2-13 0,3 5-4 16,1 0-22-16,-4 1 10 0,4 3 0 0,-2-3-21 16,3 8 3-16,3-4-2 0,1-12-23 15,0 6 19-15,0 6-11 0,0 0 10 0,17 30-10 16,-8-32-18-16,-3 0 11 0,6-3-3 0,-1-1-5 16,3-4 1-16,5-2 5 0,-2 0-12 15,2-4 5-15,3-5-10 0,-2 0 3 0,1-1 0 16,-12-3 10-16,7 0-20 0,0 0 0 15,20-11 13-15,-20 4-12 0,-2-1-17 0,0-3 20 16,-4-3-9-16,0 1 29 0,-3 2-7 0,-4 2 10 16,-1 0 15-16,1 2-6 0,-3-1 1 15,0 8-1-15,0 0-4 0,0-7-2 0,-17-12-11 16,8 12 22-16,-4 0-27 0,-3 0 5 16,3 3-3-16,-7 2-2 0,2-1-2 0,1 2 6 15,9 1-1-15,-4 0-2 0,-16 10 5 0,11-6-10 16,-1-1 13-16,5 4-10 0,-2 0-4 15,2 0-17-15,-1 0 4 0,5-2 0 16,-1 5 4-16,2-2-11 0,3-1-31 16,1-1-19-16,2 0-26 0,0-2-39 0,2-4 10 15,0 0-78-15,0 0-178 0,12 10 25 0,-6-10-58 16,1-2 26-16,8 0 79 0,3-8-24 16</inkml:trace>
  <inkml:trace contextRef="#ctx0" brushRef="#br0" timeOffset="68061.63">4156 5982 564 0,'-3'-1'198'0,"-1"0"-40"0,-2 2-1 0,0 3-31 15,-6 3 0-15,0 3-2 0,-1 2-12 16,2 1-19-16,-2 1-10 0,7 1-5 0,-4 0-8 16,3 3 7-16,2-1-15 0,3 1-6 15,2-10-15-15,0 6 0 0,0 1-12 0,12 18-2 16,0-17 4-16,-2-5-2 0,2 3 12 0,2-3-31 16,1-2-1-16,4 2 9 0,-5-4 18 0,3-5-5 15,-2 0-16-15,-6-2-9 0,1 0 10 16,3 0 0-16,18-11 2 0,-15 1 13 0,-4 0 0 15,3 0 2-15,-3-1 15 0,0-2 12 0,-2-3 9 16,-3 1 10-16,1-2 7 0,-3-1 21 16,0-3-12-16,-1 4-28 0,-4-2 37 0,0 0-37 15,0 9 12-15,0-4 0 0,0-2 10 16,-15-18-28-16,7 19 16 0,-2 0-29 0,-2 3-28 16,-1-1 20-16,-1 1-5 0,0 5-9 0,1 2 4 15,3 1-8-15,0 1-3 0,-4-2-21 0,1 3-23 16,13 2-48-16,-10 0-31 0,0 0-37 15,1 0 13-15,-9 15-155 0,5-8-94 0,8-3 27 16,1-1 28-16,1-1-56 0,5-2 21 0,0-2 38 16,2-1-8-16,1 3 36 0</inkml:trace>
  <inkml:trace contextRef="#ctx0" brushRef="#br0" timeOffset="70273.5">3026 7830 434 0,'0'0'134'16,"0"0"-32"-16,0 0 17 0,0 0-11 16,0 0 31-16,0 0-3 0,0-14-8 0,0 14 10 15,0 0-20-15,-26-21 9 0,25 19-15 0,-1-1 6 16,2 1-4-16,-2-1-5 0,2 1-1 0,0 0 2 16,-1 2-21-16,1-3-14 0,-3 3-4 15,3-3-16-15,0 3-12 0,0 0 14 16,0 3-20-16,0 2-3 0,0 2-9 0,3 11 7 15,-3-7 5-15,0 3-1 0,0 6 1 0,0 5-5 16,10 28 11-16,-7-24-16 0,0 1 5 16,-2 1-2-16,2-3-11 0,1-1 8 0,-2 1-5 15,0-3 0-15,3-1 8 0,-3 0 9 16,1-6-26-16,3 3-6 0,-5-4 24 0,2-4-40 16,-2-2-16-16,1-3-26 0,-2-1-32 0,1-4-38 15,1 1 10-15,-2-4-218 0,0 0-66 16,0 0 26-16,3-11 24 0,2-5 24 0,0-5-34 15,4-7 4-15</inkml:trace>
  <inkml:trace contextRef="#ctx0" brushRef="#br0" timeOffset="70628.23">3473 7685 220 0,'5'-3'279'0,"-2"2"-67"0,-1 2-18 16,-2 3-11-16,0 2-18 0,-5 10-17 15,-4 4 5-15,-4 4-11 0,3-2-11 0,-4-3-9 16,0 4-20-16,0-3-14 0,2 4-4 0,2-2 2 16,1 1-15-16,-2 3-16 0,2-4 9 15,5-1-11-15,-1-1-9 0,5-11-6 0,0 3 8 0,0 2-13 16,15 13 0-16,-1-17-9 0,0-3 3 16,7-5 6-16,-1-1-14 0,-6-1 4 0,8 0 2 15,4 0 0-15,31-15-8 0,-22 9-8 16,3-2 11-16,-3-3 4 0,2 0-18 0,0 1-7 15,2 2 19-15,-6 0-5 0,-3 0-11 16,-1 0 3-16,2 3-8 0,-7-1-1 0,-1 0 8 16,-1 1-1-16,-7 1 1 0,-2 1 4 0,-5 0-23 15,-2 2 5-15,-2-3-27 0,-3 3-21 16,3-4-53-16,-4 4 28 0,0 1 10 0,0 0-92 16,0 0-22-16,-13-8-51 0,-1 1-103 15,3-1 23-15,2 2 22 0,-4-2 2 0,-1 3-21 16</inkml:trace>
  <inkml:trace contextRef="#ctx0" brushRef="#br0" timeOffset="70876.65">3833 7793 394 0,'-2'-3'190'15,"-1"2"5"-15,0-3-29 0,1 2-26 16,2 1-7-16,-1 1-6 0,0 0-34 0,1 1 6 16,-2 2 15-16,4 1-9 0,-2 1 2 0,0 1 4 15,2 13-7-15,-2-10-8 0,0 5-1 0,0 6 10 16,10 22 19-16,-10-16-17 0,4-3-30 15,1 2 9-15,-5-1-17 0,3 2-4 0,-3-2 13 16,4-2-28-16,-3 0 19 0,2-1-4 16,-1 0-15-16,3-4-17 0,-4-3 19 0,1-5-37 15,0 1-10-15,-2-4-24 0,0-2-30 0,2 2-34 16,-2-4-22-16,1-1 9 0,-1-2-222 0,1 0 27 16,2-4 22-16,2-11-115 0,6-4 39 15,2-1 22-15,-5-5 16 0,3-2-7 0</inkml:trace>
  <inkml:trace contextRef="#ctx0" brushRef="#br0" timeOffset="71258.58">4310 7499 359 0,'5'-4'292'0,"-4"1"-46"16,1 1-34-16,-2 2-31 0,0 0-24 0,-2 2-6 15,2 3-23-15,-6 10-15 0,3 1-18 16,1 2 1-16,1 1-21 0,-2 1 0 0,3 1-12 16,0 1 4-16,0-10-11 0,0 1-21 0,0 5 5 15,18 17-11-15,-13-19 12 0,7-2-17 0,0-1 14 16,-1-4-6-16,3 0-6 0,-4-3-3 16,2-4 9-16,-1-2 8 0,-11 0 7 0,12 0 7 15,17-15 6-15,-14 4 9 0,1-5 16 0,-3 1-14 16,0-4 8-16,-4-3 2 0,-2-3 4 15,0 4-3-15,-3-3 13 0,-4 0-2 0,0 15-10 16,-11-24-2-16,2 13-8 0,-1 2-9 16,-4 2-5-16,-1 3-6 0,0-1-15 0,2 3-33 15,-7 3-17-15,6 2-49 0,-4 2-36 0,1 0-33 16,-1 4-54-16,18 0 17 0,-12 0 16 16,-19 15 13-16,16-11-309 0,7 2 23 0,0 0 68 15,2 1-1-15,0 3 28 0,0 0-5 0,1 6 40 16,5-2 2-16</inkml:trace>
  <inkml:trace contextRef="#ctx0" brushRef="#br0" timeOffset="72212.73">2439 10193 217 0,'0'0'375'15,"0"0"-76"-15,-30-32-42 0,24 22-15 16,1 2-25-16,-1-6-14 0,2 6-18 0,2 0-11 15,0 1-33-15,2 7-35 0,0-7 7 0,11-12-19 16,-1 8-3-16,3-1-6 0,4 2-12 16,-4 1-20-16,8 2-2 0,1 2 2 0,0-2-7 15,3 6-26-15,-14 1 10 0,7 0-9 0,2 0 5 16,20 10-22-16,-20-3 1 0,-4 1-2 16,-1 3 9-16,-5 2 3 0,-2 4-21 15,-4 0 7-15,-4 3 1 0,0-9-5 0,-12 25 9 16,4-11-4-16,-3-1 7 0,-1-4-13 15,-5 4 7-15,2 0-1 0,-1-2 6 0,0-1-13 16,0-2 6-16,0-1-2 0,0 1 9 0,1-2-7 16,2-3-3-16,4 1 7 0,0-5 2 0,2-1-2 15,0-2-11-15,2-2-2 0,2-1 5 16,2-1-5-16,-2 0 18 0,2 0-11 0,1-1-6 16,0-2-1-16,0 0 20 0,0 0-10 15,14 3 20-15,4-4-21 0,-5 1 5 0,6 0-4 16,32-13 17-16,-22 8-15 0,6-3-4 0,1 0 11 15,1 0-4-15,-1 0-9 0,-1 0 8 16,0-1-19-16,-4 1-24 0,-6-1-18 0,2 0-65 16,-4-1 12-16,-5 2-105 0,-3-4-125 0,-3 2-64 15,-6 3 27-15,-3-3 24 0,-2 3 24 16,-1 7 10-16,0-12 12 0</inkml:trace>
  <inkml:trace contextRef="#ctx0" brushRef="#br0" timeOffset="72582.88">3144 9868 428 0,'3'-4'271'0,"0"1"-30"0,-1 1-48 16,-2-1-23-16,3 3-30 0,-3 3-11 0,0-1-3 16,-3 3-29-16,3 2 7 0,-5 13-16 0,0-1-5 15,-2 3-6-15,1 0-20 0,-1 1 5 16,3 2-2-16,-5-3 1 0,3-1-10 15,3 4-10-15,-5-3 2 0,5-2-13 0,1 1 5 16,2-14-20-16,0 5 19 0,0 3-13 0,0-1 0 16,0-2-10-16,0-3 7 0,0-1 2 0,0-1-9 15,18 10 8-15,-12-10-8 0,5-5 6 16,0-3-7-16,-11 1 0 0,15 0 7 0,24-15-19 16,-13 5 3-16,0-2 10 0,-3 4-19 0,1-5 11 15,2 5 3-15,-5-2 4 0,4-3-3 16,-1 2-9-16,-6 3 4 0,1-1-11 0,0 0 3 15,-3 1-19-15,-1 1-18 0,-2 0-4 0,-5 2-30 16,-1 1 23-16,-2 3-16 0,0-2 7 16,1-1-108-16,-5 2-19 0,-1 0-83 0,4-1 21 15,-3 0 20-15,-1 3 18 0,0 0 14 0,0 0-107 16</inkml:trace>
  <inkml:trace contextRef="#ctx0" brushRef="#br0" timeOffset="72847.8">3377 10014 621 0,'-5'-2'224'0,"1"1"-13"0,-1-1-22 16,2-1-30-16,2 2-13 0,-1 0-12 15,-2 1-29-15,2 0-11 0,2 0-13 0,-2 2-13 16,2 1-2-16,1 0-6 0,-1 3 3 0,3 10-7 16,1 0 13-16,-1 3 3 0,4 3-15 15,-1 2-3-15,-1 4 24 0,-1 0-3 0,1 1-24 16,-1-3 12-16,0 1-15 0,1 0 0 0,-1-3-1 15,2-2-10-15,-3-1-6 0,-2-1 8 16,2-10 3-16,-1 8-22 0,2-3-21 0,0-5-31 16,-1-2-21-16,-3-8-39 0,0 0 9 0,0 0-203 15,3 10 24-15,-2-13-151 0,2-14 27 16,0-3 44-16,-2-2 27 0,0-1 9 0</inkml:trace>
  <inkml:trace contextRef="#ctx0" brushRef="#br0" timeOffset="73315.55">3865 9673 514 0,'-2'-2'201'0,"-2"-1"-43"15,-1 3-1-15,0-3-23 0,1 3-16 16,-1 3-12-16,2 0-13 0,-1 1 3 0,-4 7-30 16,0 0 18-16,1 4-15 0,4 4-7 0,0-3 4 15,0 6-15-15,3-4 7 0,0-6-5 16,0 3-23-16,0 4 6 0,0 2-13 0,17 18 11 16,-10-20 0-16,3-1-2 0,0-2 0 0,8-2-4 15,-2-1-3-15,1-1-2 0,0-5 14 0,6-2-20 16,-3-1 3-16,3-3-24 0,-13-1 23 15,6 0 6-15,3 0 7 0,19-16 8 0,-20 8 16 16,-4-2-1-16,3-2 18 0,-6-1 11 0,2-3-21 16,-7 0 33-16,2 0-12 0,-1-4 35 15,-1 1-25-15,-5 0-1 0,-1 10-2 16,0-5-17-16,0-2 1 0,-18-18 3 0,8 16-30 16,-4 5-8-16,0 0 5 0,-3-2-2 0,-1 4-7 15,2 0 20-15,-5 0-29 0,6 4-10 0,0 0-37 16,1 2-10-16,0 3-38 0,3 1-41 0,11 1-10 15,-11 0-48-15,-16 13-26 0,17-4 19 16,1-1-249-16,1 4 1 0,-1 1 32 0,2-1 30 16,5 2 24-16,1-2 19 0,1-12 11 15</inkml:trace>
  <inkml:trace contextRef="#ctx0" brushRef="#br0" timeOffset="74595.73">2232 11812 575 0,'0'0'243'0,"0"0"-8"0,0 0-34 16,26-23-20-16,-25 19-27 0,-1-1 4 16,3 0-27-16,-1 1-2 0,-1 1-25 15,-1-1-2-15,0 0-8 0,0 4-19 0,0 0-16 0,0 0 10 16,4-3-12-16,-4 5 0 0,0 2-7 16,0 1 13-16,2 2-12 0,0 15 15 0,-2-14-9 15,0 7-12-15,0 4 12 0,0 2-23 16,0 2 18-16,0-1-17 0,0 3 6 0,0-1-2 15,0 0 4-15,0-2-33 0,0 0-3 16,0-1 2-16,0-1-25 0,0-1-27 0,0-4-36 16,0 0-35-16,0-4 10 0,0-1-86 15,0-2-108-15,0-8-102 0,0 5 26 0,-4 0 25 16,6-10 24-16,2-11 57 0,4-6 7 0</inkml:trace>
  <inkml:trace contextRef="#ctx0" brushRef="#br0" timeOffset="75026.52">2656 11501 315 0,'-3'0'252'0,"1"1"-32"16,-2 2-25-16,-6 10-39 0,-4 5-3 15,0 1-18-15,1 1-8 0,-3 6 0 0,3 1-22 0,0 0-1 16,-1 1-30-16,4 3 17 0,3 0-27 15,-3 0 10-15,7 0-7 0,1 3-5 0,1-2-20 16,1 1-7-16,0-17 22 0,10 30-17 16,0-17 0-16,-1-1-13 0,3-2-10 0,1-4 15 15,3-3-1-15,3-3-10 0,1-1-10 16,1-4 13-16,3-4-3 0,3 0-1 0,-17-7-19 16,8 0 20-16,2 0-10 0,21-17-1 15,-20 5-9-15,-4 2 17 0,0-5-18 0,-5-1 18 16,-3-3 4-16,0 0 0 0,-1 4 16 0,-7-2-27 15,-1 9 27-15,0-3-19 0,-12-18 17 0,1 16-17 16,-3 1 7-16,-2 1-7 0,-3 0-7 16,0 3-2-16,-5 1 3 0,3 2-6 0,0 1 14 15,-2 2-22-15,5-1 19 0,9 3-8 16,-2 0 9-16,-2 0-14 0,-2 0 7 0,-10 13-20 16,15-9-11-16,0 1-10 0,4-1-30 0,0 1-29 15,2-2-30-15,4 1 11 0,0 0-104 0,1 0-182 16,2-1 5-16,-3-3 21 0,12 2 33 15,8-7 30-15,-10 5 25 0</inkml:trace>
  <inkml:trace contextRef="#ctx0" brushRef="#br0" timeOffset="75436.55">3084 11525 736 0,'-11'1'208'0,"-3"4"-37"0,-3 2-8 0,2 1-36 15,2 4-11-15,1 2-8 0,1 1-28 16,5 3-16-16,3 0 15 0,2 3-10 0,1-10-5 16,0 6 5-16,0 4-7 0,15 21-21 0,-7-20-20 15,6 1 26-15,-4-2-3 0,3 0-11 16,0 0-9-16,1-1 8 0,-2-2-14 0,0-4-2 15,6 1-16-15,-1-4 3 0,-3-3 20 16,-4-2 4-16,5-3-15 0,-1-1 16 0,-4-2-13 16,15-10-1-16,-10 2-10 0,3-3 38 0,-3-4-6 15,-2 2 3-15,1-8 7 0,-5 2 26 16,-1 2 5-16,-2-4-4 0,-3-1 18 0,-3 10-18 16,0-4 0-16,-13-21-9 0,3 16-17 15,-2 3 32-15,-3-1-9 0,-3 6-9 0,-1-1-47 16,-2-1-12-16,2 3-27 0,-4 0-34 15,4 2-75-15,1 2 13 0,-5-1-213 0,4 2-93 16,2 1 29-16,2-5 24 0,-2 1 40 0,1-2 20 16,1 1 11-16,3 1-3 0</inkml:trace>
  <inkml:trace contextRef="#ctx0" brushRef="#br0" timeOffset="87850.68">5653 5914 331 0,'0'0'216'0,"0"-14"-32"0,0 14-3 16,0 0-20-16,0 0-11 0,27-28-6 0,-27 27-28 15,2-4-11-15,-1 3 4 0,-1 0-20 16,0 1 16-16,0-1-24 0,3 2-22 0,-3 2 15 16,1-1-20-16,0 2 8 0,-1 3-16 0,-2 11 15 15,-1 0-15-15,3-7 5 0,-6 22-4 0,1-9-15 16,1-1-3-16,0 1 7 0,0 0 6 15,3-1-14-15,-2 0-7 0,-1-1 1 0,2-1 1 16,-2 2-2-16,2-6 4 0,0 2-12 0,1-1 0 16,1-10-6-16,0 2 5 0,0-1 0 15,0 0-5-15,0-2-3 0,0 0 0 0,14 8 6 16,-10-12 5-16,14 5-13 0,-6-4 9 16,-12-3-5-16,20 0 1 0,26-12-3 0,-18 4 4 15,2-6 0-15,2 3-16 0,0-2 9 0,4 1 1 16,-1 2 7-16,1-2-5 0,-2 2 8 0,-5 0-11 15,1 1-11-15,-2 1-24 0,-4 1 14 16,-3 2-17-16,-4 0-1 0,-1 1 17 0,-4 1-30 16,-2 0-4-16,-5 1-10 0,-1 0-8 0,1 1 1 15,-1 1 7-15,-2-1-72 0,1 1-46 16,-3-1-64-16,0-1-108 0,0 2 33 0,0 0 8 16,0 0 14-16</inkml:trace>
  <inkml:trace contextRef="#ctx0" brushRef="#br0" timeOffset="88112.03">6052 6045 494 0,'-3'-4'222'0,"-2"4"-19"16,1 0-37-16,1-3-19 0,0 3-27 0,0 3-1 16,2-3-8-16,-1 4-23 0,0 1-23 0,2 3 24 15,-4 10 2-15,4 2-19 0,-1 3 1 0,1 0 4 16,0-11-18-16,0 8 11 0,0 4 2 15,0 0-26-15,0 3 15 0,0 1-18 0,0-2 4 16,0 0 3-16,0 0-15 0,0-3 5 16,10 22-6-16,-8-26-10 0,-1-1-8 0,1-2-15 15,-1-6-18-15,1-6-59 0,-2 2-33 0,1-2 10 16,-1-4-177-16,3-2 23 0,-2-3 19 16,4-10-118-16,-4-6 40 0,3 1 13 0,4-6 7 15</inkml:trace>
  <inkml:trace contextRef="#ctx0" brushRef="#br0" timeOffset="88578.2">6540 5816 474 0,'5'-8'256'16,"-1"2"-49"-16,-1 1-31 0,1 2-19 15,2-1-9-15,-2 3-21 0,2-1-16 0,0 2-7 16,-1 0-21-16,3 2 2 0,-3-2-23 0,20 12-7 16,-11-2 13-16,2-1-7 0,-6 2-36 15,0 4 21-15,3 0-12 0,-8 1-12 0,0 2-12 16,-1 0 21-16,0 1-7 0,-4 3-5 0,0-13 11 16,0 8-25-16,0 2 10 0,-15 23-25 15,2-20 17-15,3-1-2 0,-3 0-9 16,-2-1 8-16,0 1 14 0,-1-2 11 0,-3-1-13 15,5 1-1-15,-2-1 5 0,3-6-14 0,3-3 10 16,1-3-21-16,3 1 19 0,3-2-16 0,2-1 16 16,1-4 0-16,0 0 3 0,0 0-4 15,22 0 6-15,-3-2 12 0,5-6 1 0,3-1-10 16,0 1 4-16,0 1 7 0,2-2-8 16,-2 1-18-16,1-1 19 0,0 1-14 0,-2-1 14 15,2 2 0-15,3 0-10 0,-4-1-6 0,-2 1-4 16,1 1 9-16,-5 0-1 0,-4-1-5 0,1 1-12 15,-8 2 13-15,-1 1-10 0,-1 2-10 16,-2-2-42-16,-2 1-9 0,0 0-51 16,0 1 9-16,-2-2-141 0,-2 1-128 0,3 0 25 15,2-3-53-15,-3 2 23 0,2-1 8 0</inkml:trace>
  <inkml:trace contextRef="#ctx0" brushRef="#br0" timeOffset="88990.31">7277 5728 337 0,'-1'-2'230'0,"-3"0"-45"0,4 0-27 0,-3 4-28 15,1-2 7-15,-1 4-26 0,-2 1-21 16,-2 8 10-16,0 2-35 0,1 1 18 0,2 3 0 15,-4 1-44-15,3 1 9 0,4 1 11 0,0-3-44 16,1 2 33-16,0-12-11 0,0 7 14 16,11 15-36-16,1-15 28 0,-5-1-17 0,6-5-34 15,-1-2 10-15,4 0-14 0,-6-4 5 0,2-3 25 16,-2-1-10-16,-10 0 16 0,13 0-5 16,15-10 4-16,-14-1-15 0,1 1 45 0,-3-3 10 15,-2 0 13-15,-1-2 23 0,-1-1 4 0,-3 0-6 16,-2-2 6-16,-1-3-10 0,-2 13 9 15,0-4 35-15,0 0-20 0,-14-14 11 0,5 9-36 16,-4 4-19-16,0 1-12 0,-1 0 5 0,2 3-16 16,-6 2 21-16,1-1-50 0,-1-3-23 0,0 5-36 15,2 2-40-15,2 0-49 0,2 3 14 16,1-2-200-16,2 1-121 0,9 2 19 16,0 0 29-16,-9 0 25 0,9 0 23 0,0 0 29 15,-8 0 13-15</inkml:trace>
  <inkml:trace contextRef="#ctx0" brushRef="#br0" timeOffset="91109.28">5572 7548 742 0,'0'-16'243'0,"0"16"-14"16,0-13-26-16,5-5 4 0,-6 16-28 15,1-4-24-15,0 3-20 0,0 1-26 0,0 0-11 16,-2 1-6-16,2 2-17 0,2 1-6 16,-2 3 1-16,0 2-15 0,0 14 1 0,0-9 12 15,0 8-5-15,0 3-12 0,0 4 1 0,0 3 17 16,9 35-21-16,-7-36-4 0,2 1 15 15,-1-2-5-15,-2-2-9 0,3 1-6 16,-2-7 5-16,-1 1-21 0,2-1-13 0,0-3 3 16,-1-2 0-16,0-6-10 0,-2-2-39 0,0 0-43 15,0-3-37-15,2 0 11 0,-1-2-176 0,2-4-149 16,-1 0 41-16,2-1 31 0,8-9 27 16,2-8 19-16,-2 3-2 0,6-1-11 0</inkml:trace>
  <inkml:trace contextRef="#ctx0" brushRef="#br0" timeOffset="91609.22">6214 7446 368 0,'0'-18'324'0,"0"0"-65"16,0 11-29-16,-12-15-28 0,5 11-24 15,-2 1-25-15,-3 1-25 0,-3 1-7 0,0 5-16 16,2 1-20-16,0 2 0 0,13 0 0 0,-14 0-16 15,-13 13-12-15,9-6 1 0,3 4-14 16,1-1 3-16,2 3-11 0,-1-1-2 0,6 2-17 16,-1 3 10-16,4-3-17 0,2-2 6 0,2 2-12 15,0-14 1-15,0 12 0 0,12 22 0 16,-4-19 8-16,2 2-8 0,4 0-3 0,4-2-2 16,-1-1 9-16,4-3-13 0,0 3 9 15,1-3-21-15,-1-1 17 0,0 2 5 0,-3-2-2 16,0 1-11-16,-3 1 13 0,0-2-5 0,-1 0-6 15,-1 1-7-15,-3 0 13 0,-4-1 10 0,-1 2-13 16,1-1-7-16,-3-1 11 0,-2 0 12 16,-1-10-10-16,0 10-2 0,0 2-16 0,-12 14 23 15,6-11-17-15,-2-5 16 0,2 2 11 0,-6 0 0 16,1-5 1-16,6-1 12 0,-3-2-11 16,2 0 16-16,1-2-14 0,-2-2 17 0,3 0 10 15,4 0 3-15,0 0-22 0,-23-13-13 0,12 3 7 16,-1-4-9-16,1-1 19 0,-1-2-19 15,5-4-8-15,0-1 10 0,3 2 3 0,2-6-2 16,2 12-2-16,0-5-22 0,13-25 16 16,-3 23-19-16,4-3-20 0,0 7-26 0,3-1-10 15,-2 0-14-15,2 2-33 0,4 2 12 0,-4-1-153 16,3-1-162-16,-2 5 27 0,-4-1-20 16,3 2 24-16,-4-1 88 0,2-4-15 0</inkml:trace>
  <inkml:trace contextRef="#ctx0" brushRef="#br0" timeOffset="91965.18">6664 7286 226 0,'-3'1'244'15,"0"1"-37"-15,0 3-10 0,-8 7-29 0,0 2-27 16,1 1-3-16,0 7-16 0,0 0-28 0,3 6-2 15,2 1-12-15,-2 2 19 0,5 1-29 16,2-18-8-16,0 9-4 0,0 3 4 0,0 2-17 16,18 25 1-16,-12-29-13 0,4-1 16 15,2-6-15-15,1 0-11 0,-2-5 18 0,3-1 7 16,-2-9 20-16,0 1 36 0,-4-3 8 0,9 0-3 16,18-19 43-16,-14 8-13 0,-6-5-17 0,4-7 13 15,-2 1 23-15,-3-4-15 0,-3-2 5 16,-1-2-27-16,-4087 2 9 0,8159-4-13 0,-4082 16-21 15,0-4-20-15,-22-22-17 0,5 18-48 16,-2 4-1-16,-4 2-134 0,-5 2-77 0,1 0 18 16,2 6 17-16,-5 0-355 0,5 3 38 15,3 0 31-15,1 4 32 0,4-3 22 0,5 6 28 16,4-3 103-16,8 3 13 0</inkml:trace>
  <inkml:trace contextRef="#ctx0" brushRef="#br0" timeOffset="97876.72">5477 9779 627 0,'0'0'238'0,"0"0"-45"0,0 0 3 16,0 0-33-16,0 0-10 0,0 0-5 0,0 0-35 15,-24-7-10-15,25 2 1 0,1 0-31 0,0 1 6 16,1 0-4-16,8-7-14 0,5 1-3 16,0 1-14-16,1 2-7 0,1-3 12 0,3 4-5 15,-1-1-17-15,1 5 4 0,0 0-6 0,-3 1-6 16,1 1 0-16,-9 0-11 0,3 0-2 15,9 10-12-15,-10 0 12 0,1-2-6 0,-5 6 10 16,1 0-13-16,-2 2 4 0,-7-3 12 0,0 2-6 16,0-6-2-16,0 4-3 0,-14 20 5 15,3-16 3-15,2 0-13 0,0-2 18 0,-3-1-11 16,2 1-5-16,-1-5-2 0,3 2 14 0,4-3-9 16,-2-2-4-16,3-3-8 0,-1 0 4 15,2-1 0-15,0 1-8 0,0-2 7 0,2 0-16 16,-1 0 8-16,1 2 5 0,0-4 1 0,0 0-4 15,0 0-3-15,0 0 2 0,12 9 21 16,-8-6-26-16,0-3 13 0,1 3 2 0,2-1-3 16,7 7 7-16,-1-2-7 0,-4-1 7 15,-1-2-21-15,3 7 22 0,-1-5 1 0,-4 2 6 0,-1-1-7 16,1 0 11-16,-1 6-16 0,-3 2 17 16,-2 0 4-16,0-7-17 0,0 4 9 15,-15 19 1-15,6-14 13 0,-1-2-10 0,-3 3 9 16,-2 0-3-16,-1-2 7 0,-3-2 7 0,0-2-12 15,0 2 6-15,0-5 13 0,-1-2 12 16,-1-2-15-16,2 0-1 0,-1 0-15 0,0-3 13 16,7-1-14-16,-1-1 12 0,14 0-14 0,-13 0 9 15,-10-10-16-15,15 3-30 0,0 4-19 0,-4-6-14 16,7 1-40-16,0 4 11 0,6-4-97 16,-1 8-78-16,0-9 18 0,9-15-192 0,-1 9 26 15,4 0 26-15,0-2 76 0,7 1-12 16</inkml:trace>
  <inkml:trace contextRef="#ctx0" brushRef="#br0" timeOffset="98288.23">6161 9601 334 0,'-2'-4'276'0,"-3"3"-47"15,2-1-35-15,-4 4-29 0,-5 4-13 0,-2 7-13 16,1 2-26-16,0 6-7 0,3 5-15 16,1-4 1-16,0 5-12 0,8 4-9 0,-3-1-5 15,4 4-7-15,0-19-19 0,0 8 3 0,0 4-8 16,15 32 1-16,-5-29 2 0,2-1-3 0,3-1-15 16,1 0 12-16,4-7 1 0,0 1-5 15,1-3-8-15,1-1-9 0,2-6 11 0,0-3-8 16,2 0 4-16,1-5-7 0,-15-4 10 15,5 0-9-15,24-12 21 0,-23 4 5 0,-1-3 12 16,-3-3-5-16,-3-1-2 0,-2 2 29 0,-2-2-22 16,-6-2 8-16,-1 10-8 0,0 0-5 15,0-3-1-15,-20-12-18 0,4 10 5 16,-2 3-9-16,-1 1 14 0,-5 3-10 0,2 1-21 16,-5 0 4-16,7 3 8 0,-2 0-28 15,13 1-15-15,-5 0-33 0,2 0-23 0,2 0-49 16,-1 0 13-16,2 0-95 0,9 0-149 15,-6 0-39-15,6 0 25 0,-7 6 5 0,10-10 19 16,7-5 7-16</inkml:trace>
  <inkml:trace contextRef="#ctx0" brushRef="#br0" timeOffset="98649.27">6614 9685 241 0,'1'-3'278'0,"-1"3"-63"0,1 0-47 16,1 0 2-16,-2 4-33 0,0 1-1 16,-2 14-9-16,2-8-30 0,0 8-6 0,0 6-3 15,0 2-5-15,0 2-18 0,0-1-25 16,13 27 27-16,-4-29-12 0,-1 0-13 0,6-4-7 16,-1-3 10-16,6-2-19 0,0-3 32 0,0 0-7 15,5-4 13-15,4-5 9 0,1-1 19 16,-3-4 2-16,-11 0-9 0,4 0 30 0,24-19 17 15,-20 5-27-15,-10-3 8 0,2-4 10 0,-7-1-17 16,-2-5-12-16,-3-3 11 0,-3 14-1 16,0-8 3-16,-12-27-2 0,5 26-13 15,-6 2-7-15,0-2-17 0,-5 4-7 0,2 1 5 16,-3 3-32-16,-2 1-4 0,-2 6-60 0,0 0-49 16,-4 0-48-16,-2 4-51 0,-1 6 16 15,15 0-193-15,-9 0-102 0,-29 16 19 0,28-9 28 16,2-2 28-16,1 3 64 0,2 2-3 0,2-2 14 15,5 6 22-15</inkml:trace>
  <inkml:trace contextRef="#ctx0" brushRef="#br0" timeOffset="100896.66">5466 11841 570 0,'0'0'295'0,"0"0"-46"0,0-13-17 0,0 13-28 15,-5-21-49-15,5 20-12 0,0-1-10 0,0 3-25 16,0 1-14-16,0 3-5 0,0 2 4 0,0 14-13 15,0-11-17-15,0 8 3 0,0 3 11 16,0 1-18-16,0 3 8 0,0 1-23 0,14 31 6 16,-13-28-6-16,2-2 4 0,0 0-5 15,0-1 4-15,0-3-27 0,-2-2 7 0,0-3-1 16,2 0 14-16,-2-4-6 0,3-3-27 16,-4-5-32-16,2 0-33 0,-2-1-34 0,2-4 8 15,-2-1-155-15,3-1-163 0,0-2 28 16,9-8 23-16,0-3-7 0,2-3 21 0,2-1 10 15</inkml:trace>
  <inkml:trace contextRef="#ctx0" brushRef="#br0" timeOffset="101305.39">5891 11819 581 0,'3'-10'254'0,"1"1"-17"0,5-2-46 0,-3 2-19 16,-1 2-15-16,9-2-50 0,-3 0 6 0,4 1-13 15,0 4-11-15,-1 0-18 0,0 4-3 16,-2 0-11-16,-3 0-4 0,3 0-10 0,17 16-6 16,-15-6-23-16,0 5 10 0,-1 2 8 15,-4-2-5-15,-3 3-5 0,-1 2-5 0,0-1-5 16,-2-1-6-16,-3 6-5 0,0-14 18 16,0 6-4-16,-12 19-19 0,2-14 12 0,-6 1 4 15,3-4-12-15,-5 2 24 0,-2-2-7 0,-4 0-11 16,-1 0 15-16,-2-2 13 0,3 0-6 15,4-2-11-15,-1-2 7 0,0 2-2 0,5-3 3 16,0 0-17-16,7-6 18 0,-3 5-4 0,7-8-12 16,1 2 3-16,4-4-9 0,0 0 15 0,14 6 2 15,9-10 19-15,-9 4-22 0,29-10 4 16,-15 4 5-16,2-1-16 0,-1-3 9 0,2 2 3 16,-2 1-11-16,2 3-3 0,-2-1-1 15,2 0 7-15,0 1-10 0,-8-1-13 0,3 2-1 16,-6 1-28-16,1 0-28 0,-3-3-42 0,-4 5-2 15,-1 0 10-15,-3-3-176 0,6-1-100 16,0-1 26-16,-4-1 22 0,2 2-2 0,0-3 13 16,-1-3 3-16</inkml:trace>
  <inkml:trace contextRef="#ctx0" brushRef="#br0" timeOffset="101677.16">6684 11710 280 0,'-4'-2'263'0,"-1"-1"-66"15,0 3-23-15,1 3-7 0,-9 3-19 0,-2 3-46 16,5 3 7-16,-3 6-14 0,1 0 1 16,2-2-24-16,3 6-14 0,2-1 18 0,-2 0-10 15,3 3-5-15,3-1-6 0,1-8-26 0,0 2 16 16,0 5-22-16,14 22 14 0,-6-23 6 15,1-1 0-15,2-4 4 0,2-3-11 0,1 1-5 16,5-5 17-16,-2-4-10 0,3-2 8 16,-9-3 6-16,8 0 13 0,19-14-18 0,-15 5 3 15,-1-6 6-15,-7-3-2 0,3 3 19 0,-4-3-22 16,-1-1 27-16,-3-4-29 0,-3 4-6 0,-4-2-2 16,-3 10 6-16,0-7-14 0,-11-19-6 15,-1 16 1-15,-5 3-30 0,-4 2-20 0,2 1-22 16,-6 3-27-16,0-1-55 0,1 7 12 0,-4-5-153 15,3 2 21-15,2 0 20 0,4 1-159 16,5-2 20-16,6 3 46 0,7 0 12 0,1 7 9 16</inkml:trace>
  <inkml:trace contextRef="#ctx0" brushRef="#br0" timeOffset="105633.36">9434 5914 421 0,'0'0'222'0,"0"0"-36"0,0 0-48 16,0 0 6-16,0 0-31 0,0 0-8 16,0 0 6-16,0 0-12 0,0 0 9 0,0 0-23 15,0 0 23-15,14 8-15 0,-22 9 7 16,2-2-12-16,-2 2-2 0,-2 5-2 0,-2-3 16 15,-1 5-23-15,1-4 2 0,2 2-14 0,-3-1 7 16,-3 0-23-16,3-2 13 0,0-1-9 16,2-1-10-16,5-3 7 0,-5 1-22 0,8-4-1 15,2-3 1-15,1-8-1 0,0 7 16 0,0 0-17 16,12 3-17-16,1-1 6 0,4-1 5 16,3-5-5-16,5-3 6 0,-15 0 8 0,10 0-16 15,6 0 2-15,27-11-13 0,-23 5 11 0,-2 3-7 16,1-4 11-16,2 0-7 0,-5 2 4 15,2-2-13-15,2 1-2 0,0 2 2 16,-3-3-12-16,-3 6 9 0,-6-5 9 0,0 4-5 16,-3-4 4-16,-5 4 9 0,-1 0-12 0,-1 1 8 15,-3-1-15-15,-1 1-23 0,1 0-31 0,-4 1 7 16,2-1-19-16,-1-1-53 0,1 0 12 16,-2-1-130-16,1 3-83 0,-2-2-56 0,0-2 11 15,0 4 28-15,0 0 20 0,0 0 13 16,0-8-3-16</inkml:trace>
  <inkml:trace contextRef="#ctx0" brushRef="#br0" timeOffset="105912.92">9756 5989 280 0,'-4'-3'284'16,"1"-2"-39"-16,1 2-81 0,-1 3 6 0,1-3-10 15,2 1-25-15,-1 0-30 0,-2 2-2 0,3 0-31 16,0 0 21-16,-1 3-32 0,-1 1 16 15,2 1 3-15,-1 14 0 0,-1 0-19 0,0 1 9 16,0 1 5-16,2 1-11 0,0 3-11 0,0-2-1 16,0 2 6-16,0-13 3 0,0 5-27 15,0 3 3-15,0 2-5 0,0-1 4 0,0-4 5 16,0 2-16-16,0-1 5 0,10 15-14 16,-10-24-1-16,3-1 13 0,-3-1-10 0,1-3-20 0,-1 2-4 15,0-6-14-15,0 0-22 0,0 0-70 16,0 0 12-16,-1 9-161 0,-2-9-120 0,3-2 23 15,0-4-29-15,3 0 20 0,-2-11 62 16,-1 7 35-16</inkml:trace>
  <inkml:trace contextRef="#ctx0" brushRef="#br0" timeOffset="106345.4">10264 5821 299 0,'-4'3'269'15,"-6"6"-31"-15,-2 4-37 0,3 0-2 0,-4 0-37 16,3 6-16-16,-2 0-42 0,6 3 11 16,-2 0-7-16,3 2-15 0,4-2-26 0,1-10 18 15,0 5-19-15,0 3-6 0,11 20-1 16,0-20-14-16,0-4-13 0,-2 0-6 0,4-3 17 15,6 0-2-15,0-4-15 0,-2-1 16 0,2-4-2 16,-2-1-9-16,3-3-1 0,-11 0 3 0,5 0-4 16,18-11 21-16,-10 3-14 0,-4-2 13 15,2 1 19-15,-2-6-2 0,0-3 23 0,-4 2-23 16,1-4 35-16,-2 0-4 0,-4 1-10 16,0-2 45-16,-1-1 0 0,-3 0-11 0,-3 1-5 15,-2 9 2-15,0-3-27 0,-19-21 0 0,10 18-6 16,-2-1-18-16,-1 3-4 0,-3 3-1 15,1-4-26-15,1 6-4 0,-4 1-22 0,2 4-1 16,5-1-99-16,-3 0-12 0,-1 5-45 0,4 2-58 16,10 0 18-16,-14 0-197 0,2 0-88 0,1 0 33 15,-10 9 31-15,15-6 36 0,1-3 7 16,-2 0 18-16,7 0 58 0,0 0 3 0</inkml:trace>
  <inkml:trace contextRef="#ctx0" brushRef="#br0" timeOffset="108146.57">9335 7442 283 0,'0'0'285'16,"-13"0"-45"-16,13 0-36 0,0 0-1 0,0 0-31 16,-14 0-15-16,-2 3 0 0,13-3-34 15,3 0-7-15,0 1-8 0,3-1-15 0,2 0-9 16,0 3-1-16,15 0-7 0,-9-3-10 0,8 0 3 15,4 0-19-15,5 0 1 0,3 0-4 0,1 0-16 16,-2 0 14-16,1 0-10 0,-1 0-4 16,0 0-10-16,-3 0 5 0,-3 0-1 0,0 0-6 15,-6 0 3-15,-1 0 7 0,-4 0-10 16,-4 0-3-16,0 0 9 0,-4 0-12 16,-5 0-18-16,9 0-32 0,-9 0-32 0,0 0-54 15,7 0 11-15,-7-8-113 0,11 0-159 0,-10 5 39 16,-1-1-19-16,0 1 75 0,0-1-34 0,4 0 8 15</inkml:trace>
  <inkml:trace contextRef="#ctx0" brushRef="#br0" timeOffset="108918.68">10331 7192 380 0,'3'-2'161'0,"-1"2"-15"0,-1-2-2 15,1 2 11-15,-1 0-5 0,-1-2-34 16,3 2-49-16,-2-1 4 0,-1 1 7 0,0 0 2 16,1 0 8-16,0 0-33 0,1-2-1 15,-1 2-16-15,-1 0 4 0,0 0 19 0,0-1-63 16,1 1 40-16,-1 0 2 0,3 0-4 16,-3-3-13-16,0 3 28 0,1 0 0 0,-1-1-13 15,0 1-2-15,0 0-13 0,0-3 16 16,0 2-7-16,0 1 14 0,0-2-32 0,-1 1 16 15,1 1-10-15,-4-1 7 0,4 1-3 0,0 0-4 16,0-2 7-16,1 2-7 0,-1 0 14 16,0 0 18-16,0-2-10 0,3 2 3 0,-3 0 1 15,0-1 8-15,0 1 8 0,-3 0-16 0,2 0 5 16,2-1-10-16,-2 1 18 0,2 0-7 16,-1-1 2-16,-1 1-33 0,1 0 30 0,0 0-34 15,0 0 5-15,0 1-18 0,0 3 18 16,-1-1-16-16,-1 1 4 0,-1 11-10 0,-3 5 15 15,5-3-6-15,-7 3 12 0,0 1-19 0,4-1 9 16,-2 3-7-16,1-1 9 0,-1-3-13 16,0 3 18-16,-1-3-7 0,1-1-11 0,2-2 19 15,-2 2-7-15,3-6-15 0,3-2-2 0,-3-2 7 16,2-1-14-16,1-7 18 0,0 0-10 16,0 8 2-16,12 3 21 0,1-5-29 0,0-5 9 15,6-1 4-15,-8 0-13 0,4 0 6 16,5 0 17-16,21-13-17 0,-17 10-2 0,0-3 5 15,-1 1 1-15,0-1-11 0,-3 3 21 16,1-1 0-16,1 1-8 0,-2-1-8 0,-2 3 6 16,0-2 8-16,-1 0-4 0,-6 1 11 0,-1-1-21 15,0 3 2-15,-2 0-4 0,-2 0 23 0,2 0-24 16,-4 0-9-16,1-3 5 0,-2 3-3 0,3 0-2 16,-2 0-16-16,-1 0-13 0,2-1-11 15,-3 1-17-15,-1 0-29 0,2 0 3 0,-2-1-10 16,2 1-18-16,-2-2 13 0,-1 2-133 15,0 0-72-15,0 0 26 0,0 0 18 0,0 0-28 16,0 0-9-16,0-7 1 0</inkml:trace>
  <inkml:trace contextRef="#ctx0" brushRef="#br0" timeOffset="109211.26">10616 7302 512 0,'-5'-7'273'0,"2"1"-38"15,1 2-5-15,-2 1-21 0,4-1-20 16,-1 2-23-16,-2 0-32 0,2 1-22 16,1-2-13-16,-1 5 6 0,1-1-21 0,0 3-4 15,0 2-13-15,0 2 12 0,1 9-22 0,-1-7 10 16,0 7-14-16,0 5-3 0,0 0-5 16,0 6 39-16,0 0-32 0,0-2 3 0,9 33-1 15,-9-30-10-15,0-17 8 0,0 9 16 16,0-1-30-16,0 3 13 0,0-3-13 0,0 1 1 15,0-2-19-15,0-4 17 0,0 0-49 16,0-4-38-16,0-2-24 0,0-3-41 0,0-6 10 16,-15 11-197-16,15-11-117 0,0-5 29 0,0 0 25 15,5-13 44-15,1-6 7 0,3-2 35 16,1-3-16-16</inkml:trace>
  <inkml:trace contextRef="#ctx0" brushRef="#br0" timeOffset="109604.95">11124 7068 259 0,'-2'2'228'0,"-2"2"-12"16,-1 8-14-16,-3 1-49 0,2 3-16 0,1 3-14 15,4-1-14-15,1 5-16 0,0 0-31 16,0-11-13-16,0 5 28 0,0 4-11 0,14 22-6 0,-8-23-24 15,3-2-23-15,-2-2 28 0,-1-5-16 16,3 3 21-16,1-6-44 0,-5-1 33 0,3-6 15 16,2 2-11-16,-3-3 2 0,2 0 8 15,3 0 8-15,18-15 10 0,-16 7 8 0,2-5 8 16,-3-2 27-16,1-2-34 0,3-2 38 16,-4 2-29-16,-2-3-3 0,0 0 8 0,0 2-10 15,-1-3 25-15,-7 2 0 0,-3 10 7 16,0-6-32-16,0-2-8 0,-18-12-8 0,6 11-24 15,-3 5 13-15,1-2 14 0,-4 0-19 16,1 4-29-16,0 0 4 0,1 2 17 0,1 5-57 16,2-3-44-16,3 4-34 0,-2 3-62 0,5 0-34 15,7 0 18-15,-8 0-280 0,8 0 42 0,-9 0 30 16,9 0 24-16,0 0 16 0,-9 10 25 16,9-10 10-16,5 0 46 0</inkml:trace>
  <inkml:trace contextRef="#ctx0" brushRef="#br0" timeOffset="112924.72">9246 9710 468 0,'0'0'298'0,"0"0"-27"0,-14 0-26 15,14 0-5-15,0 0-41 0,-23 18-3 16,21-18-31-16,0 3 3 0,2-3-35 0,-2 0-24 15,4 0 18-15,0 0-28 0,0 0-18 16,3 0 8-16,1-3-4 0,13 1 7 0,-3-3-8 16,8-2-19-16,2 3-34 0,-2 0 7 0,4 0-7 15,1-1 14-15,1-2-11 0,-5 3-5 16,5 0-12-16,-4-2-1 0,1 1-10 0,-4 2 6 16,-2-1 17-16,-2 3-18 0,-1-6-13 0,-5 7 8 15,-3-3-27-15,-2 3-21 0,-3 0-30 16,0-2-23-16,-3 0-27 0,2 2 11 0,1 0-111 15,-4-1-124-15,2-1-54 0,0 1 32 0,1-3 26 16,1 0 19-16,9-4 57 0,-3-2-25 16</inkml:trace>
  <inkml:trace contextRef="#ctx0" brushRef="#br0" timeOffset="113188.31">10023 9417 347 0,'2'-3'387'0,"1"0"-70"0,-2 3-65 0,0-2-11 16,1 0-42-16,-1-1-4 0,2 3-42 0,-2-1-36 16,0 2 0-16,0 2-9 0,1 4 8 15,1-2-31-15,-1 15-16 0,2-4 1 0,1 5 5 16,0 2-4-16,1 4-21 0,-3 0-6 16,1 1 25-16,-2 1-39 0,1-2 4 0,2 1 5 15,-2 1 3-15,0-6-6 0,4 3-17 16,-5-5-16-16,2 1 10 0,-1-2-37 0,2-5-8 15,-5-1-74-15,2-5-45 0,1 1 16 0,0-5-117 16,-3-3-142-16,2-1-6 0,-2-1 68 16,0 0 17-16,4-10-3 0,5-2-15 0</inkml:trace>
  <inkml:trace contextRef="#ctx0" brushRef="#br0" timeOffset="113626.31">10460 9471 283 0,'4'-7'277'0,"0"1"-74"0,1 1-23 0,3 2-8 16,-3-2-22-16,0 3-27 0,14-2-8 15,-2 0-8-15,3 1-17 0,-11 3-4 0,6 0-2 16,2 0-17-16,19 12-10 0,-18-4-23 0,-2 0 20 16,-4 1-6-16,-1 4-9 0,3 1 1 0,-1 1-8 15,-6 0-20-15,-2 3 6 0,-2-1 12 16,-1 3-1-16,-2-12-14 0,0 7 4 15,0 3-16-15,-18 16 20 0,9-14 2 0,-1-2 1 16,-3 2-3-16,-1-2 1 0,-3-4 13 0,3 4-24 16,-4-3 23-16,4 1-12 0,0-3 9 15,-1-1 2-15,3 0 6 0,2-4-21 0,4-1 15 0,2-3-2 16,-2 0-22-16,4 2 8 0,1-5 10 16,1-1-3-16,0 0-17 0,0 0 17 0,13 6-7 15,-7-8 11-15,17 4-14 0,-10-2 5 16,5 0 0-16,23-14-15 0,-13 7 19 0,-6 2-10 15,4 0-8-15,-4 1 17 0,-1-1-30 16,-2 2 14-16,-7 0 4 0,-2 2 0 0,1-2-8 16,-2 3 0-16,-1 0 4 0,-2 0-9 0,-6 0-1 15,7 0 4-15,0 0-21 0,-1 0-7 0,-6 0-18 16,9 0-36-16,-1 0-42 0,-8 0 11 16,8 0-116-16,-2 0-155 0,8 0 25 0,-4 0 24 15,12-8-18-15,-10 1 59 0,1-1 28 16</inkml:trace>
  <inkml:trace contextRef="#ctx0" brushRef="#br0" timeOffset="114035.02">11333 9365 613 0,'-16'-4'248'0,"0"3"-51"0,-4 3-5 16,11-2-20-16,-19 16-17 0,8-6-27 16,5 4-18-16,0 2-25 0,3 1 5 0,0 1-22 15,3 0 14-15,5 4-25 0,1 0 13 16,3 2-20-16,0-14-8 0,0 9 11 0,10 23-9 16,0-21-7-16,0 4 10 0,0-5-31 0,4-2 25 15,0-1-27-15,4-2-5 0,1-3 7 16,4-4 11-16,1 1-1 0,1-4-10 0,3-3 17 15,-4-2-5-15,-9 0 0 0,26-15-3 16,-18 6 11-16,-1-5-2 0,-3 0 30 0,2-2-8 16,-2-2 12-16,-4-1 25 0,2-1-23 0,-7 0 26 15,5-3 8-15,-7 0-5 0,-4 1-10 16,-2-1-10-16,-2 11-8 0,0-4 17 0,-21-25-8 16,8 24-8-16,-6 1-9 0,-4-1-123 0,-7 0-43 15,0 0-51-15,-7 4 15 0,-2 0-331 16,1 1 26-16,-4-2 15 0,1 0 29 0,-3 1 48 15,1 0 22-15,3-4 4 0,2 0 43 16</inkml:trace>
  <inkml:trace contextRef="#ctx0" brushRef="#br0" timeOffset="117220.3">9756 11929 635 0,'0'0'194'15,"0"0"-35"-15,0 0-10 0,0 0-16 0,12 0-20 16,-12 0-15-16,0 0-4 0,0 0 6 0,7 4-21 16,-12 15 12-16,0 2 10 0,-3 3-16 15,0 1 1-15,-3 1-19 0,1-1-10 0,1-1 1 16,0-1-4-16,0 0-20 0,5-2 3 15,-1-2 4-15,4-1-16 0,-2-8 19 0,2 1-23 16,1-1 7-16,0-10 3 0,0 6-4 0,0 0 10 16,16 12 10-16,-2-14-6 0,7 2 3 15,-1-5 13-15,8-1-15 0,-13 0 10 0,8 0-3 16,6 0-22-16,35-9 4 0,-28 3 0 0,1 2-18 16,2-3 5-16,-2 3-1 0,1 0 0 15,-4 3-4-15,-3-2 1 0,6 1-1 0,-4-1 5 16,-4 2-2-16,-1-2-15 0,-4 2 10 15,-1 0 2-15,-7 0-23 0,-4 1-14 0,-3-1-7 16,-1 1-6-16,-1-1-8 0,-3-2-9 16,-2 1-16-16,0 2-33 0,-1 0-21 0,-2 0 11 15,-2 0-165-15,-1 0-113 0,-1 0 26 0,2-2 25 16,-5-1 34-16,-5 0-20 0,-1-2 27 16</inkml:trace>
  <inkml:trace contextRef="#ctx0" brushRef="#br0" timeOffset="117515.85">10175 12058 307 0,'-1'-7'278'0,"-4"-1"-36"15,2 2-33-15,2 3-19 0,0-1-16 0,-1 0-16 16,0 3-10-16,2-2-46 0,0 0 0 0,0 3-10 16,0 0-7-16,0 3-32 0,0 0 3 15,0 4-4-15,0 0 25 0,0 14-6 0,0-8-2 16,0 6-11-16,0 3 6 0,0 5 2 0,0 1-6 15,0 1-6-15,0 1 0 0,0-1 8 16,0-1-5-16,0 0-11 0,12 27 5 0,-10-29-25 16,2-4 3-16,-4 3 0 0,1-6 9 0,0 0-8 15,3-2-13-15,-4-5 18 0,0-1-34 16,1-2 1-16,1-2-29 0,-2-2-20 0,1 0-36 16,-1-3-8-16,2 1 7 0,1-3-210 0,-2-3 24 15,12-9 20-15,-4-4-127 0,4-2 23 16,2-3 24-16,-1-1 16 0,-1 3 7 0</inkml:trace>
  <inkml:trace contextRef="#ctx0" brushRef="#br0" timeOffset="117900.89">10804 11962 265 0,'-4'-4'282'0,"-1"2"-55"0,-1 1-34 16,-1 1-10-16,-11 3-23 0,11-3-32 0,-19 14-22 16,10-2 6-16,0 3-10 0,5 1-21 0,-1 4 12 15,3 3-14-15,3 1-4 0,3 1-16 16,3 1 12-16,0-13-19 0,0 5-19 0,12 24 3 16,-2-18 13-16,4-3-8 0,0 1 6 15,3-4-21-15,-2 1 16 0,6-4 12 0,-1-1-11 16,1-5-6-16,-4-1 27 0,6-4 2 0,0-1-8 15,-11-3 14-15,5 0-4 0,21-19 23 16,-19 5-21-16,-2-2 7 0,-2 0-3 16,0-3 3-16,-2-1 12 0,0-4-14 0,-5-2-4 15,-1 0-2-15,-7-2-7 0,0 16-29 0,0-8 20 16,-17-21-7-16,5 20-33 0,-1-1-17 0,-5 2-40 16,1 4-39-16,-4 1-66 0,-1 3 15 15,-2 1-258-15,-2 0-51 0,-1 4 55 0,0-4 26 16,4 0 24-16,1 4 11 0,2 0 18 15,4 0 54-15,4-3 0 0</inkml:trace>
  <inkml:trace contextRef="#ctx0" brushRef="#br0" timeOffset="120708.64">13937 5992 325 0,'0'-14'270'0,"0"14"-39"0,14 0-1 0,-14 0-21 15,0-15 21-15,0 15-28 0,24-18-13 0,-21 14 7 16,-3 2-18-16,3 0-17 0,-3 1-9 15,1-1-43-15,2 2 0 0,-3 0-25 0,0 0 17 16,0 3-24-16,2 1-2 0,-2 4-6 0,0 13-15 16,1 1-6-16,-1 1 25 0,2 4-44 0,-2 1 2 15,1 1 17-15,5 0-21 0,-5 0 11 16,1 0-6-16,-1 1-19 0,0-5 4 0,2 0 12 16,2 0-19-16,-4-5 14 0,3-1 5 15,0-3-33-15,-1 1 10 0,-1-6-4 0,3-1 7 16,-2-2 6-16,-3-5 2 0,1 1-2 15,-1 1-12-15,1-3-3 0,2 3-36 0,-3-5-33 16,0 0-35-16,0 0-69 0,0 0 7 0,6-12 18 16,2-2-223-16,-4-1-38 0,2-5 26 15,4 4 26-15,-6 1 19 0,4-2 24 0,2 0 8 16</inkml:trace>
  <inkml:trace contextRef="#ctx0" brushRef="#br0" timeOffset="121170.4">14446 5921 723 0,'-1'-3'228'0,"-2"2"-25"0,1 1-38 16,-1 0-5-16,-1 3-17 0,-6 6-15 0,-3 3-25 15,3 3-8-15,-4 3-5 0,0 1-17 0,2 2-3 16,2 3 6-16,0 2-26 0,1-3 16 16,0 3-25-16,1-2 7 0,3 0-1 0,2 1-14 15,0 1-15-15,3-3 18 0,0-3-16 0,0-9 3 16,13 18 2-16,-6-13 2 0,5 1-29 0,1-4 19 16,0-1-9-16,4-5 9 0,-3 0-10 15,5 0 6-15,1-3-33 0,0-3 24 0,-1-1-11 16,-10 0 8-16,8 0-5 0,-1 0 10 15,18-9-7-15,-20 3 11 0,2 1 7 0,-7-1 7 16,-4-1-3-16,1 5 26 0,-5-6 9 16,3 2-7-16,-2 0-4 0,-2 6-9 0,0-9 6 15,-16-11-8-15,5 12 12 0,-3-2-26 0,-1 3 7 16,0 0 28-16,-3-1-11 0,0 4-27 0,0 0 13 16,3 1-19-16,1-1 4 0,2 3-25 0,2 1 8 15,10 0-20-15,-9 0-19 0,1 0-40 16,-1 0-8-16,3 0-62 0,6 0 13 0,-9 0-100 15,-1 10-116-15,7-8-30 0,4 0 29 16,3-4 24-16,-1 5 17 0,2-4 1 0</inkml:trace>
  <inkml:trace contextRef="#ctx0" brushRef="#br0" timeOffset="121600.15">14911 6089 623 0,'-2'-3'229'15,"0"-1"-44"-15,-1 4-17 0,0 0-34 0,-2 0-14 16,2 2 5-16,-3 1-15 0,-3 7-6 16,-6 2-11-16,7-1-12 0,0 4-8 0,1-1-1 15,2 3-36-15,-2-2 8 0,7-1-20 0,0-3 5 16,0-3 9-16,0 6-9 0,16 9 18 15,-9-11-15-15,-2-2 5 0,7-1-13 0,-1-1-15 16,1-1 15-16,-1 0-14 0,3 0 17 0,-2-4 1 16,-1-1-3-16,-11-2-7 0,9 0 9 15,4 0 11-15,2 0-6 0,12-13 20 0,-18 6 5 16,3 0 20-16,-1-4-18 0,-1 2 16 0,-2 1 3 16,-2-2 11-16,1-2-30 0,-5 1 20 15,1 3-12-15,-3 8-17 0,0-12 13 0,0 3 11 16,0-4-16-16,-12-12-18 0,1 11-1 0,1-1-12 15,-3 6-1-15,0-1 17 0,4 2-26 16,2 2-34-16,3 3 6 0,-1-1-29 0,1-1-55 16,0 4-49-16,3-1 15 0,-1 0-80 0,2-1-88 15,0 3-113-15,20-5 29 0,-5-1 25 16,-5 3-3-16,8-2 23 0,9 0 15 16,1 0 3-16</inkml:trace>
  <inkml:trace contextRef="#ctx0" brushRef="#br0" timeOffset="121911.13">15352 6014 301 0,'-2'1'190'0,"2"3"3"0,-2 1-17 0,0 0-25 16,-5 11-14-16,-6 3-11 0,3-1-13 0,1 5-4 16,-1 0-4-16,5 2-24 0,1-2 8 15,2 3-48-15,0-1 9 0,2-16 7 0,0 9-14 16,17 19 2-16,-8-17-6 0,3-3-6 0,2-7 4 15,2 0-5-15,3-3 9 0,-3 1-5 16,7-8 10-16,-13 0 20 0,9 0 21 0,26-14 14 16,-23 1 1-16,-2-1 16 0,0-4-5 15,0 2 45-15,-2-4-17 0,-6-2-16 0,-1 0-14 16,-5-3 11-16,-1 2 2 0,-4 0-5 16,-1 11-20-16,-11-16-31 0,-1 14-7 0,-6-1-120 15,-1 2-45-15,-5 5-72 0,3 0 15 0,-7 3-324 16,2 5 34-16,-1-2 32 0,-3 2 26 15,15 0-11-15,-8 0 26 0,-2 0 76 0,-23 14 69 16</inkml:trace>
  <inkml:trace contextRef="#ctx0" brushRef="#br0" timeOffset="122402.15">13702 7426 272 0,'0'-8'345'0,"-3"1"-41"16,1 3-25-16,-1 0-50 0,2-1-32 15,0 2-25-15,-2 0-10 0,3 3-25 0,-1 0-14 16,1 3-1-16,0 2-31 0,1 1-7 0,3 14-10 16,-4-9-11-16,0 8-1 0,9 28-3 15,-4-17-13-15,-2-1 16 0,-1 1-19 0,0 3 4 16,-2-4-4-16,0 0 6 0,3 3-10 16,-3-21-23-16,0 7-20 0,0 2-44 0,0-3-37 15,0-5-59-15,0 2 12 0,0-7-268 0,0-7 31 16,7 10 7-16,0-12 51 0,6-10-30 15,4-5 63-15,1-1-25 0</inkml:trace>
  <inkml:trace contextRef="#ctx0" brushRef="#br0" timeOffset="122745.93">14213 7321 259 0,'-1'0'280'16,"-2"4"-49"-16,-1-1-48 0,-3 11-4 15,-1 4-3-15,1-1-34 0,-4 6-25 0,5 3-9 16,0 2-4-16,2 3-23 0,1-1-1 0,2 1-10 16,0 5-7-16,1-22-1 0,0 8-18 15,12 29-6-15,-1-24 4 0,0-3 0 16,3-3 1-16,3-2-31 0,2-4 6 0,1-1 20 16,3-6-2-16,2-4-3 0,-6-4 24 0,-9 0-20 15,7 0 29-15,17-18 2 0,-16 3-4 16,-3 2-12-16,0-2 20 0,-6-1-2 0,-3-2 0 15,1-2-14-15,-7 4 32 0,0 7-38 0,0-2-21 16,-17-14 22-16,4 11-21 0,-6 5-1 16,-2-1-1-16,-2 3-20 0,-1 0 6 0,-2 5-31 15,2 1-31-15,1 0-29 0,12 1 0 16,-5 0-64-16,-15 11 14 0,18-6-111 0,2-1-131 0,5-2 28 16,5 1 22-16,2 0-7 0,3-3 32 15,0 1-8-15,5-1 10 0</inkml:trace>
  <inkml:trace contextRef="#ctx0" brushRef="#br0" timeOffset="123088.73">14786 7410 533 0,'-6'-2'255'0,"-1"1"-38"0,-8 5-47 15,-2 2-8-15,2 5-7 0,2 2-34 16,0 4-16-16,3 3 9 0,4 3-19 15,2 0-15-15,4-12-4 0,0 7-5 0,15 25-6 16,-2-21 3-16,5-3-27 0,0 1 13 0,2-5-24 16,4-1 7-16,0-2 12 0,0-2-14 0,-2 0-13 15,-1-3 19-15,1-7 11 0,-4 0 3 16,-9 0 13-16,18-10 22 0,-11-2 16 0,-4-2-6 16,-4-1-3-16,0-6-24 0,0 1 30 0,-4-3-33 15,-3 0-14-15,-1 12 4 0,0-4-19 16,-10-22 10-16,2 20 14 0,-1 0-28 0,0 2 26 15,-2 1-36-15,1 5-21 0,-1-1-35 16,1 4-11-16,-5-2-42 0,7 6-45 0,1 1-40 16,3 0 15-16,-1 1-189 0,5 0-84 0,0 0 13 15,-2 1 50-15,6-1 48 0,3-1-6 0,14-3-14 16,-7 4 39-16</inkml:trace>
  <inkml:trace contextRef="#ctx0" brushRef="#br0" timeOffset="123408.88">15415 7392 227 0,'-16'11'282'0,"-3"4"-21"0,-1 2-45 0,3 0-30 16,0 2-27-16,1 0-9 0,7 4-5 0,-2-1-26 16,3 0-17-16,4-1-15 0,4 3 5 15,0-16-22-15,17 22-1 0,-2-13 1 0,2 0-7 16,4-5-2-16,0 2-12 0,3-6 2 15,2-1-6-15,-2-4 25 0,0-3-4 16,-13 0 34-16,6 0-10 0,22-18 21 0,-18 4 11 0,-1-2 7 16,-5-2-13-16,2-1 17 0,-6-3-12 15,-1-3 8-15,-2-1-8 0,-6 1-15 16,0 0-11-16,-2 12-14 0,0-5-6 0,-21-20-3 16,10 17-37-16,-7 4-3 0,-1 0-85 0,-3 5-103 15,-1 2 15-15,-2 0-264 0,-6 7-74 16,5-5 56-16,-2 1 31 0,1-1-40 0,8 5 24 15,8-2 127-15,4 2-12 0,7 3 4 16</inkml:trace>
  <inkml:trace contextRef="#ctx0" brushRef="#br0" timeOffset="126253.28">13996 9519 499 0,'0'0'209'0,"0"-13"-5"0,0 13-26 0,23-26-5 16,-22 20-9-16,2 3-11 0,1-2-14 0,-2 1 5 15,-1-1-12-15,2 1-2 0,-3 1-4 0,2 0 6 16,0 0 14-16,-1-1-27 0,0 1-1 15,1 1 21-15,-1-1-40 0,-1 2 0 0,1-1 2 16,1 1 7-16,-2-1-42 0,0 0-28 16,2 1 13-16,-2 1 20 0,1-2-7 0,-1 2-27 15,2 0-20-15,-2 2 19 0,1 3-2 0,-1-1-24 16,1 15 34-16,-1-10-28 0,0 9-26 16,0 3 20-16,0 6 6 0,0 0-12 0,0 2 5 15,0 3-2-15,0-3-4 0,0 1 3 16,0-1 15-16,0 0-3 0,0-5-20 0,0 0 5 15,16 17 6-15,-14-24-11 0,-1-5 13 0,1 0 18 16,0-4-36-16,0-1 5 0,0-2-2 16,-2-1 9-16,1 0 16 0,-1 0-24 0,3-1 27 15,-3-2-40-15,0 4-16 0,1-5-79 0,0-2-33 16,3-2-54-16,-3 1 16 0,7-9-96 16,-1 0-150-16,0-3 16 0,6 0 58 0,-4-2 24 15,0 3-4-15,1 1 17 0,-1-1 8 16</inkml:trace>
  <inkml:trace contextRef="#ctx0" brushRef="#br0" timeOffset="126602.1">14433 9467 662 0,'4'-2'263'0,"-4"1"-42"0,0-3-35 15,3 4-28-15,-2-3-10 0,0 3-20 0,-1-2-14 16,1 2-17-16,-2 2-6 0,1 1 1 15,0 1-7-15,0 1-7 0,-5 8-16 0,0 4-9 16,-2-1-4-16,1 4 6 0,0-4-16 0,-2 1-16 16,-1 3 2-16,4-4-2 0,-1-1 2 0,3-4-10 15,1 1 2-15,0-1 18 0,2-4-19 16,0-7-12-16,0 8 14 0,0-4 11 16,18 18-3-16,-8-15-3 0,7 1-11 0,2-5 12 15,4 2-14-15,-1-4-12 0,-8-1 15 0,5 0-6 16,5 0-3-16,-2 0 8 0,4 0-8 0,25-12 4 15,-28 11-6-15,-2-3 9 0,4 0-7 16,-3 1-10-16,-1 1 8 0,0 0 2 0,-5-2-19 16,0 0-30-16,-5 4-3 0,-2-2-30 0,-2 2-45 15,-1-1 12-15,-1-1-72 0,-3-2-101 16,2 2-84-16,-1 1 27 0,-2-4 24 0,1 3 13 16,-2-4 35-16</inkml:trace>
  <inkml:trace contextRef="#ctx0" brushRef="#br0" timeOffset="126845.95">14812 9544 618 0,'-2'-2'218'0,"-2"-1"-41"0,3 1 9 16,-1 0-25-16,0 2-43 0,2 0-27 0,-1-3-2 16,-1 3 19-16,0 0-26 0,0 3-11 15,0-1 3-15,0 3-10 0,-1 0 3 0,-3 12-12 16,1 1 5-16,0 4-6 0,-1-4 2 0,1 6-9 15,3 0-11-15,-1-5-11 0,-2 4 8 16,1 4-14-16,3-4 7 0,0-1 0 0,-2-3-17 16,0 0-27-16,-1-1-7 0,-2-1-43 0,5-4 6 15,-4-5-134-15,3 2-185 0,0-3 24 16,1-2 25-16,1-2 20 0,0-3 19 16</inkml:trace>
  <inkml:trace contextRef="#ctx0" brushRef="#br0" timeOffset="127233.72">15247 9399 651 0,'3'-3'245'0,"3"1"-39"0,-6-1-17 0,4 2-35 15,-4 1-17-15,5 0-30 0,-5 0-5 16,3 4-2-16,-3-2-22 0,1 1-14 0,-1 4 7 15,-2 10-9-15,-1-1 2 0,-5 0-21 0,6 0 6 16,-2 2 1-16,-3 0-11 0,0 1-17 0,1 2 0 16,3-4 7-16,-1 0-2 0,-2-2-12 15,3-1 7-15,3-14 1 0,0 12 7 16,0-4-10-16,0-1 3 0,0 1-10 0,0-2-3 16,0-6 8-16,12 14-18 0,-8-11 16 0,15 0-10 15,-10-3 6-15,6 0 7 0,2 0-11 16,3 0 4-16,4 0-17 0,21-11 4 0,-21 7 9 15,4 1-2-15,-2-2-9 0,0 2 0 16,-5-3 10-16,8 6-9 0,-7-4 1 0,1 0 4 16,-1 2 3-16,-3-3-17 0,-7 3-20 0,1-3-5 15,-6 3-18-15,1-1-45 0,-3 1 9 16,1-1-93-16,-2 1-55 0,-2-2-118 0,0 0 22 16,0 1-20-16,-1-1 12 0,-1 4 80 0</inkml:trace>
  <inkml:trace contextRef="#ctx0" brushRef="#br0" timeOffset="127489.56">15578 9486 210 0,'-2'-1'223'16,"-3"-2"-28"-16,2 2-28 0,2 0-19 0,0 1-6 16,0 0-34-16,1 2-8 0,-4 2-13 0,4 1-17 15,-2 2 17-15,1 9 5 0,-2 2-5 16,1 3-8-16,-1 4-16 0,1-2 11 15,0 0-9-15,2-1-4 0,-1 0 11 0,1 0-33 16,-1 0 19-16,1-11-9 0,0 5-6 0,0 2-13 16,0-1 7-16,0 1-9 0,11 13-9 0,-9-18-19 15,0-5 0-15,0 2-54 0,2-3-23 16,-3-4 7-16,-1 2-176 0,2-4-123 16,1-1 18-16,2-1 52 0,-3-4-4 0,11-5-4 15</inkml:trace>
  <inkml:trace contextRef="#ctx0" brushRef="#br0" timeOffset="127880.66">16049 9297 224 0,'0'-3'315'0,"-4"-1"-79"0,2 2-38 0,-2 2-11 15,-2 0-12-15,3 2-14 0,-14 5-36 16,2 3-1-16,5 4-39 0,1 0-5 0,0 0-18 16,0 0 17-16,5 5-22 0,3-2-1 15,1-2-4-15,0-6-2 0,0 4-8 0,14 16-8 16,-5-13 5-16,0-3-3 0,3-1-16 16,1-3-7-16,-1-1 21 0,3-1 10 0,-3-7-5 15,-1 2 10-15,-1-2-2 0,-10 0-4 0,13 0 24 16,4 0 1-16,12-17 13 0,-14 9-3 15,-2-1 13-15,-1-3-44 0,-2 0 6 0,-3 0-9 16,1-3 8-16,-4 0-10 0,-3 2 7 16,-1 13-33-16,0-9 21 0,0-5-29 0,-13-14 14 15,6 17-41-15,-3-2 2 0,-3 3-37 0,0 0-19 16,-2 1-11-16,1 1-31 0,2 1-26 0,1 2 15 16,0 3-187-16,5-1-86 0,1 1 9 0,2 1 25 15,2-1 23-15,1 2 37 0,0 0 5 16</inkml:trace>
  <inkml:trace contextRef="#ctx0" brushRef="#br0" timeOffset="128242.93">16537 9235 317 0,'-15'6'156'0,"0"4"46"15,2 0-39-15,0 5-42 0,3-1-24 0,2 4-1 16,2 1 2-16,1 0-36 0,5 0-9 16,0-7 23-16,0 3-34 0,13 22-6 0,-3-18 21 15,2-1-7-15,0 1-43 0,1-5-1 16,-1 1 56-16,3-8 1 0,0 2 12 0,-2-4 19 16,5-1-9-16,-4-3 5 0,-4-1 11 15,3 0 17-15,4 0 20 0,19-15 15 0,-18 5-31 16,0 1-10-16,0-6 9 0,-1 2 5 15,2-5-13-15,-6 2-13 0,-4-4 16 0,0-1-22 16,-3 3-8-16,-4-2-11 0,-2 12-8 16,0-6-7-16,0-1-15 0,-20-13-40 0,7 13-30 15,-5 4-30-15,-2 4-57 0,-2 4-85 16,2 0 18-16,-3 3-296 0,10 0 74 0,-7 0 33 16,-18 11 2-16,14-5 22 0,0-2 70 0,8 2 15 15,0 1 10-15</inkml:trace>
  <inkml:trace contextRef="#ctx0" brushRef="#br0" timeOffset="129768.77">13742 11893 664 0,'0'-16'256'15,"0"16"-35"-15,0-12-23 0,-18-6 0 0,18 17-28 16,0-5-35-16,0 4-16 0,0-2-20 0,0 1 6 16,0 2-19-16,0 1-15 0,-4 2 1 0,4 5-6 15,0 12-19-15,-3-1 3 0,0 7 4 16,0 3-2-16,-1-2-15 0,-1 5-4 0,2 2 16 15,2-1-23-15,1 2 9 0,-4-3 3 16,4-14 10-16,0 5-16 0,0 5 3 0,0-1-6 16,0 1 12-16,13 23-15 0,-9-30-5 0,-1 0 0 15,3-4 14-15,-6-3-13 0,0-4-9 16,4-1-4-16,-4-4-8 0,0 3-4 0,2-4-8 16,-2-3-28-16,0 0-58 0,-2 0-55 0,4-3 13 15,-1-3-165-15,6-10-101 0,1-4 23 16,3 1 24-16,0-3-17 0,5-4 28 0,2 3-6 15</inkml:trace>
  <inkml:trace contextRef="#ctx0" brushRef="#br0" timeOffset="130151.83">14165 11862 209 0,'0'-2'308'0,"-2"-3"-82"0,2 4-22 16,-1 0-27-16,-5 2-11 0,4 3-28 15,-1-1 0-15,-7 8-21 0,-1 4-17 0,2 9-5 16,-1-2-11-16,2 4-6 0,2 3-8 16,2-2 4-16,0 4-31 0,-2-1-6 0,6 3 19 15,0-19-18-15,0 9 6 0,0 1-12 16,16 28-18-16,-6-27 19 0,0-2-4 0,2-5 0 16,5-1-3-16,-2-4-9 0,2-4 5 0,1 1-4 15,2-3 21-15,1-3-15 0,-4-1 13 16,-6-3-10-16,3 0 25 0,21-14-16 0,-19 6 24 15,0-2-4-15,-3-1 13 0,-1-1 23 16,-3-1-27-16,-5-1 13 0,2 3-24 16,-6 11-3-16,0-11-3 0,-14-20-19 0,5 20 21 15,-6-2-6-15,0 4-31 0,-3 1 20 16,2 0 18-16,0 2-40 0,3 3-22 0,0-1-3 16,4-1-35-16,0 4-45 0,4-1-30 0,-2 2-33 15,4-3 12-15,-1 3-179 0,4 0 26 16,0 3-129-16,3-6 26 0,1 1 87 0,12-4-12 15,2 0 9-15,5-2 5 0</inkml:trace>
  <inkml:trace contextRef="#ctx0" brushRef="#br0" timeOffset="130504.7">14818 11901 422 0,'0'0'238'16,"0"0"-80"-16,-4 0 12 0,2 4-34 0,-2-1-4 15,-3 10-18-15,-4-1-6 0,1 5-17 16,1-1-22-16,2 2 19 0,1 2-9 0,3 1-26 16,0-1-12-16,3-10 0 0,0 6 13 0,0 0-14 15,16 23-13-15,-4-22 24 0,0 0 6 16,-1-2-34-16,4-6 8 0,3 1 5 0,1-6 3 16,0-1 21-16,4-3-2 0,-11 0 10 15,4 0 22-15,21-14-9 0,-14 6 4 0,-4-2-8 16,0-1 10-16,-3-1 8 0,-2-3-2 15,-2-1-18-15,-5 1 17 0,2 1-34 0,0-1-20 16,-9 2 13-16,0 13 14 0,0-12-29 0,0 0 33 16,-16-9-43-16,5 11 15 0,-1-2-36 0,0 2-3 15,-3 2-34-15,-1 0-30 0,-3-1-7 16,4 4-48-16,-2 1-4 0,6 0 10 0,3 3-105 16,-2-3-89-16,7 2-104 0,1 2 13 15,2-1 46-15,0 1 24 0,0 0 16 0,29-14 10 16</inkml:trace>
  <inkml:trace contextRef="#ctx0" brushRef="#br0" timeOffset="130873.48">15453 11814 536 0,'-3'4'211'0,"-3"0"-47"0,5 0-19 16,-8 10-1-16,1 1-56 0,-2 2 17 15,6-2-17-15,1 4 6 0,-1 4-5 0,4-10 1 16,0 4-40-16,0 5 4 0,0 2-18 0,20 26 11 16,-10-26-14-16,1 1 10 0,-1-3 17 0,4-2-4 15,2-2 2-15,-1-3 13 0,1-4 15 16,2 0-12-16,2-4-3 0,0-4 10 0,1-1 14 16,-8-2-11-16,3 0-12 0,20-16 8 15,-14 3-5-15,-4-2 13 0,-4-4-6 0,0 0-15 16,-3-3 12-16,-2-2-20 0,-6-1 40 0,0 0-36 15,-3 12-10-15,0-6-23 0,-13-22 41 16,5 17-42-16,-3 4 29 0,-2 3-20 0,2-1 0 16,-5 4-16-16,3 5 0 0,0-3-33 15,1 4-25-15,-2 3-43 0,8 2-23 0,-2 1-37 16,1 2 12-16,4 0-123 0,3 0-133 0,0 0 29 16,0 0 26-16,-11 2 24 0,14 0-83 0,3-2 22 15,1 0 74-15,0 0-6 0</inkml:trace>
  <inkml:trace contextRef="#ctx0" brushRef="#br0" timeOffset="131041.61">16060 11915 241 0,'5'0'428'0,"1"0"-18"16,-4-1-62-16,-2-2-45 0,3 2-1 16,1 0-25-16,-4 0-34 0,2 1-28 0,-1 0-24 15,2 0-100-15,0 0-57 0,-3-2-97 0,2 2 5 16,-4-1 7-16,2 1-404 0,-4-4 30 15,1 4 64-15,-10-8 45 0,1-2 4 0,-5 2 20 16,0-5 4-16</inkml:trace>
  <inkml:trace contextRef="#ctx0" brushRef="#br0" timeOffset="137248.91">19750 7127 339 0,'0'0'284'16,"0"0"-19"-16,-15-14-47 0,15 14 1 15,-19-20-38-15,16 18-17 0,1 0-5 0,1-1-37 16,-1 1 7-16,2 1-25 0,0-1-15 0,-2 2-4 16,2 2 4-16,0 1-25 0,0 1-17 0,2 2 21 15,0 11-22-15,-2-6 13 0,7 22-23 0,0-12 23 16,-4 5-5-16,1 2-7 0,2 1 9 15,-1-2-30-15,0-1 18 0,2 0-17 16,0 0 13-16,0 0-20 0,0 0 19 0,1 0-17 16,0-3 4-16,-1-4 2 0,0-1-1 0,-2-1-24 15,-1-3-19-15,-1-1-19 0,1-8-33 16,0 2-55-16,-3-2-9 0,1-3 10 0,-2-2-237 16,0 0-40-16,0 0 34 0,0 0 11 0,9-24 38 15,-4 8-7-15,-1-4 4 0</inkml:trace>
  <inkml:trace contextRef="#ctx0" brushRef="#br0" timeOffset="137648.67">20030 7118 395 0,'0'-3'266'16,"0"-1"-30"-16,1 1-40 0,-1-1-38 0,0 4-4 15,-1 2-3-15,-1 3-17 0,0-1-36 0,-3 12 7 16,-2-1-6-16,2 7-23 0,-2 2-8 0,3 0-11 15,-1 3 9-15,3 2-9 0,0 1-5 16,2 0-3-16,0 0-8 0,0-15-1 16,0 8-4-16,0 1-4 0,13 27-13 0,-9-26 10 15,2-4-2-15,0-2-10 0,2-3 1 16,1-4 1-16,2-2 2 0,1 1-6 0,6-8-15 16,-4-1 14-16,0-2 14 0,-5 0-5 0,2 0-13 15,20-18 0-15,-13 7 6 0,-2-1 18 0,-2 1-8 16,-3-3 4-16,0-1 17 0,-3 2-16 15,-4-5-5-15,-2 7 8 0,0 1-18 0,-2 10 39 16,0-12-18-16,-13-13-13 0,4 11-6 16,-3 2-14-16,1 0 11 0,-3 8 2 0,0-4 3 15,0 1 0-15,-2 2 6 0,4 4-19 0,0 0-9 16,2 1-5-16,10 0-19 0,-10 0-15 16,1 0-25-16,0 0-31 0,2 0-50 0,7 0 5 15,-11 0 14-15,6 0-151 0,5 0-102 16,0 0 8-16,-12 7 26 0,15-7 20 0,2-1 22 15,-1-1 8-15</inkml:trace>
  <inkml:trace contextRef="#ctx0" brushRef="#br0" timeOffset="138034.01">20357 7204 262 0,'-3'-1'264'0,"1"1"-42"0,0 1-41 15,0 1-38-15,-1-1 8 0,-2 3-14 16,3 1-1-16,-1 0-2 0,-3 10-31 0,1 2-38 16,1 0 22-16,4 2-10 0,0-9-21 15,0 2 3-15,0 6-15 0,11 19 5 0,-7-18-7 16,8-1-20-16,-7-4 20 0,3 1 7 0,1-5-21 16,2 0-8-16,-3-1 17 0,-1-4-7 15,2-4-13-15,-1 0 30 0,0-1-11 0,-8 0 4 16,11 0 14-16,13-15 14 0,-10 6-8 15,-3-3 17-15,-1-2-9 0,-5 4 10 0,4-5 7 16,-5 0-4-16,1 0-13 0,-4 5 2 16,0-3-7-16,-1 1 4 0,0 12-5 0,0-13-18 15,-11-16 7-15,4 16-18 0,-5 0 21 0,0-1-36 16,-2 4-15-16,-1 1 26 0,0 1-23 16,-2 3-45-16,-2 1-21 0,6 1-26 0,0 3-4 15,3-3-57-15,10 3-18 0,-8 0 15 16,8 0-114-16,-9 0-143 0,2 13 28 0,7-10-18 15,2-2 27-15,6 5 88 0,-3-6-17 16</inkml:trace>
  <inkml:trace contextRef="#ctx0" brushRef="#br0" timeOffset="138421.79">20689 7190 458 0,'-1'0'189'0,"0"2"-45"16,-3-1-4-16,2 1-29 0,0 2 4 16,-1 1-32-16,1 1 4 0,-3 11-38 0,1-2 7 15,0-4 12-15,3 6-10 0,0 0-32 0,-1 0-2 16,2-8 50-16,0 3-30 0,0 5-50 0,0-1 20 16,14 17 12-16,-7-21 7 0,-2 2 6 15,3-6 5-15,2 2-18 0,4-3 2 0,0 0-22 16,5-3 4-16,0-3 31 0,-7-1-2 15,2 0-21-15,6 0 31 0,20-9 10 0,-21 1 0 16,-1-1-12-16,0 1 32 0,-4-4 7 0,1-1 12 16,-2-1 19-16,-2-3-25 0,-3 3 30 15,-3-4-25-15,0-3-5 0,-5 4-10 0,0 8-24 16,0-6 31-16,-17-16-8 0,6 16-29 0,-3 1-5 16,-1-3 24-16,-3 6-37 0,-1 1-10 15,-2 3-10-15,4 0-44 0,-3 2-25 0,2 1-27 16,11 4-34-16,-4 0-37 0,-6 12 15 15,6-9-222-15,9 1-49 0,2 2 27 0,0-1 22 16,0 1 34-16,10 6 20 0,-1-2 14 0</inkml:trace>
  <inkml:trace contextRef="#ctx0" brushRef="#br0" timeOffset="139043.71">19807 7989 553 0,'3'0'205'0,"-2"0"-7"15,5 0-13-15,17-3-12 0,-7 3-16 0,34-12-7 16,-8 5-15-16,5-2-19 0,7 1-7 15,3-3-12-15,3 3-11 0,3-3-10 16,6 2-21-16,0 0 16 0,4-2-18 0,-5 3-15 16,1 0 4-16,0-2-6 0,-7 5 11 0,1-2-13 15,-7 0-2-15,-3 1-13 0,-5-1 12 16,-4 3-6-16,-6-1 1 0,-6 3-14 0,-1-3 18 16,-2 3-8-16,-7-1 0 0,-11 3 8 0,0 0-10 15,-1 0-25-15,0 0-18 0,-1 0-11 16,-3 0-5-16,7-10-60 0,-10 10 10 0,-2-1-107 15,-2 1-71-15,-1 0 19 0,1 0-138 0,-5 1 25 16,3-1 94-16,-2 0-39 0</inkml:trace>
  <inkml:trace contextRef="#ctx0" brushRef="#br0" timeOffset="139603.56">20550 8042 680 0,'-3'2'198'0,"2"1"-12"15,0-3-52-15,-4 2 16 0,5 0-34 0,-2 3 2 16,0 0-20-16,2 2-2 0,-3 7 2 0,1-1-10 15,0-1-16-15,2 0-11 0,-1-3-17 16,0 11 6-16,1-5-3 0,0-7-15 0,0 3 19 16,0 4-22-16,18 14 10 0,-6-19-2 15,5 0-13-15,5-3 4 0,1-3-22 0,5-4 14 16,-14 0 7-16,9 0-32 0,4 0-12 0,23-17 15 16,-23 8 14-16,-3-3 1 0,-5 0-1 15,-2-1-13-15,-3 1 12 0,-4-2 0 0,-6-1 13 16,1 2-9-16,-2 1 2 0,-3 12-18 15,0-10 6-15,0 2 13 0,-12-7 19 0,4 3-4 16,2 7-15-16,1-2 13 0,2 2-25 0,1 3 8 16,-1-1 4-16,2-1-4 0,-1 4-16 0,1 0 9 15,-1 1-1-15,2 2 16 0,-2-1-6 16,2 1-7-16,2 2-7 0,-2 0 14 0,6 9-22 16,-3 3 22-16,2-2 5 0,1 2 1 0,2 0 1 15,1 0-7-15,-1 2-11 0,-2 0 5 16,3 1 17-16,0-3-13 0,2 3 15 0,0 0-6 15,-1 0-2-15,0-3-15 0,1 2-7 16,-3 0 22-16,1-4-16 0,0 2 5 0,0-5-18 16,-5-4-9-16,1-1-33 0,0-3-50 0,-2-1-14 15,-3-2 10-15,0-1-289 0,0 0 9 16,0-6 19-16,0 0 31 0,0 0 50 0,-2-10-11 16,2 5-9-16</inkml:trace>
  <inkml:trace contextRef="#ctx0" brushRef="#br0" timeOffset="140004.37">21115 8061 217 0,'0'-5'261'0,"4"2"-23"16,-3-3-28-16,3 1-31 0,2 3-24 0,6-6-22 16,4 3-8-16,1 0-11 0,-4 4-35 0,-1 0-9 15,-1 1 12-15,4 0-10 0,1 0-5 16,15 13-4-16,-18-4-10 0,-3 2-10 0,-4-1-2 15,1 3 2-15,-4 0-7 0,-3-2-16 16,0 0 0-16,0-11 12 0,0 13-2 0,0 3-10 16,-12 14-10-16,6-13 13 0,-2-5 0 15,-2 3-4-15,2-1-13 0,3 1 21 0,-4-4-11 16,3 2 13-16,0-5-9 0,-1 6 8 16,4-7-25-16,-2 0 6 0,1 0 2 0,2-2-13 15,-2 0 20-15,3-1-9 0,1-1 3 0,0 0-7 16,0-3 18-16,0 0 5 0,0 0 5 15,14 10-19-15,4-7 6 0,2-2 10 0,2 2-8 16,-13-3-8-16,9 0 13 0,-4080 0-16 0,8163 0 5 16,-4057-15-3-16,-21 12 6 0,-2-1 2 15,0 0-18-15,-3 0 8 0,-4 0-8 0,-2-1-27 16,-5 0-22-16,2 1-50 0,-5-1-34 0,8-3 11 16,-6-1-218-16,-3 4 23 0,0-5 23 15,1 2 21-15,-4 2 20 0,1 0-54 0,1-2 11 16</inkml:trace>
  <inkml:trace contextRef="#ctx0" brushRef="#br0" timeOffset="140367.46">21697 7974 212 0,'-3'-4'324'0,"0"1"-59"0,2 2-31 16,0-1-33-16,-3-1-44 0,3 3 4 0,-2 0-27 15,1 3-20-15,-3-1-9 0,2 4-15 16,-3 8-5-16,0 2-9 0,0 0-12 0,3 3-11 16,2 0 7-16,-1 0-20 0,-1 1 12 0,3-12-23 15,0 7 15-15,11 16 2 0,-4-15-13 16,1 1-5-16,2-4 1 0,0-1 6 0,2-3-18 0,4-1 0 16,1-4 0-16,-2-1 5 0,7-3-8 15,-12 0 5-15,7 0 12 0,19-15 8 0,-16 7 5 16,1-1 22-16,-6-5 4 0,0-1-9 15,-4-2 53-15,-3 2-22 0,-4-5-10 0,-4-1-8 16,3 2 19-16,-3 11-24 0,0-5-13 0,-21-16-25 16,12 11 45-16,-4-1-47 0,-7 2-33 15,4 1-48-15,-6 1-41 0,-1-3-64 0,0 4 15 16,-1 2-290-16,-2-1 10 0,9 1 33 16,-8-2 24-16,8 4 20 0,2 1 25 15,4-3 13-15,5 3 53 0</inkml:trace>
  <inkml:trace contextRef="#ctx0" brushRef="#br0" timeOffset="141237.53">19549 9491 598 0,'0'-13'308'0,"0"13"-39"0,0 0-8 16,0-13-16-16,18-5-3 0,-16 15-54 15,-2-1-24-15,0 3-20 0,0-2 4 0,0-1-31 16,0 1-23-16,0 2-12 0,0 1 8 16,0 0-20-16,0 3 17 0,-2 2-7 0,2 2-38 15,-4 12-1-15,1 1 1 0,0 1 3 0,-1 2 0 16,4-9-2-16,0 6-12 0,0 1-17 15,0 3 3-15,13 27 29 0,-7-28-11 0,-2-5-2 16,3 3-20-16,-1-1 29 0,-1-3-31 0,-3-6-33 16,-1 0-31-16,2-2-20 0,-3-1-38 0,1-3-25 15,-1-1 10-15,0-1-166 0,3-3 25 16,-2 0 20-16,-1 0-142 0,12-17 22 0,-5 2 9 16,4-2 33-16,3-2 31 0,-2-2 1 15</inkml:trace>
  <inkml:trace contextRef="#ctx0" brushRef="#br0" timeOffset="141610.37">19976 9357 371 0,'1'-3'293'0,"1"0"-36"0,-2 2-64 16,0 1 2-16,-2 0-38 0,-3 4 3 0,-5 5-12 15,0 1-30-15,-4 2-23 0,4 4-11 16,0 4 3-16,2-1-9 0,-1 5-21 0,5 4 8 15,-3-5-4-15,5 6-4 0,2-2-27 0,0-13 19 16,0 5-13-16,0 3 11 0,13 20-9 16,-7-20-13-16,3-5-2 0,-3-1 2 15,0-4-1-15,4-1 3 0,0-4-13 0,-3-2 5 16,1-2 0-16,-1-3-8 0,-7 0 1 0,8 0 4 16,3 0-10-16,17-18-1 0,-18 10 15 0,0-4 14 15,-3 3 7-15,-2 4-34 0,-1-3 16 16,-3 1-1-16,0-1-4 0,-1 2-8 0,0 6 6 15,0 0-11-15,0-9-4 0,-16-9 17 0,5 7-12 16,-3 1-6-16,-2 5 19 0,2-3-19 16,0 8-7-16,-4-4-13 0,6 3-25 0,0-3-22 15,6 2-55-15,6 2 0 0,0 0 11 0,-6 0-178 16,6 0-90-16,-10 6 24 0,10-5-25 16,2 0 20-16,0 0 57 0,4-1-2 0</inkml:trace>
  <inkml:trace contextRef="#ctx0" brushRef="#br0" timeOffset="141956.44">20379 9404 339 0,'-6'-1'246'0,"0"1"-83"0,2 0 13 15,-1 1-21-15,-8 9-16 0,2 1-45 16,2 0 20-16,0 4-10 0,3 1-32 0,2 3 23 15,1-2-20-15,3-6-12 0,0 5 3 16,12 23-26-16,-5-18 6 0,1 1 1 0,5-3 10 16,0-4-17-16,-3 0-30 0,4-4 15 0,1-3 12 15,2-3 6-15,-11-5 2 0,3 0 38 16,4 0 2-16,19-12-6 0,-19 4 3 0,2-4-2 16,-1-2 2-16,-1-1 20 0,-4-2-15 15,1-2-24-15,-2 2 1 0,-6-1-7 0,-1 5 2 16,1 1-15-16,-2 2 8 0,0 10-4 15,0-7-31-15,-13-13-13 0,5 11-17 0,-3-1-18 16,-1 7-61-16,3-1-45 0,0 1-16 0,1 1 14 16,1 0-214-16,1 1-48 0,2-1 39 15,1 0 18-15,3 2 25 0,0 0 12 0,0 0 21 16</inkml:trace>
  <inkml:trace contextRef="#ctx0" brushRef="#br0" timeOffset="142274.37">20726 9368 359 0,'-2'2'178'0,"-1"1"-34"0,1 4-36 0,-4 7-1 16,4-2 5-16,-1-2-27 0,2 9-37 0,-3-2 17 16,4-9 5-16,0 4-1 0,12 19-35 15,-6-16 11-15,6-1 20 0,3 1-11 0,0-5-12 16,6 1 28-16,-3-5 14 0,1-2-9 15,4-4-3-15,-13 0 22 0,8 0-1 0,18-14 21 16,-18 7 8-16,-2-6-21 0,1 1-1 0,-2-2-14 16,-1-1 24-16,-1-3-34 0,-3 2-17 15,-3-2-3-15,-6-1-12 0,-1 11 7 0,0-5-2 16,-18-18-12-16,5 14-8 0,-3 3 6 0,-4 1-20 16,-1 1-28-16,-5 4-37 0,-1 2-46 15,2 3 0-15,-2 3 8 0,13 0-150 0,-8 0-175 16,0 0 39-16,-25 15 20 0,27-8 28 0,4 3 57 15,2 0-30-15</inkml:trace>
  <inkml:trace contextRef="#ctx0" brushRef="#br0" timeOffset="142606.28">19852 10160 655 0,'28'-2'227'0,"-11"2"-41"16,41-11-6-16,-10 4-28 0,5-3-7 15,8-2-16-15,1-3-19 0,5 1-1 0,7-3-3 16,3-1-33-16,-1 0-6 0,-2 2 14 15,-2 0-24-15,-3-1 14 0,-9 3-28 0,-6 2 2 16,-8 2-20-16,1-2 17 0,-11 4-10 16,-3-4-1-16,-5 5-8 0,2 0-21 0,-7 4-10 15,-7-3-27-15,-4 5-23 0,-12 1 7 0,0 0-140 16,10 1-167-16,-14 0 5 0,-2 2 26 16,-3 0-40-16,-9 1 7 0</inkml:trace>
  <inkml:trace contextRef="#ctx0" brushRef="#br0" timeOffset="142885.84">20401 10204 483 0,'-3'6'267'0,"2"-4"-40"0,-1 5-27 16,5 10-17-16,-3-8-29 0,0 7-15 15,0 2-20-15,0 3-25 0,11 22 14 0,-6-18-17 16,1-3 4-16,0-1-12 0,-1 3-13 0,4-2 1 16,-3-1-10-16,1 0-13 0,-3-2 1 15,3-3-11-15,-4 1 7 0,3-3 6 0,-5-5-24 16,3 2 1-16,-2-6-35 0,0 1-16 0,1-2-30 16,-3-1-37-16,2-3 10 0,-2 0-265 15,0 0-33-15,0 0 24 0,23-15 25 0,-10 7 13 16,-1-4 8-16</inkml:trace>
  <inkml:trace contextRef="#ctx0" brushRef="#br0" timeOffset="143452.34">20889 10320 422 0,'-4'-16'281'0,"-4"4"-36"0,3-3-21 0,0 5-36 15,-2 2-38-15,-3-2 7 0,4 2-28 16,-6-3-3-16,1 8-16 0,2-2-36 0,1 2 1 16,-3 3 2-16,4 0-16 0,-2 0 7 15,9 0-18-15,-14 0-6 0,-13 10-10 0,12-3 5 16,7 0 0-16,-4 3-17 0,4-2 4 0,4-1-4 16,0 3-5-16,2-2 13 0,2 0-14 0,0-8-4 15,0 7-2-15,0 0-6 0,15 13 8 16,-2-5-9-16,0-1 5 0,2-2 10 0,-3 4-23 15,3-2 24-15,0-3-14 0,0 2-5 16,-4 0-5-16,3 0 12 0,0-2-2 0,-4 0-8 16,2-1 19-16,-2 1-11 0,-1 0 4 15,0-2-20-15,1 1 22 0,-6-3-11 0,2-1 6 16,-2-1-15-16,-1 1 4 0,-3-1-16 16,6-3 17-16,-6 1 5 0,0 1-5 0,0-4-4 15,0 0 9-15,0 0-10 0,0 8-1 0,0-8 25 16,0 6-4-16,0-6-4 0,-13 11-16 0,9-8 18 15,1-2-2-15,-3 2-8 0,-1-2-5 16,2-1 10-16,-3 0 8 0,-2 0-21 0,-5 0 12 16,-1 0 8-16,-24-11-3 0,24 6-8 0,2 2 22 15,4-1-7-15,2 2 13 0,-6-4 1 16,5 3-4-16,4-3 2 0,1 2 11 0,1-1-28 16,2 0 15-16,1-2-10 0,14-12-2 0,-2 6-13 15,3-3 7-15,3-1 3 0,0-1 19 0,2 4-3 16,-4-4-36-16,1 0 11 0,0 2-17 15,-3 1-1-15,-1-1-44 0,-2-2-23 16,-2 4-14-16,0 0-17 0,3 2 10 0,-6-3-191 16,3 4-73-16,-1 1-13 0,2-3 81 0,-4 2-10 15,5-4 12-15,-1 6 6 0</inkml:trace>
  <inkml:trace contextRef="#ctx0" brushRef="#br0" timeOffset="143796.2">21233 10111 371 0,'-11'7'222'0,"-3"4"-19"16,3 2-32-16,-3 0-23 0,3 2-18 15,-3 4-33-15,5 2 15 0,2-1-4 0,-2 8-11 0,7-6-29 16,2 4 3-16,-1-2 16 0,1-11-28 15,0 4-21-15,12 22 10 0,-5-20 11 16,-1-2-14-16,2-2 16 0,0-1 17 0,-1-7 0 16,2 2 47-16,1-4-21 0,-1-2 7 0,1-1 10 15,-10-2-21-15,11 0 14 0,20-17-8 0,-17 5 17 16,1-2-45-16,-3-5 4 0,2-4-5 16,-5 1-29-16,0-1 43 0,-4-2-14 0,-1 0-36 15,-4 0-17-15,4 0-15 0,-4 10-47 16,-21-23-109-16,7 17-34 0,-5-3 16 0,-4 2-283 15,-2 0 33-15,-1-2-25 0,-2-1 27 16,5 3 78-16,-4 3 20 0,4 0 11 0</inkml:trace>
  <inkml:trace contextRef="#ctx0" brushRef="#br0" timeOffset="145048.28">19830 11860 708 0,'0'-17'235'16,"-15"17"-26"-16,15-12-9 0,-14-5-23 15,14 13-12-15,0 0-32 0,-3 0-24 0,3 2-6 0,0-1-8 16,3 3-16-16,-3 0-3 0,0 1-28 15,0 2 2-15,0 3 13 0,0 1-11 0,1 0-8 16,0 11-1-16,-1-9-5 0,0 8 16 0,0 3-6 16,0 1-9-16,0 1 9 0,0 1-6 15,12 25 2-15,-8-28-16 0,1 0 8 16,-1-1-18-16,-2-3-8 0,1-5 7 0,-1-2 5 0,1-3 1 16,-3 2-6-16,4-4-4 0,-3-1 12 15,-1 2-7-15,1-2-13 0,1 0-16 0,-2-3-29 16,0 0-76-16,0 0 12 0,2-3-111 15,-1 1-128-15,1-3-59 0,-2 1 50 0,5 0 52 16,-3-10 19-16,8 2 13 0,0-4-26 0</inkml:trace>
  <inkml:trace contextRef="#ctx0" brushRef="#br0" timeOffset="145522.94">20119 11763 267 0,'0'-4'296'0,"3"0"-41"0,-3-1-47 16,1 3-39-16,0 1-25 0,1 0-17 16,-2 1-3-16,2 0-17 0,-1 2-14 0,-1 1-13 15,3 1-25-15,-2 1 27 0,-1 0-29 0,1 3 16 16,2 9-21-16,-2-6 4 0,2 0-15 0,-1 5 3 16,4-1-2-16,0-3-5 0,3 5-5 15,1-2 0-15,0-5 6 0,2 1-8 0,1-1 4 16,4-3-12-16,1 1 0 0,0-3 3 15,-2 0 6-15,3-1-16 0,-4-4 3 0,-7 0 2 16,6 0-4-16,1 0 6 0,16-14-7 16,-21 9-1-16,-2-2 3 0,-1 2-18 0,0 0 22 15,-5-1-15-15,4-6 7 0,-1 2 24 0,-1 0-9 16,-2 2 11-16,0 3-9 0,0-2 5 16,-1 1 13-16,0 0-22 0,1 4 6 0,-1-2 2 15,-1 1-1-15,0 1-10 0,0 0-12 0,0 0 23 16,2-1-11-16,0 2 5 0,-2 1-23 15,0 0 11-15,0 0-4 0,0 0-3 0,1 14-3 16,0-9 6-16,-1 2-6 0,4 10-3 16,-1 1 11-16,-2-3-3 0,2 2-6 0,-1 1 2 15,3-1 7-15,-2 1-5 0,2-1-10 0,-4 1 21 16,2-6-17-16,1 3 11 0,1-4 7 16,-5-1-37-16,1-3-29 0,-1-2-36 0,3 0-40 15,-2 0 11-15,-1-4-165 0,0 0 24 0,0-1-180 16,0-1 27-16,0-2 80 0,5-2 55 0,-4-2-18 15</inkml:trace>
  <inkml:trace contextRef="#ctx0" brushRef="#br0" timeOffset="146003.17">20724 11753 732 0,'2'-3'308'0,"1"3"-62"15,-2-2-21-15,2 0-28 0,-3 2-42 0,3-1 5 16,0 1-28-16,-2 2-10 0,-1 1-9 0,3 1-17 16,-2-1-9-16,0 4 3 0,5 8-14 0,-3 0-28 15,4 1 11-15,0 0-10 0,1 4-18 0,2-4 9 16,0-3 4-16,1 5 0 0,3-1-4 16,-1-2-32-16,0-2 30 0,2-1-4 15,-1 0-25-15,0-4 6 0,3 0 15 0,-5-5-16 16,0-1-14-16,-1-2 7 0,-11 0 14 0,14 0-3 15,14-13-4-15,-16 5-22 0,1-3 8 16,-4 0-6-16,0-1 18 0,-4-2-16 0,0-3-7 16,0 1 13-16,-2 3 0 0,-3 0 4 15,0 4-15-15,0 9 35 0,0-8-22 16,0 0 1-16,0 1-5 0,0 7 10 0,0-9-9 16,0 9-3-16,0-7 13 0,0 7-14 0,0 0 12 15,0 0 0-15,-6-10-10 0,6 13-5 16,0-1 8-16,2 2 15 0,-2 0-15 0,0 2-6 15,1 1 8-15,-1 2 17 0,0 0-13 0,0 5-10 16,0 3 11-16,9 20 12 0,-8-13-15 16,4-7-11-16,-1 4-9 0,4-1 33 0,-6 0-8 15,0-1-24-15,1-6-22 0,0 3-32 0,-3-4-18 16,1-4-49-16,1 0 10 0,-2-2-147 0,0-6 22 16,0 0 20-16,0 0-138 0,-3 7 4 15,3-7 76-15,1-3-21 0,1-2 8 16</inkml:trace>
  <inkml:trace contextRef="#ctx0" brushRef="#br0" timeOffset="146398.61">21346 11716 635 0,'-2'2'203'0,"-2"-1"-41"0,1 2-25 15,-1 0-27-15,2 3-10 0,-1 0 1 16,-1 8 2-16,2-1-33 0,-1-2 16 0,3 0-19 16,0 0-7-16,0-2-19 0,0 3 6 15,12 16-25-15,-3-14 29 0,1-2-12 0,-1 1 22 16,6-3-7-16,-2-1-4 0,1-2-4 0,2-2-2 16,-5-3 6-16,3 1 8 0,-2-3-16 15,-12 0 21-15,10 0-19 0,3 0 11 0,17-16 7 16,-17 7-7-16,1 0-7 0,-5-3 0 0,-4-1 16 15,0 1-21-15,-5 5 0 0,0-2 15 16,0-2-32-16,0 0 10 0,-15-18-6 0,5 11 15 16,-4 4-19-16,2-2-4 0,-2 3-10 15,0 2 15-15,1 0-24 0,3 4 12 0,-3-3 10 16,4 6-11-16,0 0-37 0,3 2-8 0,-2 2-14 16,2-1-44-16,0 0-48 0,6 1 13 15,0 0-76-15,0 0-37 0,-6 0-111 16,6 0-27-16,-9 11 54 0,13-10 24 0,1-1 14 15,1 2 9-15</inkml:trace>
  <inkml:trace contextRef="#ctx0" brushRef="#br0" timeOffset="146768.5">21749 11597 520 0,'0'-2'254'0,"1"-1"-47"0,-2 3-42 0,0 0-4 15,-2 0-20-15,2 2-27 0,-2 1-6 0,-3 1-1 16,-4 9-14-16,5-1-3 0,-1 4-16 0,2-1-5 16,3 1-15-16,-2 1 8 0,3-6-31 15,0 3 11-15,0 2-16 0,12 16 5 0,-7-15 14 16,2-3-7-16,-2-1-25 0,5 0 11 0,-1-3 13 16,2-1 1-16,2-2 1 0,-1-3 5 15,3 1 7-15,3 0-9 0,-1-3 13 0,-10-2 16 16,7 0-6-16,21-12-16 0,-21 3 5 15,4-1 29-15,-1-3 1 0,2-1 8 0,-3-1-33 16,-4-6 30-16,-2 3-19 0,0-2-6 0,-7-2-7 16,1-1-18-16,-2 0 29 0,-2 11-34 15,0-5 23-15,-11-18-15 0,1 17-16 0,-4 0-32 16,1 4 19-16,-4 5-55 0,-1-4-42 16,-3 7-28-16,-5 3-49 0,1-2 16 0,-5 4-328 15,2 0 55-15,12 1 24 0,-3 0 36 0,-5 0 14 16,0 0 22-16,-20 11 14 0,26-3 23 15</inkml:trace>
  <inkml:trace contextRef="#ctx0" brushRef="#br0" timeOffset="147364.09">20199 12547 382 0,'27'-10'236'0,"3"3"-50"16,3-4-27-16,11 3-37 0,12-2 11 15,12-2-36-15,6 1 8 0,5-2-20 0,8-1 5 16,6 2-6-16,2 2 1 0,2-4-30 15,0 4-23-15,-1 1 20 0,-5 1-6 0,-4 2 15 16,-7-2-18-16,-4 2-31 0,-7 2 5 0,-10 0 18 16,-3 0-12-16,-5 2-14 0,-10-1-6 15,-2 0 14-15,-8 3-21 0,-1-2-41 0,-5-3 6 16,-15 5-28-16,-1 0-55 0,-2 0-65 0,0 5-163 16,-11-5 59-16,-1 1 15 0,-4-1 11 15</inkml:trace>
  <inkml:trace contextRef="#ctx0" brushRef="#br0" timeOffset="147888.15">20936 12683 287 0,'-4'-1'259'0,"7"-1"-35"0,-1 0-63 15,3 1 13-15,2-2-31 0,-1 3-28 16,0-1-17-16,2 1-3 0,1 0 11 0,0 0-23 16,4 0-18-16,15 12-16 0,-15-8 3 15,-6 3-11-15,5 0 0 0,-6-1 8 0,3 3 2 16,-4-1-7-16,-5 0-23 0,0-8-5 0,0 9 13 16,0-2-9-16,-11 15 12 0,-1-7-20 15,3-5 2-15,-5-1-1 0,2 1-30 0,0-1 35 16,-6-4 0-16,10 0-8 0,2-1-25 0,0 0 19 15,2-2 1-15,0 0-13 0,4-2 14 16,-3 3-15-16,2-1-4 0,1-2-1 0,0 0-28 16,0 0 10-16,12 7 26 0,-6-4-28 0,8 4 34 15,4 0-12-15,-8-4 10 0,6 1-4 0,-1 2-6 16,-2-1 13-16,3 2 16 0,-7-3-46 16,8 3 4-16,-10 1 30 0,0-3-15 15,-3 0-9-15,2 4-8 0,-3-4 38 0,-3 5-28 16,0 7-1-16,0-11 46 0,0 5-9 15,0 3 14-15,0 1-19 0,-13 18 1 0,5-20 13 16,1 1-6-16,-3 0 11 0,-2-4-17 0,0 1 7 16,-2-2 19-16,2-3 4 0,-1 2-5 15,0-5-8-15,3 0 6 0,-3-1 2 0,4-2-7 16,3 2-6-16,6-2 11 0,-9 0-17 0,2 0-32 16,-2 0-7-16,-12-15-76 0,14 13 7 15,5-4-121-15,-2 2-157 0,1-2-5 0,4 0 47 16,1 1 41-16,-2 0-21 0</inkml:trace>
  <inkml:trace contextRef="#ctx0" brushRef="#br0" timeOffset="148310.44">21451 12693 539 0,'0'3'145'0,"-2"1"28"15,2 3-39-15,-3 12-3 0,3-9-42 0,0 0 9 16,0 7-17-16,-6 21-30 0,2-16-13 0,4 2 32 16,-3-2-39-16,3 0 23 0,0-1 8 0,0-12-25 15,0 4-25-15,0 4 10 0,0-3 2 16,13 14 9-16,-8-19-18 0,2-2 20 0,1-2 16 15,5 0-27-15,0-3 21 0,1-2-30 16,-6 0-9-16,3 0-5 0,21-15 43 0,-19 7 6 16,-1 0-11-16,-1-2 13 0,-3-2 21 0,-2 3-1 15,-3 1-1-15,-1 0-8 0,1-1 8 0,-3 9-20 16,0-6-12-16,0 6 9 0,-12-25-13 16,4 16-7-16,3 2 0 0,-2 0-2 0,-3 1-7 15,1 0 2-15,-2 2-9 0,5 4 2 0,0-5 5 16,-1 5-26-16,2 0-9 0,5 0-31 15,0 0-43-15,-5 0 8 0,5 0-73 0,-10 0-35 16,3 12-135-16,6-9-25 0,-1-1 4 16,2 1 26-16,2-2 12 0,-2 2 4 0</inkml:trace>
  <inkml:trace contextRef="#ctx0" brushRef="#br0" timeOffset="148717.29">21795 12671 234 0,'0'0'215'0,"0"0"-61"0,0 0 18 16,0 2-23-16,-3 2-28 0,-4 8-9 16,-1 1-1-16,-4 2-47 0,1-1 22 0,2 3-14 15,-1-1 7-15,4 4-22 0,-1-6-1 0,3 7-1 16,1-3 21-16,3-9-3 0,0 2-15 15,0 6 0-15,17 11-14 0,-7-14 39 0,3-5 4 16,3-2 8-16,-2-2-5 0,6-3 15 0,-11-2-20 16,6 0 10-16,2 0 6 0,20-11 6 0,-20 4 3 15,-2-4 5-15,2 3-13 0,-4-5 36 16,-2 3 1-16,1-1 13 0,-4-3-10 0,1 1-14 16,-5-1-18-16,-4 1-14 0,0-4-1 15,0 9-20-15,-13-18-7 0,3 9-16 0,-5 0 16 16,-2 2-6-16,-2-2-13 0,0 5-14 15,2 0 1-15,1 2-24 0,-1 2-2 0,2 2-102 16,-3 4-68-16,0 2-42 0,8 0 19 0,-2 0-297 16,-16 14 36-16,14-9 34 0,5 2 30 0,5 0 27 15,1-5-5-15,3 5 23 0,0 1 22 16,0-8 27-16,12 17 12 0</inkml:trace>
  <inkml:trace contextRef="#ctx0" brushRef="#br0" timeOffset="150542.37">21495 12568 275 0,'0'0'111'0,"-13"0"-36"0,13 0-27 16,0 0 27-16,0 0-21 0,0 0 24 0,-13 0-24 15,-4-14 7-15,15 14-34 0,-1 1 8 16,0 1 15-16,2-1-16 0,0 3-8 0,-1-2-2 15,-1-1 32-15,-1 3-8 0,0-1-3 0,3-1 18 16,-3 3 5-16,3-4 23 0,-3 2-48 0,-1 1 30 16,4 0-2-16,-3-1-10 0,-1-1-13 15,2 4-3-15,-1-3 8 0,1 1-13 0,0 1-10 16,-1-1-14-16,1 0 24 0,0 1-5 0,0-2-13 16,1 4-10-16,-1-4 20 0,-1 3-5 0,3-3-22 15,-1 3 14-15,-1 0 6 0,3 1 9 16,-3-2-30-16,3 2-30 0,-1 0 3 0,1-2-127 15,0 0-209-15,-5 12 16 0,4-5 32 16,1-2 6-16,-3-3-1 0</inkml:trace>
  <inkml:trace contextRef="#ctx0" brushRef="#br0" timeOffset="151994.43">20049 13861 265 0,'0'-13'279'0,"0"13"-35"0,0-14-19 16,9-3-16-16,-9 11-28 0,2 2-12 0,0-2 4 15,-2 2-25-15,1 3-3 0,0-2-22 0,2 1-15 16,-2-3-25-16,-1 4-18 0,0 0 6 16,1 2-21-16,-1 2-3 0,3 2 6 0,-3 3-20 15,0 12 7-15,1 1-4 0,0 0 3 0,1 3-2 16,0 1-10-16,2 1-10 0,-1-3 10 15,-2 3-1-15,3-2-9 0,-3 0-4 0,2-2 10 16,2 0-5-16,0-2-10 0,0-1 1 16,-1-3 1-16,0 0-6 0,-2 0 11 0,2-4-13 15,-1-5 0-15,0 1-40 0,0-4-17 0,-2 2-59 16,0-2 9-16,1-2-81 0,-1 1-167 16,-1-3-41-16,0 0 20 0,12-15 24 0,-5 1 16 15,2-1 2-15</inkml:trace>
  <inkml:trace contextRef="#ctx0" brushRef="#br0" timeOffset="152400.18">20403 13859 222 0,'-2'-1'246'15,"0"1"-86"-15,-2 1 8 0,-1 3-57 16,3 1 28-16,-7 10 4 0,-1 4-37 0,7 5 10 15,3-15-59-15,0 6 34 0,0 5-21 0,0 2 0 16,0 4-3-16,0 0-15 0,14 26 0 16,-4-26-7-16,3-4-9 0,-2-2-9 0,4-1-23 15,0-1 30-15,0 0 0 0,4-3-10 16,2-4-12-16,4 2 26 0,0-3-16 0,3-6-31 16,-4-1 4-16,3-3 36 0,-14 0-11 15,5 0-26-15,17-17-2 0,-17 9 40 0,-4-1-3 16,-4-2 8-16,-4 2-34 0,-3 0 28 0,-3 9-19 15,0-9 5-15,0 0 8 0,-12-12-2 16,3 10-17-16,0-1 12 0,2 3-5 0,-5 1 5 16,4 0-1-16,-6 1-6 0,0 0-2 15,1 4-7-15,3 0 18 0,1 3-9 0,0-2 9 16,0 2-30-16,9 0 1 0,-10 0 11 0,-1 0-13 16,-10 11 5-16,14-7-28 0,1-2-41 15,-2 3-4-15,3-1 7 0,1 1-67 0,2-2-32 16,-3 0-64-16,3-1-110 0,0 2 9 0,3-2 13 15,2 0-24-15</inkml:trace>
  <inkml:trace contextRef="#ctx0" brushRef="#br0" timeOffset="152963.37">20962 13875 307 0,'-3'0'96'0,"3"0"11"16,-3 1-26-16,2 2-11 0,1-3 5 0,-3 3-7 15,3-2-10-15,-1-1-4 0,0 0 3 0,1 2 31 16,0-1-45-16,0-1 27 0,0 1 30 15,-4-1-8-15,4 0 5 0,-1 2-1 0,1-1-10 16,-1-1 12-16,-1 0-9 0,2 2-14 16,-1-2-12-16,0 1-6 0,1-1 14 0,0 1-24 15,-1 0 1-15,-1-1-6 0,2 5-18 0,0-4 9 16,0 2 0-16,2 2 8 0,-2 0-13 16,1 1-3-16,-1-6-9 0,10 23-12 0,-2-8 14 15,-2-1-3-15,2 1 16 0,4 0-13 0,-4-1-15 16,1-1-4-16,3-3 11 0,2 1 13 15,-4-4-9-15,4 1-4 0,0-3-5 0,4 0-16 16,-4-3 22-16,0 2 11 0,-2-2-18 16,-2-1 6-16,-10-1 2 0,7 0 0 0,6 0 0 15,12-11 2-15,-13 4 4 0,-2-2-18 0,-3-4 16 16,-2 4 0-16,-1-2 6 0,-4 1-6 0,0 10 2 16,0-10 0-16,0-2-12 0,-13-18 12 15,1 18-17-15,0-2-8 0,-1 2-3 0,-2 2 24 16,-1 0-9-16,1 1-15 0,1 1 17 15,0 4-9-15,5 0 1 0,-1 1-6 0,2 1 2 16,3 1-29-16,5 1-14 0,0 0-23 0,-9 0-21 16,9 0 8-16,-9 10-90 0,9-7-72 15,3 1-125-15,-1-1 25 0,2-1 21 0,10 7 15 16,1-4 4-16</inkml:trace>
  <inkml:trace contextRef="#ctx0" brushRef="#br0" timeOffset="153362.41">21410 13764 270 0,'-13'10'194'0,"3"1"-70"0,1 3 3 0,3 0-17 15,-2 6-14-15,4-2-12 0,4 2-17 16,0-12-7-16,0 8-4 0,0 1 8 0,18 20-33 16,-10-18-1-16,0-3-4 0,2 0 30 0,0 0-1 15,0-4 3-15,2-1 11 0,-4-3 21 16,2-3-7-16,-3 1 15 0,2-5-10 0,-9-1 10 16,8 0-10-16,-2 0 11 0,7 0 13 15,12-16-14-15,-12 5-14 0,-1-3 2 0,-2-3 13 16,-2-2 2-16,0-1-7 0,-3-1-33 0,-3 0 0 15,0-2 15-15,-2 12-5 0,0-4-24 16,0-4-9-16,-12-16 7 0,6 17-19 0,-5 3-4 16,2 2 4-16,3 1-3 0,-4-1-16 0,0 7-55 15,-5-4-51-15,6 8-31 0,9 2 13 16,-11 0-222-16,-2 0-80 0,-3 0 30 0,-9 12 23 16,10-5 36-16,1-2 21 0,2-1-4 15</inkml:trace>
  <inkml:trace contextRef="#ctx0" brushRef="#br0" timeOffset="153842.87">20151 14553 494 0,'-2'0'205'0,"2"1"-37"16,0-1-18-16,2 0-18 0,3 0-11 0,3 0-7 16,15-1 10-16,-11 1-35 0,13 0-6 15,1 0 10-15,44-14-8 0,-24 9-33 0,6 0-9 16,10-7 22-16,0 4-4 0,5-1-7 16,5-4 1-16,3-1-1 0,3-1-4 0,0 1 3 15,1-2-19-15,1 0 2 0,1-2 4 0,-3 4-11 16,-6-2-6-16,-6 2 6 0,-5-1-18 15,-6 3 0-15,-5 0 10 0,-5 2 1 0,-9 1-11 16,-2 1-4-16,-4 0 8 0,-9 2-23 0,1 0-34 16,1 2-35-16,-23 4 9 0,9 0-99 15,-9 0-82-15,7 0-108 0,0 3 13 0,-12-2 38 16,4 2 21-16,-4 0-38 0</inkml:trace>
  <inkml:trace contextRef="#ctx0" brushRef="#br0" timeOffset="154273.25">20805 14691 359 0,'-3'0'261'15,"0"0"-23"-15,0 0-27 0,0 0-21 0,0 0-24 16,2 0-29-16,0 0-14 0,-1 0-16 0,1 0-3 16,0 2-17-16,1 0-18 0,0 1-5 15,0 1 2-15,4-1 0 0,-2 3-19 0,10 8 11 16,-3 0-14-16,0 2 7 0,2-1 8 15,-3 5-10-15,3-4-1 0,-3 3 1 0,1-1-18 16,2 0 7-16,0-1-4 0,-2 2-13 0,1-1 12 16,-4 0-13-16,4-1 1 0,-3 1-16 0,-1-3 16 15,-1-1-8-15,3 2-1 0,-4 0 7 16,0-7 0-16,-2 0-14 0,-1-2-2 0,0 1-37 16,1-4 6-16,-1-1-26 0,1 0-49 15,-1 1 11-15,2-1 8 0,-2-3-202 0,-1 0-105 16,0 0 13-16,0 0 50 0,23-17 16 0,-13 4 12 15</inkml:trace>
  <inkml:trace contextRef="#ctx0" brushRef="#br0" timeOffset="154769.1">21175 14862 480 0,'3'-7'236'16,"-2"3"-23"-16,1-2-42 0,5-3-29 0,2 2-17 16,-3 2 3-16,7-3-11 0,3 3-22 0,0 1 5 15,-1 3-18-15,-7 1-15 0,3-2-14 16,-2 1-11-16,-9 1 0 0,8 0 14 0,1 0-19 16,0 0-3-16,2 0-27 0,14 13 16 15,-15-11-1-15,-1 2-5 0,-3 0 7 0,-2 2-15 16,1-4-21-16,-1 4 19 0,-3-3-12 0,1 4 19 15,-2-2-10-15,0 2 6 0,0-7 9 0,0 11-4 16,0 2-7-16,-12 12-8 0,7-11 5 16,-4-2-2-16,1 1 5 0,-2-4-8 0,-3 3 19 15,3-1-19-15,1-2-14 0,-4 1 7 0,2-3 18 16,3 0-5-16,-1-4-17 0,2 4 1 16,0-5 28-16,3 1-30 0,2-1 20 0,-2 0-18 15,-1 0 0-15,5 2 2 0,-5-3 15 0,5 0-21 16,0-1 33-16,0 0-7 0,0 0 1 15,0 0-5-15,15 5-18 0,3-1 28 0,-8-4-8 16,7 0 8-16,2 0-2 0,5 0-7 16,-2 0-8-16,1 0 12 0,0 0-23 0,23-11 13 15,-24 9-3-15,-2 1 11 0,0-2-7 16,-1 1-6-16,-5 1 11 0,-4 0-15 0,8-4 1 16,-7 3-32-16,-2 1-29 0,-1 1 7 15,-1-4-88-15,-1 2-25 0,-3-1-99 0,0 2-93 16,0-2 24-16,1-1 13 0,-2 2 8 15</inkml:trace>
  <inkml:trace contextRef="#ctx0" brushRef="#br0" timeOffset="155239.99">21878 14611 209 0,'-6'0'162'0,"-1"0"6"0,-5 7-24 16,-1 0-11-16,1 2-18 0,1 2-5 0,4 3-31 15,-2 2-8-15,-1 0 7 0,4 1-22 16,-1 0 19-16,2 1-28 0,5 1-13 0,-2 2 13 16,2-9-27-16,-2 9 27 0,2-13-28 15,0 5 14-15,14 18 23 0,-6-16-21 0,2-1-13 16,-1-2 11-16,4 1 19 0,0-2-35 0,-2-3 11 16,11-1 20-16,-8-3-1 0,-1-1-19 0,-3-2 45 15,4-1-22-15,-2 0 16 0,1 0-5 16,15-15 9-16,-13 7 6 0,-1-5 0 15,1 1 14-15,-3-3-22 0,-5-1 8 0,-1-2-1 0,-1 2 9 16,-1-2-10-16,-2-1 3 0,-2 0-32 16,0 9 20-16,-13-16-9 0,5 9-32 0,-3 3-17 15,0-2-31-15,-3 3-57 0,1-2-78 16,-1 3 16-16,0 5-287 0,2-3 51 0,3 5 32 16,1-1 23-16,5-1-34 0,-1 4 13 15,4 3 50-15</inkml:trace>
  <inkml:trace contextRef="#ctx0" brushRef="#br0" timeOffset="156662.76">18181 16240 320 0,'0'-15'129'0,"0"15"24"15,-14 0-29-15,14 0-20 0,-20-26 22 16,17 23-11-16,0 1-22 0,2 2 26 16,-1-3-3-16,-1 0-39 0,2 2 3 0,0-2-19 15,-1 1-2-15,2 1-16 0,3 1 13 0,1 0-4 16,2-1-11-16,20 0 7 0,8-1-6 15,2 0-14-15,6 1 5 0,-2 1-8 0,12 0 16 16,-24 0-23-16,17 0 11 0,14 0 0 16,10 0-11-16,8 0 7 0,9 0-2 0,5 0-25 15,6 0 25-15,8 0-2 0,9 0-17 0,124-9-5 16,-108 9 6-16,-1-3-10 0,3 0 15 16,5-2-3-16,1 4-3 0,-1-2 3 0,-3 3-7 15,1-2 3-15,-2 1 0 0,-1 1 10 0,-66 0 1 16,35 0 2-16,14 0-17 0,7 0 14 0,-3 0 5 15,121 12-3-15,-126-9 4 0,-8 0-21 16,-1 1 7-16,-9-3 4 0,-6 2 4 0,-4 1-4 16,-9-2 8-16,-7-1 11 0,-6 0-1 15,-7 0 12-15,-7 1-10 0,-4 0 12 0,-9-1-13 16,-1-1-4-16,-1 0-4 0,-4 1 2 0,-6-1-2 16,-1 1-14-16,-2 1 9 0,-5 1-8 0,-5-1 4 15,-1 1-33-15,-4 1-18 0,2-1-63 16,-5 2 11-16,0-1-88 0,0 1-136 15,-4 0-54-15,0-5 26 0,0 0 21 0,-21 15 13 16,2-10-8-16</inkml:trace>
  <inkml:trace contextRef="#ctx0" brushRef="#br0" timeOffset="157559.84">18728 17444 312 0,'-2'0'190'16,"1"1"-46"-16,-1-1 27 0,1 1-48 0,0-1 1 15,1 1 5-15,-2-1-21 0,2 2-12 0,0-2 5 16,0 0-10-16,0 0 3 0,-1 3-14 15,0-3-2-15,1 0-13 0,2 2 12 16,0 0 11-16,0-2-12 0,5 1-1 0,1 1-19 16,13 0-1-16,-1 3 4 0,7-5-1 0,4 1-16 15,1 3-20-15,0-3 16 0,4 2-8 16,4 1-7-16,5-2 16 0,2 0-14 0,6 2-2 16,6 0-4-16,4 0-1 0,2 1-6 0,7 0 2 15,9 0 6-15,1-2 4 0,9 1-10 16,5 2 8-16,6-2-10 0,1 0-9 0,8 1 9 15,6 0-3-15,-1 0 2 0,5 0 3 0,-2 2-5 16,0-3-5-16,3 4 4 0,-1-1-1 0,1 2-2 16,-2 0-6-16,-5-2-1 0,-1 3 9 15,-6-1-16-15,-4 1 13 0,-2-2 6 0,0 0-19 16,-6 0 16-16,-1-2-1 0,-3 0-5 16,-8 0 8-16,-3-2-13 0,-1-1 27 0,-5-1 3 15,-5 2-3-15,-38-4 7 0,14 0 17 0,4 0-6 16,1 0 18-16,-3 0 0 0,0 0-6 15,-6 0 33-15,-1 0-21 0,-6 0-10 0,3 0 11 16,-6 0 6-16,-2 0-45 0,-3 0 17 16,-1 0-2-16,-8 0 11 0,-2 0-37 0,-3 0 5 15,0 0 27-15,-4 0-47 0,-2 0 21 0,9 0-5 16,7 3-19-16,-13-1 10 0,-2-1-3 16,-1 3 2-16,0-1 16 0,-2-2-21 0,-1 0-11 15,-3 1 16-15,1-1-7 0,1-1-16 0,0 2-11 16,-3-2-40-16,1 0-23 0,-2 0-46 0,1 0-61 15,-4 0 19-15,1 0-244 0,-2 0-22 16,1-3 31-16,-9-6 23 0,3 0 26 0,0-2 43 16,-2 2 3-16,6-6 67 0</inkml:trace>
  <inkml:trace contextRef="#ctx0" brushRef="#br0" timeOffset="158795.63">16491 16794 222 0,'0'-13'206'0,"14"13"-46"0,9-19-42 16,-16 17 28-16,-3 2-28 0,4 0-51 0,-1 0 28 16,-7 0-30-16,11 0 0 0,19 16 15 15,-10-3-4-15,0-5-44 0,-5 4 36 0,4 2-6 16,-4 1-6-16,6 1-19 0,-7-1-1 15,0 2 34-15,1-1-5 0,-1 0-36 0,2 2 17 16,-4-2-8-16,-1 2 3 0,-1-1 2 0,1-2 11 16,-4 2-11-16,4 0 2 0,-6 0-9 0,3 1 20 15,5 0-25-15,-4-3 0 0,5 4 14 16,0-2 8-16,0 0-17 0,8-2-1 0,1 3-6 16,2-5-9-16,7 1 18 0,3-2-23 15,4-2 11-15,2-1-17 0,-1 1 1 0,2-2-14 16,-1-4-1-16,-4-1-42 0,-20-3-49 0,8 0 9 15,1 0-104-15,20-15-75 0,-28 4-107 16,-8-2 24-16,-5-6 19 0,-5 11-32 0</inkml:trace>
  <inkml:trace contextRef="#ctx0" brushRef="#br0" timeOffset="159194.37">17032 16753 293 0,'1'0'131'16,"3"0"-4"-16,-4 2-17 0,4-1-13 0,-4 1 6 15,4 2-7-15,-4 1-5 0,2 0-14 16,0 2 2-16,-2 0 8 0,0 1 19 0,0 6-41 15,-15 20 35-15,3-14-8 0,0 2-22 0,1-1-10 16,-1 1 10-16,-3-1 4 0,-2 5-7 16,-2 4 14-16,0 0 11 0,-5 3-12 0,-4-1-9 15,-3 0 12-15,-1-1-13 0,0 1-13 0,4-4 4 16,-2 0-2-16,3-3 1 0,3-1-25 16,4-2 6-16,1-3-11 0,2 1 3 0,4-1-8 15,2 1 1-15,1-3 8 0,4 0-22 0,4-1 6 16,1-5 1-16,1-11-5 0,0 7-1 15,11 9-2-15,1-6-29 0,-2-8-37 0,8 3-51 16,4 0 9-16,-2-3-155 0,4 1 21 0,-12-3-203 16,7 0 25-16,23-16 70 0,-18 8 18 15,2-4-66-15</inkml:trace>
  <inkml:trace contextRef="#ctx0" brushRef="#br0" timeOffset="159618.12">17218 16465 277 0,'15'-8'154'16,"0"1"17"-16,-3 5-51 0,-1-1 23 0,0 3-42 16,1 0 2-16,-12 0-19 0,11 0-15 0,20 12-7 15,-19-4 17-15,8 3-16 0,-10-1-30 16,-1 0 4-16,-3 2 12 0,2 0-7 0,-4-2 21 16,-1 0-23-16,-1-1 8 0,1-1-16 0,-2-2-7 15,1 0 12-15,0-1 25 0,-2-1 1 16,3 1-2-16,-2-2 16 0,0 1 20 0,3-2 11 15,-2 1-21-15,1-3 10 0,-3 0-3 0,0 0-28 16,22-16 1-16,-8 3-11 0,3-1 9 0,-3-2-28 16,1 0-3-16,-1 2-22 0,1-5-8 15,-1 2-35-15,-3 2-18 0,-4082 3-17 0,8165 2-51 16,-4087 3 12-16,0 0-103 0,-4 4-87 16,1 1 22-16,0 1-112 0,-4 1 31 0,0 0 2 15,0 0-3-15</inkml:trace>
  <inkml:trace contextRef="#ctx0" brushRef="#br0" timeOffset="159970.9">17637 16959 397 0,'-2'2'271'0,"1"-2"-68"0,1 0-21 16,3 0-9-16,3 0-16 0,0-2-27 0,2 1-10 16,15 2-3-16,-14-1-9 0,10 0-3 15,-2 0-18-15,5 0-12 0,19-11-7 0,-22 10 3 16,0-2-16-16,-6 0-7 0,-3-1-15 0,0 3 9 15,-1-1-2-15,-4 1-6 0,-1 1-6 16,2-1-1-16,-2 0-18 0,-3 1-32 0,3-2-17 16,-4 2-37-16,0 0 8 0,0 0-74 15,0 0-35-15,8 0-50 0,-8 0-55 0,0 0 21 16,6 0-94-16,-6 0 12 0,9 12-14 0</inkml:trace>
  <inkml:trace contextRef="#ctx0" brushRef="#br0" timeOffset="160214.29">17805 17041 272 0,'-1'1'251'0,"-3"1"-28"0,4-2-5 16,-2 1-32-16,-1-1-15 0,3 0-8 0,0 3 6 16,3-3-21-16,-1 0 3 0,2 0-24 15,2 0 8-15,1 0-34 0,2 0-6 0,-2 0-13 16,4 0 2-16,4 0 0 0,2 0-27 15,3 0 3-15,-3 0-5 0,-2 0-18 0,-3 0 1 16,4 0-7-16,-2 0-15 0,0 0-44 0,13 14-35 16,-18-9-45-16,4 2 10 0,-7-4-180 0,3 2 22 15,-6 0-156-15,1-1 39 0,-3-1 23 16,-2-1 41-16,-3-2-8 0</inkml:trace>
  <inkml:trace contextRef="#ctx0" brushRef="#br0" timeOffset="161434.81">17278 16542 433 0,'0'0'195'15,"0"0"-27"-15,0 0-5 0,0 0-20 0,0 0-46 16,0 0 18-16,0 0-7 0,0 0 0 0,0 0-1 16,0 0-7-16,0 0-10 0,0 0-24 0,0 0 12 15,0 0-15-15,0 0-6 0,0 0-9 16,0 0 1-16,0 0 1 0,13 0-7 0,-11-5 3 15,-1 0-11-15,2-2-10 0,2-4 0 16,5-1-3-16,-2-1 1 0,-1 3-6 16,3-1-3-16,-3 4-10 0,2 1 6 0,-4 3 0 15,1-1 1-15,-1 1-19 0,2 1 22 0,-2 0-7 16,-1 0-14-16,1 2 10 0,-5 0-11 16,0 0-1-16,14 0 17 0,11 11 1 0,-16-7-17 15,4 3 5-15,0 1 5 0,-4 2 4 16,0 0-7-16,1-1 6 0,-1 4-4 0,-5-4-9 15,-1 0 12-15,-1-1-17 0,2 0 5 0,0 1 10 16,-4-2 4-16,1-2-18 0,-1 0 12 16,0 3 12-16,0-8-5 0,0 7-10 0,0 0 0 15,0-1 8-15,0 1-1 0,0-1-19 16,0 0 18-16,0-6-7 0,0 9 6 0,0-3-14 16,0-6 4-16,0 8 24 0,0-8-16 0,0 7-4 15,0-7 11-15,0 8 10 0,0-8-16 16,0 7 19-16,0-7 0 0,0 0 1 0,0 7 8 15,0-7-7-15,0 0 1 0,0 7-8 0,0-7 15 16,0 0-9-16,0 0 11 0,4 11 0 16,1-11 14-16,4-1 2 0,10-1 6 15,-9 2 10-15,20-11-18 0,-10 3 22 0,3 0-4 16,-4-5-10-16,0 4 5 0,1-1-19 0,-2-1 0 16,-3-1 5-16,2 6-20 0,-4-1 17 0,-4 0-17 15,3 1 3-15,-3 0 7 0,-1 1-23 16,-2 2-6-16,-1 1-13 0,-1-1-55 0,-1-1-46 15,-2 4 9-15,0-2-299 0,0-1 30 16,-1 3-88-16,0 0 41 0,0 0 25 0,0-7 64 16,-15 0-1-16,11 2 1 0</inkml:trace>
  <inkml:trace contextRef="#ctx0" brushRef="#br0" timeOffset="187190.12">20012 16416 351 0,'0'0'168'0,"0"0"-18"16,0 0-18-16,0 0-12 0,0 0-4 0,0 0-1 16,0 0-9-16,0 0 2 0,0 0-10 15,6-2-18-15,-16 16 12 0,0 3 0 0,-2 3-12 16,-1 2-12-16,1 0 16 0,0-2-11 15,1 3-8-15,-2-1-2 0,-2 2-2 0,2 2-8 16,-1-3-7-16,-1 3 4 0,4 0-18 0,0-1 5 16,2 1-15-16,0 1-4 0,1-1 7 0,2-1 1 15,2 4-3-15,1-3 1 0,3-2 5 0,0-13-14 16,10 23 3-16,1-16 5 0,7-5-4 16,3 0 4-16,2-5-11 0,4-4 1 15,-1 0-17-15,3-4 27 0,-12 0-14 0,6 0 2 16,27-13-4-16,-22 4-3 0,-5-1 6 0,-3-2-11 15,1 0 7-15,-9-3-1 0,4 3 7 16,-8-2-17-16,-2 5-3 0,-4 1 13 0,-2-3 1 16,0 11-8-16,0-10 6 0,-19-9 1 0,8 10-5 15,-5 2 11-15,-2 0-7 0,1 4-1 16,-5 2-4-16,1 1 7 0,0-1-15 0,10 1 3 16,-5 0 18-16,-1 0-12 0,-1 0 5 0,-15 10-10 15,23-7-7-15,-7 3 13 0,9-1-10 0,-2 0 4 16,-2 2 5-16,5 1-28 0,1-2-5 15,1 0-29-15,0-1-6 0,5-1 7 0,0 0 7 16,0-4 4-16,0 0-166 0,0 0-87 16,16 7 22-16,6-8-94 0,-11 1-23 0,5 0 6 15</inkml:trace>
  <inkml:trace contextRef="#ctx0" brushRef="#br0" timeOffset="187659.86">20701 16439 314 0,'-3'4'188'0,"-7"8"-9"0,1 3-25 15,-4 1-6-15,3 2-53 0,-5 0 20 0,3 4-17 16,-1 0-13-16,2 3-6 0,-3-4 3 15,2 4-28-15,2-3 15 0,2 5-3 0,2-6-11 16,-2 5 3-16,6-1-14 0,-1-1-6 0,3-12-4 16,0 3-26-16,0 3 21 0,17 21 7 15,-7-19-18-15,5-3 7 0,2 0 7 0,1-4-16 16,0 0 3-16,5-5-9 0,-2-1 10 0,1-2-9 16,3-3 4-16,-10-2-28 0,0 0 19 15,-15 0-2-15,14 0 14 0,14-12-31 0,-16 4 11 16,-6 1 13-16,-3-1 16 0,2 1-24 0,-5-2 14 15,0 9-8-15,0-7 8 0,-13-13 0 16,4 6 15-16,-2 2-24 0,-3-1 24 0,1 2-5 16,-2 1-1-16,2 0 8 0,-4 5-13 0,3-1-13 15,-2 3 10-15,8 2 2 0,-4-1-3 16,12 2-13-16,-6 0 8 0,-2 0-4 0,8 0-15 16,-9 0 18-16,-10 17-3 0,9-6-9 0,5-5-14 15,-2 1-14-15,1 1-22 0,3-2-8 0,2 1 4 16,0 0-84-16,1-2-34 0,0-1-87 15,0-4 20-15,0 0-137 0,10 10 15 0,-1-9 5 16</inkml:trace>
  <inkml:trace contextRef="#ctx0" brushRef="#br0" timeOffset="187958.83">21180 16748 209 0,'1'-3'305'0,"-1"1"-64"16,0 1-40-16,0 1-25 0,2 0-22 0,-2 1-22 16,0 1 1-16,2 1-24 0,0 1-3 0,2 0-25 15,-1 1 6-15,1-1-26 0,0 0 7 16,0 1-14-16,-3-2 2 0,4 2 5 0,-2-1 3 16,-2-1 14-16,4-1 0 0,-3 1 3 15,1-1 0-15,-2 0-9 0,2-2 5 0,-1 1-23 16,1-2 16-16,-3 1-29 0,0 0 7 15,0 0 1-15,0 0-31 0,4-9 0 0,-5 6-39 16,-1-1-15-16,1 1-42 0,-2-2-27 0,3 2 11 16,0 0-126-16,-1-2-171 0,0 3 26 15,1-1-21-15,0 0 24 0,1 0 53 0,-1 3-14 16</inkml:trace>
  <inkml:trace contextRef="#ctx0" brushRef="#br0" timeOffset="188419.64">21769 16506 374 0,'-7'2'152'16,"-10"1"-12"-16,2 6-9 0,0 0-13 0,-1 2-20 15,2 4-9-15,0 3 4 0,1 0-12 16,4 1-17-16,-3 0 9 0,5-1-14 0,1 2-9 16,2 0 13-16,-1-3-14 0,2 1-30 0,3-7 1 15,0 1 9-15,0 3 22 0,12 16-20 16,-9-20-21-16,5 2 26 0,1-4 9 0,2 2-8 16,-1-6-11-16,4 1-4 0,6-3 15 15,-1 0-12-15,-2-1 6 0,-7-2-1 0,6 0-27 16,18-14 21-16,-15 7 1 0,0-3 5 15,1-1 19-15,-4-2-5 0,0 0 5 0,-3-1 10 16,2-2-4-16,-4 0 2 0,-2-1 5 0,-6 0 0 16,2-1-7-16,-3-2-9 0,-2 11-4 0,-13-16-7 15,4 6-5-15,-3 2-7 0,-6 2 9 16,-1 1-15-16,-2-1 3 0,1 3 0 0,-2 3 5 16,2-2-18-16,3 2 9 0,-1 2-13 15,-1 0-13-15,6 2-32 0,3-1-25 0,1 4-42 16,3 2 8-16,2 0-45 0,4 0-57 0,0 0-65 15,-2 1 20-15,5 0-138 0,2-2 16 16,4 2 11-16,10 0-25 0</inkml:trace>
  <inkml:trace contextRef="#ctx0" brushRef="#br0" timeOffset="188996.81">22274 16414 265 0,'22'-10'202'0,"2"6"-57"0,2-2-11 15,-2 4-41-15,2 2 2 0,-6 0 16 0,-11 0-28 0,6 0-29 16,1 0-25-16,13 13 51 0,-12-2-26 16,-6-1 2-16,-2-2-15 0,1 5 10 15,-6 1-39-15,-2-2 16 0,-2 1-30 0,0-5 38 16,0 6-2-16,-11 13-21 0,1-13 27 15,4 2-19-15,-1-3-16 0,-3 1-20 0,4-3 42 16,-1-2-9-16,-2 1-12 0,2-3-11 0,-6 1 8 16,5-4 20-16,2 2-21 0,1-2 9 0,0-2 15 15,2 1-6-15,2-1-6 0,0-1-9 16,-1 1 10-16,2-2 4 0,-1 0-6 0,2 0-22 16,1 0 28-16,0-2-5 0,3 1-8 15,0 1 24-15,3-2-25 0,-3 2 19 0,17-2-13 16,-16 2-15-16,3 0 1 0,4 0 7 0,0 0-19 15,3 0 0-15,16 13 22 0,-14-7-13 16,-1-1 3-16,1 3 8 0,1-2-25 16,-1 1 27-16,0 1-5 0,-2 1 3 0,2 1 16 15,-2 0-10-15,-4 2-33 0,5-3 23 0,-8-1-14 16,-3 1-4-16,-2-2 44 0,1-1-25 0,-5 1-6 16,0-7 17-16,0 0 15 0,0 7 13 15,-14 12-9-15,1-11 24 0,-6 1 0 0,3-3 6 16,-4 0-17-16,1 1 7 0,-3-2-5 15,1-1-4-15,-1-3-2 0,1 2-5 0,-3-3-2 16,5 0-1-16,1 3-8 0,9-3 6 0,-4 0-5 16,0 0 0-16,2 0 2 0,1 0-9 15,0 0-10-15,2 0-15 0,8 0-5 0,-8 0-29 16,8 0-36-16,-8 0-24 0,8 0 9 0,-7 0-138 16,7 0 18-16,0 0-189 0,-8-7 40 15,8 4-38-15,4 3 60 0</inkml:trace>
  <inkml:trace contextRef="#ctx0" brushRef="#br0" timeOffset="189232.41">23153 16851 222 0,'3'1'406'15,"3"-1"-78"-15,-3 2-32 0,0-2-18 0,0 0-35 16,2 0-43-16,-3 2-10 0,1-2-20 16,-3 1-21-16,4 0-34 0,-2-1-24 0,-1 0-36 15,2 1-54-15,-2 1-66 0,2-1 6 0,-3-1-244 16,0 2 21-16,0-2-119 0,0-2 12 0,-3-1 4 16,1 0 8-16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5:48:53.225"/>
    </inkml:context>
    <inkml:brush xml:id="br0">
      <inkml:brushProperty name="width" value="0.05292" units="cm"/>
      <inkml:brushProperty name="height" value="0.05292" units="cm"/>
      <inkml:brushProperty name="color" value="#FF0000"/>
    </inkml:brush>
  </inkml:definitions>
  <inkml:trace contextRef="#ctx0" brushRef="#br0">8567 5496 334 0,'14'0'219'15,"-14"0"-1"-15,0 0-32 0,0 0-29 0,0 0 10 16,0 0-19-16,0 0-18 0,0 0 13 16,0 0-8-16,0 0-11 0,0 0-3 0,7-24-11 15,-10 22-11-15,0 2 0 0,-2-3-19 0,0 1 14 16,-1 0-12-16,-3 1-12 0,2 1-6 0,-9-4-21 15,-1 4 28-15,-3 0-29 0,12 0 6 16,-4 0 5-16,-3 0-27 0,0 0 1 0,-15 14-14 16,16-9 4-16,4 0-1 0,0-1 0 0,-2 4-2 15,1-3 14-15,3 3-8 0,-5 1-11 16,7 0-3-16,1-1 0 0,-3 6 12 0,0-5-15 16,4-2-4-16,-2 9-4 0,1-6 19 15,3 1-21-15,-2 6 16 0,4-17-11 0,0 9 17 16,0 1-5-16,0-1-6 0,0-3-14 0,0 2 24 15,0-1-14-15,11 13 1 0,-5-11-5 0,-2-2 0 16,5 3 13-16,-1-2-1 16,1-4-9-16,5 1 8 0,-4 0-6 0,-1-1-6 15,8-1 25-15,-5-2-26 0,-3-1 17 0,3 0-9 16,4 0-7-16,0 0 9 0,24-11-6 16,-19 8-7-16,-1 2 19 0,-2-2-4 0,-1 1-8 15,-2 1 17-15,-15 1-2 0,10 0-25 16,3 0 12-16,-3 0 2 0,5 0-12 0,1 0 15 15,20 13-8-15,-19-9-7 0,1 0 19 0,-3 2-19 16,1-1 11-16,-2 0 4 0,4 2 1 16,-7-5-8-16,-2 3-4 0,1-2 7 0,1 6 5 15,3-1 0-15,-2-1-18 0,-6 2 17 16,-2-4-16-16,1 3 9 0,0-1-5 0,-3-3 27 16,-1 3-25-16,1-1-2 0,-2-1-7 15,0-5 6-15,0 12 9 0,0 0 8 0,-15 17 3 16,8-17-5-16,-1 0-13 0,1 3 3 0,-1-3 6 15,-1 0 7-15,0 0-14 0,-2-1 25 16,0-1-13-16,0-2 12 0,-3 4-17 16,0-2 44-16,-2-1-25 0,1-2 30 0,-3 1-11 15,-1 2 3-15,1-6 26 0,2 3-17 0,-2-2-3 16,1-2-6-16,2 2 38 0,3-2-4 0,3-1-7 16,0 0-8-16,-2 0-5 0,4-2 0 15,1 0-4-15,-1 0 13 0,4 0-9 0,-4 0-8 16,2 0 7-16,-1 0-28 0,6 0 7 0,0 0 5 15,-8 0 0-15,2 0-12 0,6 0 14 16,-10 0-11-16,3 0-13 0,7 0-1 0,-9 0-23 16,9 0 14-16,-9 0-13 0,9 0-23 0,-6 0 3 15,6 0-55-15,-14-10-11 0,10 8-27 16,3 0-27-16,-6 2-31 0,4-3-57 0,0 0 20 16,0-1-210-16,0 2 33 0,3-5 30 15,0-1-46-15,0-1 8 0,0-6 75 0,20-17 23 16,-10 11-50-16,3 3 5 0</inkml:trace>
  <inkml:trace contextRef="#ctx0" brushRef="#br0" timeOffset="334.36">9312 5620 478 0,'2'0'362'0,"-1"0"-69"0,0 0-48 16,-1 0-25-16,3 0-37 0,0 0-28 0,0 0 2 16,1-2-29-16,2 1-20 0,13-3 2 15,1 2-15-15,0-4-14 0,3 4-18 0,0-2 9 16,1 1-12-16,1-4-4 0,1 6-9 0,-1-3-10 15,-1 1 9-15,-2 0-6 0,-3-1-22 16,-2 0 1-16,-1-2-29 0,-3 4-26 16,-3 1-20-16,-3-1-35 0,-7 2 8 0,0 0-155 15,7 0-22-15,-7 0-120 0,7 0 23 0,-7 0 39 16,0 0-17-16,0 0 31 0,10 7-2 16</inkml:trace>
  <inkml:trace contextRef="#ctx0" brushRef="#br0" timeOffset="568.29">9568 5736 483 0,'-4'2'301'0,"-3"1"-11"0,5-1-27 15,1 1-20-15,0-1 21 0,-1 0-31 0,-1 1-17 16,2-2-40-16,1-1-34 0,1 2-18 0,2-1-3 16,1-1-21-16,5 0 20 0,8-1-32 0,-8 1-29 15,7 0-6-15,1 0 3 0,5 0-3 16,-1 0 11-16,1 0-10 0,-3 0-22 0,2 0 15 15,-5 0-15-15,1 0-59 0,-5 0-31 16,-1 0-45-16,-3 0-55 0,-3 0 16 0,-5-6-303 16,8 6 43-16,3-12 29 0,-11 10 24 0,-1-5 21 15,-1 4 28-15,1-2 2 0,-2 0-27 16</inkml:trace>
  <inkml:trace contextRef="#ctx0" brushRef="#br0" timeOffset="1547.62">12105 4947 315 0,'0'1'211'0,"-1"0"11"16,-1 3-27-16,-4-1-38 0,-8 5-1 0,-1-5-12 15,-5 4 0-15,2 0-8 0,-7-2-6 0,-2 0-18 16,1 1 7-16,-4 1-10 0,2-2-1 16,-4 2 5-16,4-1-13 0,-3 0-2 15,1 0-12-15,2-2-21 0,0 1 2 0,6 1 11 16,1-2-26-16,2-1 18 0,4 0-29 0,6 1 6 16,-3-1-16-16,6-1 9 0,0 2-12 15,2-1-10-15,0 0 6 0,1-1 7 0,1 2-1 16,2 0-22-16,0-4 8 0,0 0 12 0,0 0-35 15,18 18 11-15,-8-14 21 0,9 2-3 16,1-1-12-16,2-2-13 0,4-1 24 0,1 4-9 16,1 0-21-16,2-3 15 0,-1 3-9 0,3-3-5 15,-3 4 3-15,2-1 4 0,-2 1 11 16,-1-2 8-16,0 4-18 0,-4-1-11 16,4-1 6-16,-6 2 0 0,0-1 27 0,-2 1-26 15,-3-1 9-15,-2 1 8 0,0 1-1 0,-5 0-21 16,-1-5 2-16,-3 2 21 0,-2-2-29 0,-1 0 6 15,-3 2 18-15,0-7-3 0,0 0-15 16,-9 25 16-16,-4-12-11 0,-1 2 7 0,0-2-8 16,-7 1 7-16,1-2 1 0,-2 2 6 0,-1-2 22 15,2 0-9-15,-3 2-1 0,0-3-15 16,2 1-8-16,-3 2 2 0,-1-2 7 0,5 0-10 16,-5 2-3-16,4-3 25 0,6 3-14 15,-3-4 28-15,7 4-35 0,-1-7 0 0,0 1-1 0,5-3 3 16,3 1-12-16,2-3 7 0,3-3 40 15,0 0-32-15,11 11 33 0,7-6-39 0,5-6 24 16,-9 1-14-16,9 0-1 0,6 0 18 0,2 0 3 16,5 0-26-16,42-12 10 0,-35 9 3 15,0-2-13-15,3 0 8 0,-8 1-13 16,-1 1 21-16,-4 2-17 0,2-2 29 0,-5-1-11 16,-1 3-20-16,-2-4 0 0,-6 0-5 15,-5 0-9-15,3 5 12 0,-5-2-3 0,-14 2-24 16,6 0-44-16,1 0-10 0,-7 0-32 0,7 0-45 15,-7 0 15-15,0 0-154 0,16-9-117 16,-15 5 27-16,3 1-1 0,-3-1 72 0,9-5 8 16,-7 0 51-16,6-3-28 0</inkml:trace>
  <inkml:trace contextRef="#ctx0" brushRef="#br0" timeOffset="2049.58">13004 4863 509 0,'-1'-1'309'0,"-3"-1"-29"0,4 2-46 15,-3 0-24-15,1 0-14 0,-1-2-30 0,2 2-29 16,1 1-16-16,0 0-17 0,1 2 9 0,4 1-28 16,-2 1-7-16,12 5 5 0,2 2-19 0,3 0 2 15,3-2-17-15,3 4 13 0,1-3-20 0,1 2 10 16,-1-1-4-16,3-4-18 0,2 6-9 16,2-2-2-16,0 3 26 0,1-5-2 0,-1 1 0 15,-1 2-19-15,3-3-22 0,-8 0 20 16,2 0-10-16,-2-1-22 0,-1 0-36 0,-2-4-28 15,-3 0-35-15,-4 1 11 0,-5-2-104 0,-13-4-45 16,0 0-164-16,0 0 37 0,0 0 30 0,9-10 48 16,-15 7-18-16,-5-10-2 0</inkml:trace>
  <inkml:trace contextRef="#ctx0" brushRef="#br0" timeOffset="2339.9">13399 4773 442 0,'0'-2'262'0,"-3"-1"-42"0,2 1-38 0,-1 2-30 16,0 2-7-16,-3 1-23 0,1 1-8 0,-7 11 7 16,2 2-41-16,-3 1 8 0,1 7-11 15,-2-2-9-15,3 0-16 0,1-1 0 0,0 5-8 16,-1-3 6-16,-2 3-18 0,2-1-6 0,1 1 17 15,1-1 2-15,-1-1-14 0,-1-1-9 0,1 2 1 16,0-1-1-16,-1-4-1 0,0 3 6 16,3-6-14-16,1 0-12 0,-3-4-21 0,3-2-33 15,1-3-31-15,5-3 7 0,-2-3-121 16,0 0-120-16,2-3-23 0,0 0 7 0,0 0 39 16,-3-5 12-16</inkml:trace>
  <inkml:trace contextRef="#ctx0" brushRef="#br0" timeOffset="2655.42">13798 5085 557 0,'2'-1'199'16,"1"2"-68"-16,-3 2-13 0,3-1 24 16,-1 0-42-16,2 3 13 0,-4 0 2 0,5 10-31 15,-1-4-1-15,-2 7 5 0,2-4 14 0,1 3-26 16,-3 2 3-16,3-2-19 0,1 0-18 16,-2 5 4-16,0-5 5 0,0 0-14 15,2-3-2-15,-2 1-3 0,2-3-10 0,2-3-10 16,-7-3-43-16,2-2-33 0,-3 3 7 0,5-4-124 15,-5-3-96-15,0 0-87 0,-1 1 37 16,-3-2 18-16,2-2 17 0</inkml:trace>
  <inkml:trace contextRef="#ctx0" brushRef="#br0" timeOffset="2991.89">13644 4807 379 0,'-2'0'153'0,"2"2"-13"0,0-1-7 0,0 1-60 16,2 0-8-16,1 0 34 0,-2-1-38 0,4 0-21 15,-1-1 39-15,2 0-13 0,1-1-12 0,-4 0 5 16,0-1 35-16,1 2-24 0,-1 0 24 0,1-2 2 15,-3 0-19-15,0 1 12 0,-1-1-41 16,-1-1 29-16,1 1-8 0,-3-1-15 0,1 2-11 16,-2-1 11-16,3 1-27 0,-3 1 5 15,1-3-9-15,2 3-20 0,-3-1 4 0,1 0-17 16,-1 1-13-16,1 0-48 0,0 1 8 0,2-1-85 16,0 0-41-16,0 0-113 0,-1 0 21 15,2 0 21-15,3 0-39 0,-2 1 6 0</inkml:trace>
  <inkml:trace contextRef="#ctx0" brushRef="#br0" timeOffset="3293.12">14151 5032 310 0,'1'3'300'0,"-2"1"-52"0,1-1-19 16,2 1-40-16,1-1-20 0,1-3-18 0,1 0-17 16,2 1-21-16,15-1 2 0,-13 0-7 0,4 0-23 15,1 0 5-15,4 0 10 0,0 0-9 0,14-9 8 16,-21 6-13-16,-2 1 9 0,-1 1-6 0,1 0-8 16,-4-1-9-16,-1 1 1 0,1-1-26 15,-4 0-11-15,3 0 1 0,2 1-7 0,-2 0-13 16,-1 0-30-16,0-4-52 0,0 5 6 15,0-2-166-15,-1-3-153 0,0 3-24 0,-1-1 61 16,0 0 23-16,-1-1 24 0,0 0-17 0,1 1 9 16</inkml:trace>
  <inkml:trace contextRef="#ctx0" brushRef="#br0" timeOffset="4026.63">14696 4655 301 0,'-2'-1'298'0,"-3"0"-26"15,2 0-48-15,3 1-20 0,0 0-46 0,0 0 1 16,0 0-22-16,0 0-20 0,0 0-31 15,0 0 6-15,0 0-10 0,26 7-25 0,-3-5 17 16,0 3-2-16,5 0-7 0,-2 2-22 16,-1 1-4-16,3 0 10 0,-2 1-9 0,-2 0-6 15,0-1-6-15,-2-1 8 0,0 2-13 0,-2 1-18 16,-2-3 18-16,0 1-6 0,4 4 2 0,-7-3-7 16,3 0 10-16,-3-2 0 0,-4-2-27 15,4 1-27-15,-6-3-18 0,-3 1-28 0,-1 1-20 16,0-2 6-16,1-1 9 0,-4-2-96 0,1 0-76 15,-2 0-125-15,-1 0 42 0,0 0 18 16,1-5-2-16</inkml:trace>
  <inkml:trace contextRef="#ctx0" brushRef="#br0" timeOffset="4357.69">15016 4599 491 0,'-2'0'179'0,"-1"1"-11"15,0 2-42-15,1 0-1 0,-1 2 2 0,-7 7-9 16,2-1-37-16,-2 2 27 0,-1 2-10 15,-1-1-3-15,2 3-18 0,-5-1-2 0,3 2-11 16,1-2-10-16,-2-1-8 0,1 0-6 16,1 4-23-16,-2-2 20 0,2-2-5 0,0 0 12 15,2 3-3-15,-2-3-18 0,-1-3-13 0,3 0-27 16,-1 0-55-16,3-4 8 0,0-2 7 0,2-1-102 16,0-2-132-16,0-3-53 0,4 0 21 0,1 0-24 15,0-5-6-15</inkml:trace>
  <inkml:trace contextRef="#ctx0" brushRef="#br0" timeOffset="4684.09">14547 4504 285 0,'0'-1'248'0,"2"0"-11"16,4-1-27-16,-4-1-26 0,15 1-28 0,1-4 5 15,1 1-12-15,0 1-15 0,4-3-2 16,1 0-17-16,2 0-6 0,-1-2-16 0,2 2 4 16,0-2-11-16,1 3-23 0,-2 0 1 0,-1 1 0 15,-3-2-22-15,-4 3 8 0,-3 1-10 0,-3-1 8 16,-3 3-7-16,-2-2 0 0,-2 0-19 15,1 3-10-15,-4-1-56 0,2-2-12 16,-1 3-67-16,-3 0 12 0,0 0-111 0,0 0-120 16,0 0-1-16,7 0 22 0,-7 0 23 0,8 0-11 15,2-12-5-15</inkml:trace>
  <inkml:trace contextRef="#ctx0" brushRef="#br0" timeOffset="4973.69">15219 4263 455 0,'0'1'252'16,"3"2"-48"-16,1 1-36 0,3 7 13 16,5 0-8-16,3 4 1 0,4 0-15 0,-2 0-8 15,3 4-17-15,4-1-5 0,2 5-30 0,1 1 13 16,-1 3-19-16,1-1 8 0,-2 3-28 0,3 3-7 15,-3-1-2-15,-3 3 11 0,-2 2-29 16,-1-2 1-16,-5 4 12 0,-3-1-15 0,-2 0-7 16,-3 1-10-16,-3 0 22 0,-3-19-26 15,0 10-39-15,-21 33-54 0,4-26-68 0,-2 1 13 16,-4-6-266-16,-1 2-4 0,-6-3 29 16,-3-3 22-16,-2-3 29 0,-2-3 19 0,-2-1 43 15</inkml:trace>
  <inkml:trace contextRef="#ctx0" brushRef="#br0" timeOffset="5565.32">12709 4728 415 0,'-3'2'166'16,"1"2"-31"-16,-2 11 42 0,0-3-38 16,1 7 16-16,-1-1 4 0,0 3-6 0,-3 4-14 15,2 1-19-15,0 3-4 0,-3-3 0 0,1 5-11 16,3 1 6-16,-5 0-12 0,1 2-12 0,0 0-4 16,5-1-6-16,-1 3 8 0,2-1-4 15,2-18-22-15,0 8-3 0,15 36 11 0,-1-29-4 16,2-2-26-16,3 0-11 0,7-3-8 15,5 0 6-15,6-5 9 0,0-1-17 0,10-1-36 16,1-3-48-16,1-3-64 0,5-2 10 16,-1-3-198-16,-1-2-53 0,3 1-3 0,-4-5 55 15,4-3 24-15,-27 0-47 0,11 0 3 0</inkml:trace>
  <inkml:trace contextRef="#ctx0" brushRef="#br0" timeOffset="6358.04">15559 4000 291 0,'2'-5'282'0,"-2"1"-51"0,2 0-49 0,0 1-32 15,1-1 0-15,4 1-16 0,-2 1-17 0,11-2-25 16,4 0 0-16,-8 4-15 0,1 0-17 0,-13 0 1 16,10 0 1-16,-1 0-23 0,3 0 11 15,15 15-25-15,-15-10 16 0,-4 7-4 0,-3-8-19 16,2 3 11-16,-6 0-5 0,-1 1 2 0,0-1-7 15,0-7-18-15,0 11 18 0,0 3 2 16,-11 17-23-16,1-16 22 0,0 2-15 0,-2-3 12 16,-5 4-8-16,2-3 22 0,-4 3-18 15,2-1 23-15,-3-2-8 0,6-1 7 0,-2-2-17 16,6 2-8-16,-1-4-7 0,5-2 17 16,-2-1-5-16,6-5-2 0,1 4-1 0,1-3 2 15,0-3-4-15,0 0 3 0,11 8-13 0,6-4 24 16,9-4-3-16,3 1-7 0,-17-1 17 15,11 0-16-15,7 0 2 0,30-13-9 0,-29 11 3 16,-3-1 10-16,-2-3 2 0,3 3-5 0,-5-2-4 16,3 1-6-16,-2 1 1 0,-3-1-4 15,-3-1 9-15,-2 3 5 0,-3 1-26 0,-4-4-14 16,-3 4-52-16,-1 0-32 0,1-2 9 0,-1 1-303 16,-2 2 27-16,-2-2-21 0,1-1 26 15,-3-1 91-15,1-1 10 0</inkml:trace>
  <inkml:trace contextRef="#ctx0" brushRef="#br0" timeOffset="7262.8">13073 5908 339 0,'-13'0'264'0,"13"0"-35"0,0 0-16 15,0 0-16-15,-15 0-21 0,-2-10-14 0,16 10-18 16,-5-2-10-16,6 2-20 0,0-1-13 16,5-2-11-16,0 2-15 0,13-6-2 0,4 0-10 15,8 0 5-15,2-2-6 0,4 2-8 0,9-2-4 16,1-5-24-16,10 6 18 0,3-4-13 16,9 0-9-16,6 2-9 0,1-5 9 0,7 1-13 15,0 2 13-15,6-2-10 0,1 0 6 0,7-2-8 16,-4 4 1-16,1-2 2 0,2 2-1 15,-3-3-10-15,-6 1 9 0,3-1 3 0,-8 0-8 16,2 0 7-16,-5 0-13 0,-5-3 7 0,-4 4 0 16,-5-2 3-16,-5 4 3 0,-7-1-6 15,-2 3-3-15,-11-2-5 0,-3 3 8 0,-6 3 7 16,-4-1-1-16,4-3 0 0,-11 6-1 0,0-3-8 16,-2 4-29-16,-6-2-46 0,-3 3-10 15,-2 1-43-15,-2 1 12 0,-4 0-106 0,1 3-128 16,-3 0-24-16,-1-1 25 0,-3 0 21 15,-8 5 47-15,-6-4-17 0</inkml:trace>
  <inkml:trace contextRef="#ctx0" brushRef="#br0" timeOffset="7835.61">14194 6137 434 0,'-2'8'213'0,"-1"-4"-47"0,2 4-16 0,-1 0-39 0,1 8 4 16,0-2-3-16,1-6-2 0,0 1-2 16,0 4-11-16,0 2-5 0,0 1-11 0,10 17-15 15,-8-18-4-15,0 2 2 0,3-9-12 16,-4 4-8-16,-1-4-16 0,4-2 14 0,-4 1-17 15,1-2 12-15,1-1 3 0,-1-1-5 0,0 2 24 16,-1-5 24-16,0 3-19 0,0-3-1 16,-1-3 8-16,0 1-15 0,-2-5-18 15,-1-6 13-15,-2-1-19 0,3-5-5 0,-2-1-4 16,0-2 8-16,3 1 0 0,-6 0 7 16,8 1-25-16,-1-1-9 0,-2 1 9 0,3 1-1 15,0 4-3-15,0 15-11 0,0-15 15 0,0-2-9 16,18-12 0-16,-9 15-10 0,6 0 8 15,-2 3-6-15,6 2 6 0,-1 2-8 0,3-1 5 16,0 2-7-16,0 3 10 0,-1 2 9 0,-3 1-7 16,-10 0 4-16,5 0-17 0,17 10 14 15,-11-2-12-15,-5 4 5 0,1-4-6 0,0 0 15 16,-2 5-3-16,-1-1-16 0,1 2 13 0,-5 0 4 16,2-1-3-16,2-1 2 0,-1 0-6 15,-5 2-7-15,3 3 18 0,-1-4 6 0,-3-2-4 16,4 1-5-16,-3 2-9 0,-4-5-7 15,3 1 23-15,-1-2-13 0,-3 0 6 0,0-2 1 16,2-2-11-16,-2 1-15 0,0-5-10 0,0 0-16 16,0 0-18-16,0 0-25 0,0 0 9 0,0 9-160 15,0-9-100-15,0 0 26 0,-9 5 21 16,9-8 22-16,1 1-84 0,2-3 5 0,7-3-9 16</inkml:trace>
  <inkml:trace contextRef="#ctx0" brushRef="#br0" timeOffset="8111.44">14878 6087 464 0,'-4'0'267'0,"0"0"-64"0,2 0-2 0,-1 0-30 15,3 0-23-15,0 0-37 0,2-1-1 0,1 2-5 16,4-1-12-16,0 0-28 0,-2-1 14 0,3 1-27 16,4 0 16-16,2 0-10 0,2 0-4 0,-2 0-4 15,0 0-12-15,-2 0 4 0,-2 0-34 16,0 0-38-16,-1 0-54 0,0 0 7 0,5-7-87 16,14-5-97-16,-18 10-102 0,4-6 37 15,-4 1 6-15,4-2 39 0</inkml:trace>
  <inkml:trace contextRef="#ctx0" brushRef="#br0" timeOffset="8421.9">15239 5878 543 0,'-2'-4'295'0,"0"4"-18"15,0-3-40-15,2 2-41 0,-3 0-18 0,1-1-18 16,2 1-39-16,-1 2-2 0,1 2-5 0,-1-1-9 15,2 3-8-15,0 1-23 0,1 10-5 16,-2-7-11-16,9 22 4 0,-2-7-9 16,-3-1-15-16,2 2 5 0,-2 0-9 0,3 2 0 15,-5-3 1-15,4 2 7 0,-2-2-2 0,3 0-19 16,-3 1-10-16,1-4 7 0,-3 1-8 0,3 0 3 16,2-3 4-16,-2 1 16 0,-3-7-10 15,1 5-18-15,-2-5 7 0,5-3-5 0,-6-1 13 16,3-3-14-16,-3-1-21 0,0 1-36 15,0-5-17-15,0-1-85 0,-2 3 15 0,-1-3-261 16,-1 0 30-16,2-3 24 0,-7-6 8 0,-4-1 10 16,5-6 51-16,-3-1-18 0</inkml:trace>
  <inkml:trace contextRef="#ctx0" brushRef="#br0" timeOffset="10090.34">11069 6362 400 0,'0'0'291'0,"0"0"-49"0,0 0-60 0,0 0 11 15,0 0-51-15,0 0 1 0,-3 28-4 0,12-13-21 16,-1-2-23-16,-1 0-5 0,4 5-5 16,1 2-1-16,-1-3-31 0,3 3 15 0,0-2 2 15,0 1-19-15,1-1-3 0,-2-1-12 0,2 5-7 16,0-2 5-16,0-1 0 0,-1 0-11 0,0 0-5 16,-3-7 1-16,1 1 6 0,-5-4-3 15,0-4 6-15,-2-1 7 0,-1 3 26 0,-3-6 29 16,3 1-3-16,-4-2-9 0,0 0 1 15,0 0 13-15,10-11-32 0,-6-5 12 0,-3-5-21 16,0-2 22-16,3-8-21 0,-4 15 2 0,0-8-20 16,0-7 26-16,0-5-38 0,0-4-14 15,-11-45 24-15,6 37-16 0,1-3-1 0,-1 0 25 16,-2 1-33-16,1-1 6 0,-3 2 3 16,0-6 5-16,-1-1-16 0,-2 5 21 0,2-3-24 15,1 2 2-15,-1-1 15 0,-3 2-16 0,3-1 32 16,-4 2-38-16,2-2 13 0,0-1-4 15,0 6-14-15,3-2 15 0,-2 1-31 0,-1 2 15 16,6 2 15-16,-1 6 0 0,-3-3-12 16,6 2 12-16,-1 0-15 0,1 4 15 0,-2 3-1 15,2 2 0-15,2 1 2 0,-3 3-6 0,1 1-7 16,1 1 26-16,0 2-27 0,1 5-1 0,1-2-2 16,-2 0 7-16,2 5 17 0,-1 1 9 15,1 2-31-15,0 1 18 0,-1 2-8 16,2 0-12-16,0 1 19 0,0-1-12 0,-2 2-12 15,2 0 5-15,-5-8 1 0,5 14 6 0,0-8-3 16,0 1-17-16,0 7 26 0,0-8-4 0,0 2 7 16,0 6 15-16,0 0-44 0,0-7 19 15,0 7-21-15,0-7 2 0,0 7 45 0,0 0-31 16,0-7 1-16,0 7 14 0,0 0-14 16,0 0 8-16,0-7 17 0,0 7 3 0,14-11-32 0,-10 9 25 15,0 0-12-15,1-1-4 0,0 3 6 16,10-7-1-16,-2 1 8 0,2-2-24 0,2 3 3 15,2 0-13-15,1-1 35 0,4 0-22 16,2 0-14-16,3-2 4 0,0 3 33 0,3-2-9 16,4 0 2-16,1 0 21 0,4-1-31 15,-1 1-4-15,0-3 4 0,6 2 5 0,-1-1 14 16,-3-3-14-16,4 5 13 0,-4-1-17 16,1 1-16-16,-3-3 11 0,5 0 6 0,1 1 25 15,-2-1-27-15,3 1 6 0,0-2-7 0,-1 1 7 16,3-1 15-16,0-1-26 0,-2 1 3 15,1-1 9-15,1 1-9 0,-2 1 14 0,-1-2-14 16,-3 1-17-16,4 0 10 0,-5 3 26 0,0 0-14 16,2-2-16-16,-4 1 34 0,1 1-18 15,0 1-2-15,0 0-8 0,1-1 26 0,-2 1-1 16,0-3-20-16,1 6 4 0,-6-3-18 16,3 2 6-16,-1 0 14 0,0-1-6 0,1 2 27 15,-2-1-24-15,-1 1 3 0,3 2 24 0,0-4-18 16,-3 4-5-16,3-3-2 0,-1-2 20 15,-2 4-28-15,-2-3 9 0,5 1-4 0,-2-1-15 16,1 2 8-16,1-1 25 0,1-2-1 16,-1-1-5-16,2 2 9 0,-5 1-12 0,0-3-21 15,-2 5 37-15,-1-5-30 0,-4 4 17 0,5-2-7 16,-7 0-8-16,4 1 36 0,-2-2-50 16,4 2 14-16,3 2-14 0,-3 2 30 0,-18 1-4 15,12 0 2-15,2 0-8 0,4 0-13 0,31-9 40 16,-29 8-1-16,-1-2-35 0,2-1 8 15,2 3-20-15,-4 0 20 0,3-5-5 0,-3 6 32 16,-1-2-18-16,3-1 20 0,-3-1-21 16,1 3-8-16,0-5-13 0,-2 5 5 0,0-2 24 15,3-1-8-15,0 1-8 0,0-1-8 0,-4084 4-8 16,8164-4 1-16,-4084 1-6 0,1-1 23 0,1 4-16 16,-4-1 29-16,4 1-13 0,-4-3-5 15,2-1-11-15,-4 3 14 0,2 1 13 16,-6 0-13-16,5-3-4 0,-9 1 13 0,1 1-9 15,-4 0 1-15,-4 0-4 0,1 0 3 16,-3 0-2-16,-2-1 4 0,3 2 10 0,-4-3-25 16,-2 2-27-16,1 1-45 0,-1-1-39 0,0 1-19 15,0-1 16-15,-4-2-327 0,4 3 32 0,-4-3 8 16,0 3 24-16,-12-16 58 0,2 3 19 16,-2-1-60-16</inkml:trace>
  <inkml:trace contextRef="#ctx0" brushRef="#br0" timeOffset="13524.98">3427 8023 269 0,'0'0'251'15,"-14"0"-69"-15,14 0-15 0,0 0-28 0,0 0-30 16,-28-23-15-16,25 23 19 0,-1 0-8 15,4-1-15-15,0 1 3 0,0 0-11 0,0 0-1 16,4 0 2-16,-1 0-7 0,3 0 1 0,17 1-24 16,-10-1 9-16,10 0-7 0,5 0-1 0,3 0-27 15,2 0 23-15,36-12-18 0,-28 10 3 16,-4-2-11-16,-1 3 11 0,1 0-6 0,-3-2 3 16,-1 0-27-16,1 1 5 0,-7 0 1 15,-4 2-21-15,-2-1-24 0,-7 1-12 0,-14 0-15 16,12 0-29-16,-6 0 8 0,-6 0-89 0,0 0-52 15,0 0-129-15,0 0 21 0,13 3 16 0,-15-1 9 16</inkml:trace>
  <inkml:trace contextRef="#ctx0" brushRef="#br0" timeOffset="13867.25">3664 8320 317 0,'-2'1'227'0,"1"2"-4"15,0-2-31-15,2-1-32 0,0 2-17 0,4-2-12 16,3-2-20-16,11 1-10 0,-6 1 18 0,25-10-16 16,-8 4-13-16,0 1-9 0,0 0-5 15,3-2-3-15,-1 2-15 0,-3 0-2 0,3-1-6 16,-4 3-3-16,-2-2 7 0,-6 0 1 15,-2 3-9-15,-1-1 12 0,-6 3 3 0,-3-3-4 16,-3 2 1-16,1 1 1 0,-2-1-15 0,0 1-5 16,-4 0 1-16,4-2 1 0,0 2 6 0,-4-2-15 15,5 2-12-15,-4-1-4 0,3 1-28 16,-2 0-39-16,0 0-41 0,-2 0-32 0,1 0 10 16,0 0-148-16,-1 0-124 0,0-1 12 15,3 1 23-15,-3-1 22 0,1 1 31 0,3-3 6 16</inkml:trace>
  <inkml:trace contextRef="#ctx0" brushRef="#br0" timeOffset="16423.58">5753 9661 537 0,'0'0'233'0,"0"0"-32"0,0 0-26 15,0 0-11-15,0 12-48 0,0-12 8 0,0 0-16 16,0 0-5-16,0 0-19 0,0 0-4 0,0 13-18 16,-12 13 3-16,22-14-8 0,-5 2 4 15,5 1-18-15,7 1-5 0,-7 4 6 0,8-1-9 16,-6 5-12-16,3-2 6 0,-1 0 4 0,0 2-15 15,-1-2 11-15,4 1 3 0,-2 0-9 16,0 2-13-16,0-2 11 0,4-1-7 0,-2 1 11 16,2 0-8-16,-1-1-5 0,-1-3 4 0,-1-1-14 15,0-2-2-15,0-1 7 0,-4-3 11 16,-3-2 24-16,-2-2 35 0,0-2 56 0,-5-5-18 16,2 2-29-16,-4-3-26 0,0 0 33 15,4-14-16-15,-4-3-24 0,3-5 9 0,-3-3 15 16,0-3-14-16,0-5-37 0,0 13 14 0,0-7 2 15,0-9-31-15,0-5 3 0,0-3 15 0,0-4 20 16,0-3-48-16,0 0 6 0,0-1-10 16,0-3 19-16,0-2 25 0,-9-58-36 0,5 53-2 15,0-1 12-15,-1 3-13 0,-1 0 16 16,-2 4-20-16,1 0 27 0,0 3 0 0,-2 2-20 16,4 3 21-16,-6 1-6 0,2 3-31 0,-1-3 44 15,3 4-24-15,2 1-20 0,-2 1 28 16,1 0 10-16,2-1-30 0,-1 3 23 0,2 1-10 15,-1 1-22-15,2 0 43 0,2 4-36 0,-1-2 27 16,-1 0-15-16,2 18 15 0,0-6-45 16,0-4 19-16,0 1 22 0,0 1-18 0,0 1-7 15,0 1 17-15,0 2-21 0,0 0 33 16,0 1-25-16,12-19 6 0,-8 22-14 0,1 2 2 16,-4-1-12-16,0 3 27 0,2 1-14 15,-2 3 4-15,3 0-2 0,-1-6 26 0,-2 5-17 16,1-2 3-16,0 4-10 0,-1 0 11 0,0 1 3 15,1 1-13-15,-1 4-1 0,-1-2-19 0,0-2 28 16,2 4-8-16,-2-4 12 0,1 4 8 0,1-2-14 16,-1 1-1-16,1 1-22 0,-1-1 31 15,-1 0-25-15,3 0 7 0,-2 0-15 0,2 0 18 16,0-1 27-16,-3 0-23 0,4 2-18 16,1-2 25-16,-2 1 11 0,-1-1-39 0,3 1 4 15,8-4 13-15,-1-1 3 0,3 1 11 16,-1-1-14-16,5 3-9 0,-4-3 6 0,6 0 28 15,2 1-26-15,-1 0-8 0,2-1 22 0,4 3-6 16,-1-2-5-16,2 0 11 0,1-1-18 0,2 2 38 16,-3 2-38-16,3-1 23 0,0 3-19 15,1-2-2-15,3-1 14 0,3 1 14 0,2 0-27 16,0 0 6-16,5 0-6 0,3 3-1 0,-3-5-1 16,10 2 17-16,-3 0-13 0,-2 0 11 15,8-2-3-15,-2 1-7 0,3 2-2 0,3-2-14 16,-4 1 27-16,-2-1-14 0,0 2-9 15,-1-2 14-15,1 1 16 0,-3 1-17 0,2-1 8 16,2-1-7-16,0 1 1 0,2-1 25 16,1 1-34-16,-1-2 30 0,2-1-43 0,-1 2 36 15,2-1 7-15,-3-2-23 0,-3 1-1 0,0 0 2 16,-3 1-25-16,1 0 35 0,-1-2 12 16,-3 2-27-16,0-1 1 0,-1 2 9 0,3-2-21 15,-3 2-5-15,1-2 18 0,0 3 1 16,-1-2-7-16,-1 1 11 0,1 1 32 0,-3-3-32 15,2 0 22-15,-2 4-23 0,-2 0-12 0,-1 3-12 16,0-5 20-16,-2 4 10 0,3-3-17 16,-2 2 14-16,0-1-3 0,-1 1-13 0,-4 0 2 15,5 1 32-15,-2-1 2 0,0 0-40 16,4 0-1-16,-4-4 12 0,3 5 6 0,0-5-25 0,2-1 3 16,-2 2 21-16,3 1 6 0,-2 1-28 15,2-1 28-15,-3 1-14 0,4-3 4 0,-2 5-28 16,-1-3 43-16,-3 0-35 0,-2 2 18 0,3-3-4 15,-3 2 22-15,-1-2-31 0,0 1-1 16,0-1-3-16,-2 2 33 0,3 0-41 0,-2-2 21 16,-2-1-21-16,2 2 0 0,1-1 18 0,-2-1-9 15,-3-2 23-15,2 2 0 0,-1 0-19 16,2 0 18-16,-3-1-23 0,2 1 15 0,2-1-14 16,-2 0 2-16,5 0 8 0,-3-1-16 15,1 1 3-15,0 2-3 0,5-1 7 0,-3-1 13 16,3 2-11-16,-3 2-2 0,0 0-8 15,1-2 29-15,1-1-14 0,1 4 5 0,-3-2-11 16,3 1 8-16,-2-1 4 0,-1 0 18 0,-1 0-29 16,4 1 6-16,-22 3 22 0,10 0 3 15,6 0-23-15,2 0 13 0,5 0-18 0,-2 0 2 16,4 0 25-16,-1 0-14 0,4 0-3 16,-2 0-8-16,-1 0 14 0,3 0-14 0,-3 0 10 15,1 0-5-15,1 0 21 0,0 0-12 0,-3 0 6 16,45-11-9-16,-47 10 14 0,-1 0-11 15,1-1-13-15,-3 1 4 0,4-2-2 0,-26 3 6 16,13 0-5-16,6 0 5 0,3 0-14 0,0 0 21 16,4 0-2-16,-5 0 9 0,3 0-9 15,2 0-9-15,-2 0 9 0,2 0-19 0,0 0 11 16,-4 0 19-16,5 0-16 0,-3 0-3 16,2 0-1-16,-1 0 9 0,1 0-24 0,0 0 9 15,0 0-5-15,-2 0-2 0,2 0-8 16,-3 0 12-16,3 0 6 0,-3 0-4 0,3 0 6 15,38 14-6-15,-41-13-8 0,-2-1 10 16,1 4-3-16,3-3 0 0,-4 2 11 0,3-1-6 16,0-2-13-16,-22 0 1 0,10 0 27 15,6 0-10-15,1 0 0 0,3 0-16 0,-2 0 24 16,-1 0 3-16,2 0-11 0,-1 0-18 0,0 0 20 16,-2 0 2-16,0 0-1 0,37-9 4 0,-41 7-3 15,3-1-1-15,-3 0 8 0,2 3 7 0,0-2-23 16,-4-3 9-16,0 4-5 0,3-2 9 15,-3-3-13-15,0 4 20 0,-1-1-32 0,2-3 7 16,1 3 13-16,0-1-16 0,0 1 18 0,-1-2 2 16,-2 2-18-16,2-1 22 0,0 1-1 15,2 0-8-15,-4-1 6 0,2 3-9 16,-1-1 22-16,-3-2-30 0,1 4 5 0,0-1 17 16,-4 0-19-16,-1-5 27 0,2 5-25 0,-3-3-3 15,0 2 22-15,1-1 7 0,-3 3-10 16,0-4-2-16,-1 0-6 0,0 0-15 0,-2 0-24 15,-1 1-5-15,-6-2-19 0,-1 1-21 0,3-4 6 16,-5 3-231-16,-3-1-27 0,-2 1-2 16,-1-1 46-16,-2 6-5 0,0 0 8 0</inkml:trace>
  <inkml:trace contextRef="#ctx0" brushRef="#br0" timeOffset="23771.56">7666 8756 328 0,'0'0'176'0,"0"0"-15"16,0-17 4-16,13-4-4 0,-15 15-58 0,-1-8 14 15,-3 3 4-15,1-3-17 0,0 6 4 16,-8-1-11-16,7 2-12 0,-3 1-9 0,6 1-24 15,-2-1 7-15,0 4 13 0,0-1-31 0,-3 1-25 16,1 2 21-16,-1-1-3 0,-1 1-1 16,-1 0-11-16,-21 11 12 0,16-4-14 0,1-3-3 15,-3 1-1-15,3 2-5 0,-1-1-4 16,2 1-7-16,-1 0 10 0,6-4 12 0,-2 4-20 16,6-5-20-16,-1 3 10 0,-1-1 16 0,3 0-18 15,-1 0-5-15,3-1 23 0,-2 1 19 0,2 0-19 16,1 2-16-16,0-2 4 0,0-4-2 15,0 0 2-15,14 23 15 0,-2-14-4 0,-1-1-9 16,3 1 9-16,2-4 18 0,2 2-20 0,1-2 10 16,0 1-33-16,1 0 21 0,-2-5 1 15,3 3-17-15,-1-1 11 0,-2-1 12 0,0 4-22 16,-1-4 0-16,-1 3 32 0,-2 0-13 16,-1 3-5-16,-1-5-8 0,0 7 27 0,-3-5-16 15,2 4-14-15,0-1-5 0,-5-1 10 0,3 6 5 16,-5-4 0-16,1-2-22 0,-1 2 10 0,-3-3 12 15,2 1-3-15,-2-2 5 0,-1 2-11 16,3-1-7-16,-3-1 20 0,0-5 1 0,0 0-2 16,0 7-4-16,0 1 0 0,0-2-10 0,-13 13-4 15,4-7-12-15,0 0 32 0,-4-3-27 16,4-1 44-16,0-1-32 0,-6 0 31 0,2-4-28 16,-1 4 40-16,-3-5 3 0,4-2-10 0,6 0 14 15,-6 0 4-15,1 0 6 0,0 0-4 0,-2 0 3 16,-1-9-8-16,8 6 4 0,-4-7-7 15,4 3-11-15,0-8 7 0,0 6-4 16,0-4-3-16,4 4-15 0,3-2 16 0,0 11-5 16,0-10-7-16,0 2 9 0,0-3-20 0,0-1 10 15,17-20-6-15,-12 15-6 0,3 0 12 0,2 2-19 16,-1 1 12-16,0-3-12 0,-7 6-7 16,2 3-2-16,5-2-16 0,-3 0-20 15,-2 1-30-15,0 3-24 0,1 1 10 0,-1 0-115 16,-3-1-96-16,2 3 22 0,-1-1 22 0,-2 4-83 15,0 0 24-15,0 0 9 0,0-8 9 16</inkml:trace>
  <inkml:trace contextRef="#ctx0" brushRef="#br0" timeOffset="24515.82">8011 8534 412 0,'0'-1'208'16,"0"-1"-39"-16,0 2-23 0,0 0-12 0,0 0-51 15,0 2 6-15,0 1 1 0,0 1 5 0,-1 1-7 16,1-1-18-16,1 4-12 0,-1-2-7 0,0 3-8 16,0 0 22-16,0 3-32 0,0 1-14 15,0 4-7-15,0-2 24 0,10 16-5 0,-9-19-5 16,2 0 7-16,0-3-10 0,-3-1-11 15,1-3 10-15,0 1-16 0,-1-3 25 0,1-1 1 16,-1 1-5-16,1 1-18 0,1-3 37 0,-1 4 8 16,1-5-23-16,0 0-9 0,3-3 9 15,1 1 4-15,3 2-4 0,9-10-1 0,-6 4-11 16,-1 2-10-16,0-3 2 0,-4 6 5 0,7-6-3 16,-1 5-1-16,-6-2 2 0,0 1 3 0,-2 1-5 15,3 1-8-15,-3-2-5 0,0 3-12 16,0 0 28-16,2 0-12 0,-1-1-3 0,-1 1-1 15,4 0 7-15,-9 0-5 0,0 0 3 0,14 0-14 16,14 14 12-16,-15-12-19 0,0 6 24 16,-2-2 2-16,-3-2-5 0,2 4-14 0,0-1 4 15,-2 0-5-15,-4-2 6 0,2 0 8 16,-2 0-8-16,3-1-11 0,-5 1 20 0,1-1-27 16,1 2 2-16,-4-1 18 0,2-1-11 15,-1 3 26-15,0 1-4 0,-1-8-16 16,0 0 9-16,0 9-4 0,0-1-1 0,0-1-5 15,0 0 18-15,-10 14-5 0,4-7 10 0,-2-3 10 16,2-1 3-16,1-4 10 0,-6 7-4 16,2-7 1-16,-2 2-7 0,0-2 10 0,2-1-12 15,-5 2-12-15,5-4 5 0,0-1-6 0,0 2 12 16,-5 1-11-16,4-1 0 0,1-3 5 0,-2 1-25 16,4-1-10-16,-1 0-5 0,8-1-24 15,0 0-74-15,-9 0 12 0,0 0-111 16,9 0-121-16,-7 0-8 0,-1 0 37 0,-4-11 15 15,7 8-11-15,0-1 13 0</inkml:trace>
  <inkml:trace contextRef="#ctx0" brushRef="#br0" timeOffset="24921.06">8044 8568 464 0,'-1'-1'232'0,"-1"-1"-23"0,1 1-20 16,4 0-27-16,-5-1-21 0,1 1-18 0,2-2-5 15,1 3-15-15,-1-1-16 0,2-2 9 16,0 2-16-16,1-3 2 0,1 4-1 0,10-6-9 16,0 0 6-16,0 1-20 0,3 0 0 0,-8 1-22 15,10-2 1-15,0 1 3 0,-2 1-12 16,2-2-3-16,2 4-8 0,-2-4 8 0,4 2-1 16,-4 0 2-16,-2 0-5 0,1 0 5 0,-2 1-17 15,1-1 11-15,-8 1-16 0,1 1 14 16,-7 2 3-16,3-4 1 0,-4 3-31 0,3-1-4 15,-3 1-69-15,0 0-17 0,-1-2 10 16,-2 3-269-16,3-2-1 0,-2 2 4 0,-1 0 25 16,0 0-20-16,0-2 5 0</inkml:trace>
  <inkml:trace contextRef="#ctx0" brushRef="#br0" timeOffset="25482.78">8805 8632 388 0,'-4'0'273'0,"0"3"-32"0,2-3-32 0,-1 0-52 16,0 0 0-16,1 0-43 0,0 0 3 0,2 1-6 15,3 1-7-15,0-1-23 0,1-1-10 0,1 0-8 16,3 0-9-16,-1 0 11 0,15 1-4 16,-14-1-19-16,4 0 16 0,0 0-2 0,-1 0-6 15,-2 0 18-15,1 0-3 0,-4 0-7 16,1 0 4-16,-7 0-4 0,8 0 9 0,-8 0-2 15,9 0-17-15,-9 0 0 0,6 0-2 0,-6 0-6 16,7 0 19-16,2 6-23 0,-9-6-7 16,0 0 3-16,0 0-17 0,0 0-9 15,0 0-32-15,0 0-22 0,0 0-40 0,0 0-10 16,0 0 9-16,0 0-167 0,0 0-129 0,12-11 26 16,-12 7 25-16,3-2-3 0,3-4 6 0,1-6 36 15,-2 1-23-15</inkml:trace>
  <inkml:trace contextRef="#ctx0" brushRef="#br0" timeOffset="26160.87">9235 8347 534 0,'2'-3'251'0,"-2"-1"-39"0,4 1-29 0,1-2-24 16,5-2-16-16,3 0-11 0,1 0-21 0,4 2-11 15,-3-2-9-15,6-1-6 0,1 0-27 16,-1 1-4-16,1 0 7 0,-1 0-10 0,2 2 5 16,-7 1 9-16,2-1-7 0,-8 2 2 15,0 0 9-15,-2 1-1 0,-3 1 11 0,1-2-8 16,-2 2 0-16,-1 0 7 0,1 0-1 0,1 1-19 15,-3-2-11-15,1 2-4 0,-2 0 0 0,2 0-4 16,-2 0 5-16,0-3-4 0,0 3-16 16,0 0 17-16,2 0-32 0,-3 0 2 15,0 0 14-15,0 0-3 0,0 0-20 0,5 12 2 16,-5-6 29-16,0 0-7 0,0-1-9 0,0 5-6 16,0-2 9-16,0 7-22 0,0 3-7 0,0 1 16 15,0 1-9-15,0-2 10 0,0 3-14 16,0 0 0-16,11 17 16 0,-8-18-10 0,-1-3 13 15,2 0-3-15,-2-1-16 0,3 0 20 16,-2 1-11-16,-2-4 1 0,2-4 1 0,-2 2-4 16,0-3 1-16,2-3 10 0,-2-1 5 15,-1 2-20-15,0-4 23 0,1 2-3 16,0 1-9-16,1-3 3 0,-2 1 4 0,0 0 6 0,0-1 9 16,1 0 2-16,0 2 6 0,-1-3 11 15,0 2 0-15,0-3 3 0,2 3-4 0,-1-2-6 16,-1 0-3-16,0-1 24 0,0 2-26 0,0-2 32 15,0 0-26-15,0 0-5 0,0 0-2 16,0 0-5-16,0 0-6 0,0 0 4 0,0 0-18 16,0 0 0-16,0 0 1 0,0 0-9 15,0 0 16-15,0 0-3 0,0 0-22 0,0 0-33 16,0 0 30-16,0 0-37 0,0 0-14 0,3 9-8 16,-3-9-21-16,0 0 16 0,0 0-17 15,0-1-16-15,-2 1-27 0,1-1-23 0,1 1-18 16,0-3 15-16,0 0-88 0,-3 0-54 15,3-1-128-15,-2 0 42 0,0-1 26 0,2 1 34 16,-2-1 17-16,3-2 13 0,0 2 30 16</inkml:trace>
  <inkml:trace contextRef="#ctx0" brushRef="#br0" timeOffset="27033.88">10086 8103 412 0,'0'-3'231'15,"-3"1"-22"-15,2 0-35 0,-3 1-24 16,1 1-14-16,0-2-8 0,-3-1-29 0,0 3 24 16,1 0-11-16,-3 0-32 0,0-1 4 0,1 1-3 15,-1 0-26-15,1 0 10 0,7 0-16 16,-13 0 8-16,-1 0-4 0,1 0-7 0,4 0-16 16,-2 0 6-16,3 0-3 0,8 0-1 0,-10 0-10 15,10 0 12-15,-6 0-14 0,6 0 10 16,-10 0 1-16,10 0-19 0,-7 0 4 0,7 0-1 15,-8 0 0-15,8 0-11 0,-14 11 2 0,9-8 1 16,4 1 0-16,-8 8-1 0,3-2 0 16,-1 2 11-16,0-2-18 0,5 0 3 0,-3 6 3 15,1-7-3-15,3 2 2 0,-5 6 5 16,4-5-24-16,0 1 23 0,0 2-1 0,1-1-3 16,1-14-11-16,0 8 13 0,0 2-13 0,0-3-4 15,0 1 13-15,0-3 2 0,0-5 4 0,0 8-10 16,0-8 3-16,0 7 19 0,14 4-4 15,-13-8-12-15,4-1 0 0,0 0-1 0,1-1-8 16,0-1 14-16,-1 0 2 0,1 0-9 0,-6 0 9 16,13 0-11-16,0 0 0 0,2 0 0 15,1 0-5-15,-1 0 10 0,10-11-1 0,-14 9-5 16,-1 0-2-16,-10 2 0 0,9 0 3 0,1 0-3 16,-1 0 15-16,-3 0-23 0,7 0 1 15,3 0-6-15,13 10 29 0,-20-8-18 0,6 5 6 16,-3-1-2-16,-1 5 2 0,-3-4-8 0,-3 1-4 15,3 4 4-15,0-1-1 0,-4 0 8 16,-2 1 10-16,-1-4-2 0,2 0-11 0,-2-1 3 16,-1-7 7-16,0 0-7 0,0 8-2 0,0-1 10 15,0 4 10-15,-14 15-3 0,9-17 10 0,-3 1 8 16,-6 2-20-16,4 0 18 0,-2-2-8 16,0-3-3-16,0 1-2 0,0-1 3 0,0-3 7 15,1 1-18-15,4-4 7 0,-2 0-38 16,2-1-11-16,7 0-68 0,0 0 8 0,-9 0-212 15,-3-9 25-15,8-5 20 0,4-1-98 0,0 4 23 16,0-3-45-16,20-24 8 0</inkml:trace>
  <inkml:trace contextRef="#ctx0" brushRef="#br0" timeOffset="27230.95">10355 8374 380 0,'0'2'387'15,"2"0"-91"-15,-2 1-25 0,0-2-25 0,0-1-35 16,0 0-42-16,1 1-20 0,0-1-2 0,-1 1-35 16,0 0 9-16,1 0-20 0,0 1-36 15,1-1-42-15,-2 0-27 0,1-1-49 0,1 2 6 16,-2 1-140-16,0-3-96 0,1 0 21 16,-1-2 19-16,1 1-88 0,-1-1 17 0,3-4 14 15,-3 3 5-15</inkml:trace>
  <inkml:trace contextRef="#ctx0" brushRef="#br0" timeOffset="27693.64">10538 8139 524 0,'-3'-3'263'0,"-1"0"-35"0,1 2-29 0,-1-1-26 15,3 0-16-15,-2 2-28 0,1 0 1 16,-1 2-31-16,2 0 12 0,-2 2-15 15,2-1-19-15,0 1-2 0,-1 2-17 0,2 1 4 16,2-3-11-16,-2 4-3 0,1-3-2 0,-1-5-20 16,0 9 10-16,0-4 1 0,0 1-21 0,9 4 8 15,-7-6 4-15,1 3 3 0,8 3-2 16,0-6-5-16,-1-1-8 0,0-1-8 16,-1 0 9-16,9 1-2 0,1-3-10 0,0 0 0 15,-10 0 19-15,6 0-15 0,0 0-7 0,-1 0-4 16,0 0 14-16,-4 0 5 0,2 0-10 15,-2 0 2-15,-2 0-16 0,4 0 10 0,14 10-6 16,-13-4 8-16,-3 2-2 0,-4-1-14 16,6 3 15-16,-6-3 0 0,-2 1-4 0,1-1-4 15,3 7 9-15,-5-7-10 0,-1 3 9 16,-1 0 1-16,-1-1 0 0,1-2-8 0,-1-7 7 16,0 7 11-16,0 2-6 0,0 1-3 0,-12 13 20 15,9-11-9-15,-2-4-4 0,-4 3 0 0,1-3 12 16,0-3 0-16,-3 5-1 0,0-1 0 15,-2-2 0-15,5-2-3 0,-7-2-4 0,2 2-26 16,13-5-32-16,-9 0-23 0,-1 0-42 0,4 0 12 16,-18-11-207-16,13 2-96 0,2-1 28 15,5 1-21-15,-3-9 25 0,0 3 86 0,5-3-12 16</inkml:trace>
  <inkml:trace contextRef="#ctx0" brushRef="#br0" timeOffset="27908.36">10478 8090 296 0,'-1'0'303'0,"-3"-2"-58"16,4-1-31-16,0 0-30 0,4 2-15 0,1-2-20 16,9-6-6-16,2 3-32 0,5-4-8 0,1 2-13 15,1-1-2-15,0 2-11 0,2-1-14 0,-3 2-24 16,-2-3-25-16,-3 1-43 0,0-1-25 15,1 1 7-15,-7-1-206 0,-1 1-95 0,-2 1 23 16,0-4-41-16,-3 0 32 0</inkml:trace>
  <inkml:trace contextRef="#ctx0" brushRef="#br0" timeOffset="28184.43">10890 7766 370 0,'1'0'309'0,"0"1"-60"0,3 0-25 0,1 2-18 16,9 1-16-16,4 4-17 0,1-1 13 15,4 3-4-15,0 4-32 0,3-1 5 0,3 5-20 16,1 2 30-16,0 6-49 0,0-1 11 16,0 8-21-16,-4 1-20 0,1 5 7 0,-4 0-23 15,0 7-5-15,-5-2 14 0,-2 2-41 16,-8-1 10-16,1 2 12 0,-9-1 9 0,0-23-42 15,-13 45-41-15,-2-23-32 0,-11-1-63 16,-3-2-64-16,-6-1 18 0,-8 4-282 0,-5-1 23 16,0-3 21-16,-5-1 25 0,-4-1 26 15,1-3 36-15,-9-1 45 0</inkml:trace>
  <inkml:trace contextRef="#ctx0" brushRef="#br0" timeOffset="28830.75">6973 8577 541 0,'0'4'189'0,"-1"-1"-9"0,-2 2-24 0,-3 10 5 15,-3-1-12-15,-1 4-3 0,1 3-42 0,0 1 12 16,0 5-23-16,5-1 20 0,-3 5-16 16,5 2-3-16,1 2-6 0,1-17-3 0,0 12-6 15,10 40-7-15,0-29-8 0,3 0-6 16,1-2-9-16,9 2 5 0,1 0-12 0,3-4-12 15,4 0 3-15,5-2 0 0,3-3 6 16,5-3 3-16,4 0-21 0,7-5-10 0,5-2 2 16,2-8-41-16,4 1-58 0,8-4 7 0,-1-8-221 15,4-3-107-15,-39 0 34 0,18 0 26 16,68-16 33-16,-55 2 15 0,-5-2 5 0</inkml:trace>
  <inkml:trace contextRef="#ctx0" brushRef="#br0" timeOffset="29681.06">11094 7599 323 0,'19'-5'160'0,"-2"-2"-16"15,0 3-21-15,-1-1-16 0,2 2-43 0,-2-2 33 16,-1 3-22-16,-3 2-7 0,1 0-34 16,-13 0 41-16,9 0-17 0,-1 0-22 0,0 0 31 15,-1 0-1-15,14 14-44 0,-8-9 46 0,-6 2-31 16,0 1 5-16,-2-3 2 0,1 2-4 16,3 3 18-16,-5-1-27 0,-1 1-4 0,-1-3 13 15,-1 1-11-15,1 1 8 0,-1-2-29 16,-1 1 44-16,0 0 8 0,0 2 5 0,0 3-28 15,-17 11 19-15,11-9 3 0,-3-2-12 16,1 0-15-16,1-2 13 0,1-1-13 0,-4-1 7 16,5-2 6-16,1-2-12 0,2-1-17 0,2 1 11 15,-2-2-4-15,1 0 13 0,1-3 3 0,0 0-2 16,0 0 20-16,14 6 0 0,7-6 17 0,-7 0-18 16,8 0-25-16,32-14 17 0,-20 7-20 15,-1-1 7-15,3 0-9 0,-3 1 3 0,-4 0-18 16,-2 0 12-16,1 2-7 0,0 0-5 15,-5-2-31-15,-2 2-22 0,-6 0-61 0,0 3 10 16,-2-3-195-16,4 1 22 0,-7-1 23 0,-2 1 19 16,-3 0-179-16,-2-1 22 0,-1 3 73 0,1-1 8 15</inkml:trace>
  <inkml:trace contextRef="#ctx0" brushRef="#br0" timeOffset="30234.85">11834 8211 768 0,'0'3'224'0,"2"-2"-8"0,-2 0-29 15,6-1-16-15,-2 0-20 0,1 0-17 0,3 0-3 16,16-3-10-16,-12 3-28 0,23-9 6 15,-8 0-18-15,0 6-19 0,1-4 11 0,-3-1-13 16,4 1-15-16,0 1 8 0,-1-1-23 0,2 1 16 16,0-1-7-16,-2 1 2 0,-3-1-22 15,-3 0-24-15,-2 5-10 0,-2-5-29 0,-7 2-51 16,0-2-23-16,5 1 12 0,-9 2-84 0,-4 0-106 16,0 0-70-16,-3 1 62 0,0 3-10 0,0 0 30 15,0 0 7-15</inkml:trace>
  <inkml:trace contextRef="#ctx0" brushRef="#br0" timeOffset="30594">12160 8047 290 0,'-4'-3'278'0,"1"1"1"0,-3 1-36 0,3 0-14 16,-2 0-9-16,1-1-4 0,3 1-15 15,-3 0-45-15,2-2-4 0,0 3-4 0,0 0-33 16,0 0-4-16,1-3-22 0,-2 6 10 15,3-2-14-15,-1 2-23 0,-1 2-8 0,1 1 12 16,1 13 0-16,0-10-28 0,0 6-1 0,0 2 14 16,10 25-15-16,-4-21-14 0,-2 2-2 15,2 0-13-15,1 1 6 0,-1 0 31 0,-1-5-19 16,-1 4 3-16,-2-2-11 0,-1-1-10 0,2-2 9 16,0-1-23-16,-2-3 26 0,0-3-15 15,2-3 13-15,-3-8-4 0,0 9-1 0,0-1-11 16,0-2 12-16,0-6-2 0,0 7-13 0,0-7 15 15,0 6 1-15,0-6-18 0,0 7 10 16,0-7-21-16,0 0-4 0,0 7-20 0,0-7-19 16,2 6-33-16,-2-7-8 0,-2-1-37 0,2 1-7 15,0-1 13-15,-3 0-117 0,1-1-81 16,-1 2-40-16,0-1 8 0,1 2 45 0,-1-4 19 16,-1 2 14-16,4 0 34 0</inkml:trace>
  <inkml:trace contextRef="#ctx0" brushRef="#br0" timeOffset="31413.95">12793 8020 427 0,'-1'0'260'16,"2"0"-56"-16,0 0 2 0,3-2-47 0,1-1-24 15,2 3 7-15,13-5-13 0,-1 2 0 16,2-2-34-16,2 2-4 0,-5 0-21 0,5-2 8 15,-6 2 3-15,1-2-23 0,-3 4 19 16,-4 1-12-16,-3-1-1 0,0 0 8 0,-1 1 3 16,-2-2-14-16,3 2 3 0,-8 0-9 0,0 0 1 15,0 0 6-15,0 0-5 0,5 0-1 0,-5 0-27 16,0 0 9-16,8 0-5 0,-8 0 18 16,0 0-30-16,6 0 19 0,-6 0-21 0,0 0 14 15,0 0-9-15,0 0 4 0,9 0-24 16,-9 0-3-16,6 13 6 0,-4-6 5 0,-1-2 0 15,-1 14-4-15,1 0 14 0,-1 1 19 0,2 1-18 16,1 1 7-16,-1 0 19 0,3 1-34 16,0 0 7-16,-3-3 18 0,1 2-17 0,1-3-13 15,-2-2 15-15,2 2-22 0,-1 0 5 16,2-4 1-16,-1 2 19 0,-1-5-41 0,-1-2 23 16,0-3 26-16,0 2-21 0,-2-3-16 15,2-2-36-15,-1 1-31 0,-1-2-16 0,0-1-36 16,0-2-44-16,0 0 18 0,-1 0 10 0,2-2 14 15,-1-3-289-15,0-1 19 0,4-9 19 16,0-3 63-16,1-5 22 0,5 3-74 0,-1-4 22 16</inkml:trace>
  <inkml:trace contextRef="#ctx0" brushRef="#br0" timeOffset="31893.8">13368 7892 464 0,'-1'-2'300'0,"1"-1"-6"16,-4 1-53-16,4 0-42 0,0 1-3 0,0-2-28 16,0 0-28-16,5 2 2 0,0-3-38 15,8-2-11-15,4-3-13 0,6 2 16 0,2-2-17 0,-3 2-24 16,4-2 0-16,-3 4 0 0,-7-3-12 15,4 4-5-15,-5 1-12 0,-6-2 32 0,0 5-26 16,-1 0 16-16,-1-2-1 0,-3 0-10 16,1 2-10-16,-4-2 7 0,2 2-2 0,1 0 27 15,-2 0-16-15,1 0-29 0,1-3 3 16,-4 3-10-16,0 0 4 0,0 0 10 0,0 0 23 16,0 0-17-16,15 14-3 0,-14-8 11 0,2 0-7 15,3 7-11-15,-1 3-11 0,2-1 21 16,-5 4 15-16,3-1-11 0,-2 0-16 0,1 0 11 15,2 3 19-15,-1-1-4 0,3 0 2 0,-3 1-29 16,-1 3-18-16,2-2 4 0,1-2 36 16,-5 1-25-16,3-1 0 0,-2-3-16 0,3 0 16 15,-3-3 39-15,1-2-40 0,-2-4-4 0,3 7 9 16,-2-5-15-16,-1-2-12 0,-2 0-17 16,2-6-16-16,-1 1-43 0,-1 0-22 0,0-2-54 15,2-1 15-15,-2 0-238 0,0 0 30 0,8-9 28 16,5-6 24-16,-4-4 22 0,4-3-56 0,-2 0 10 15,1-1 70-15,3 3-66 0</inkml:trace>
  <inkml:trace contextRef="#ctx0" brushRef="#br0" timeOffset="32102.74">14038 7966 267 0,'3'0'358'0,"-2"0"-57"0,2 1-61 16,-1-1-9-16,1 0-33 0,-1 0-9 0,4 0-29 15,1 0 11-15,1-1-26 0,9-1-2 16,-5 2-40-16,19-7-13 0,-12 4 7 0,-2-1-17 16,6 1-14-16,-1 1 3 0,-6-3-38 0,-3 5-18 15,-7-4-39-15,1 3-23 0,2-1 6 16,-3 1-156-16,-2-3-131 0,-1 1-57 0,1-1 34 16,9-3 26-16,-10-1 6 0,8-3 31 0,-7 2 11 15</inkml:trace>
  <inkml:trace contextRef="#ctx0" brushRef="#br0" timeOffset="32513.56">14463 7715 376 0,'0'0'311'0,"1"0"-34"16,0-1-52-16,0 0-30 0,6-1-33 0,-2 1-3 15,11-3-10-15,5-2-22 0,-2 5-16 0,0-5-14 16,3 3-2-16,0-1-22 0,-2 1-2 16,3 0-5-16,-6 0-21 0,-4 3 5 0,-2-3 4 15,-2 3-6-15,1-2 2 0,-3 2-9 0,-3-1 10 16,1 0 1-16,-1 1 3 0,-2 0-27 16,4-1 11-16,-6 1 0 0,0 0 1 0,0 0-25 15,7 0 11-15,-7 0-3 0,13 14-5 0,-6-2 21 16,2 1-10-16,0 1-4 0,-4 5-9 15,3-3 33-15,-2 1-33 0,0-1 34 16,0 5-32-16,0-1 5 0,2-1 13 0,-4-1-24 16,1 4 24-16,0-2-20 0,-1-2 0 0,0-1-2 15,0-5 10-15,3 3-15 0,-7-5 8 16,1-1-16-16,1-2-6 0,0-2 2 0,-2 0-1 16,4-2-45-16,-4-3-29 0,0 0-29 0,0 0-58 15,0 0 16-15,1 4-250 0,1-8-13 16,0-1 28-16,10-11 24 0,-1-2 25 0,3-3-12 15,2 2-12-15</inkml:trace>
  <inkml:trace contextRef="#ctx0" brushRef="#br0" timeOffset="32900.96">15095 7677 428 0,'-2'0'244'0,"-6"0"-37"16,4 1-14-16,-1 2-32 0,-6 2-18 0,1 1-21 15,3 1-4-15,-2-3-1 0,8 4-26 16,-2-1-4-16,-1 0-24 0,4 0 1 0,0-3 1 16,0-4-19-16,0 11 2 0,8 9 5 0,2-6-10 15,0-5 0-15,-1 2-19 0,-1-2 18 0,5 1-21 16,-3-3-3-16,4 1 5 0,-1-2 7 16,0 1-15-16,3-2 3 0,-7-1 17 0,7 4-11 15,-4-3-5-15,-3 0-20 0,7-1 2 0,-7 0 14 16,2 3-7-16,-1-2 9 0,-3-1 10 15,-1 3-5-15,-1-3-9 0,-1 1-6 0,2 0 8 16,-4 0-5-16,0 1 5 0,-2-2-9 16,3 1 5-16,-3 2-2 0,0-1-16 0,0-6 31 15,0 11-8-15,-10 14-3 0,3-12 6 0,-2 0-1 16,-2-1 4-16,-1-3-10 0,-2 2-4 16,2-1-6-16,-1-2 7 0,2-4-18 0,1 1 11 15,-4 2-22-15,0-6-25 0,4 0-15 0,2 1-42 16,8-2 9-16,-8 0-137 0,-2 0-110 15,-9-17-21-15,10 4 27 0,3 3 21 0,0-6 12 16,0 1 13-16</inkml:trace>
  <inkml:trace contextRef="#ctx0" brushRef="#br0" timeOffset="33157.11">15049 7706 249 0,'3'-6'250'0,"-2"4"-88"16,2-4-7-16,10-3 10 0,-1 0-25 16,5 0-4-16,0 1-6 0,-2-4-4 0,5 7-27 15,-3-3 27-15,-1 1-12 0,2 0-10 0,-1 4-14 16,-7-2-7-16,-2 3 1 0,-5 0-6 16,5-1-5-16,-5 2-4 0,1 1-15 0,-2-3-12 15,1 3 3-15,0-2-30 0,-1 1-15 0,1 1-13 16,-1-1-53-16,1 1 6 0,-1 0-149 15,-1-1-107-15,1 1-40 0,-1-2 19 0,-1 2 11 16,0 0 33-16,0 0 45 0</inkml:trace>
  <inkml:trace contextRef="#ctx0" brushRef="#br0" timeOffset="34692.54">15800 7606 643 0,'-3'-4'221'0,"-2"4"-39"0,4 0-17 15,-2 0-45-15,-2 1-3 0,3 3-4 0,-2-1-7 16,1 2-6-16,1 0-36 0,-1 0 13 16,0 1-10-16,3 0-22 0,-1 2 18 15,1-2-26-15,0-6 16 0,0 11-13 0,0 1 6 0,18 9-2 16,-10-13-5-16,-2-1-3 0,9 1 7 16,-5-2-7-16,9-4 7 0,-5 4-16 0,1-5 0 15,2 3 12-15,-5-1-3 0,4-3-25 16,-7 1 12-16,6 3-8 0,-4-3 14 0,-1 2-22 15,0 0 14-15,5 3-19 0,-6 1 11 0,0-3-12 16,5 5 7-16,-4 1-11 0,3-3 11 16,-8 2-2-16,2-2 6 0,-6 1-4 0,3-3 2 0,-4 2-4 15,5-2 5-15,-5 1 5 0,0-6 1 16,0 0-8-16,0 8 3 0,0 5-10 16,-19 10 10-16,9-10 6 0,2-1-10 0,-4-3 9 15,4 2-2-15,-6-3-4 0,5-2-23 16,0-1-22-16,1-2-21 0,0 1-27 0,0-3 7 15,0-1-175-15,8 0-145 0,-10 0 6 0,4 0 54 16,0 0-9-16,6 0 14 0,-10 0-32 0</inkml:trace>
  <inkml:trace contextRef="#ctx0" brushRef="#br0" timeOffset="35676.01">15533 7879 394 0,'0'0'267'0,"0"0"-46"15,-15 0-30-15,15 0-22 0,0 0-23 16,0 0-1-16,0 0-37 0,0 0 6 0,0 0-32 15,0 0 6-15,0 0-6 0,0 0-28 16,-25 16 11-16,23-14 6 0,2 0 3 0,0-2-1 16,0 3 6-16,-1-2 5 0,0-1 43 0,-2 1 9 15,3 0-6-15,0-1 15 0,-1 0-26 0,0 0-6 16,0-1-6-16,-3 0-16 0,1-3-19 16,1 4 10-16,-1-2-7 0,2-1-5 0,-2 1-28 15,1 0 0-15,0-2 5 0,0 1-8 0,-1-1-49 16,-1 1-17-16,0 1-47 0,1-4-67 15,0 3 12-15,-3-6-197 0,3 1-122 16,1-1 27-16,2 9 30 0,0-9 24 0,11-11 37 16,3 9 18-16,-1 1 14 0,7-4 5 0</inkml:trace>
  <inkml:trace contextRef="#ctx0" brushRef="#br0" timeOffset="36173.9">15883 7485 275 0,'0'0'323'0,"-2"0"-69"0,1 0-24 16,-1 0-19-16,-1-2-23 0,2 4-11 15,-1-2-21-15,2 0-25 0,0 0-10 0,0 0-24 16,-1 0-11-16,1 0-7 0,1 1-20 16,-1-1 14-16,3 1-2 0,1 0-13 0,0-1 2 15,3 0-9-15,0 2-7 0,12-2-8 0,-9 0 1 16,5 0-13-16,4 0 1 0,0 0 1 16,22-11-5-16,-22 6-1 0,-1-2-1 0,0 1-4 15,-2 3-8-15,-1-2 16 0,1 1-9 0,-3-3-5 16,-2 0-13-16,-1 1-4 0,-5 3-48 15,-1-3-22-15,0 1-47 0,0 1 11 0,-1 1-214 16,-1-2-56-16,-2 2 54 0,1 1 25 16,2-1 19-16,-3-6 14 0,0 5 7 0</inkml:trace>
  <inkml:trace contextRef="#ctx0" brushRef="#br0" timeOffset="36442.01">16460 7212 293 0,'5'4'236'0,"11"1"-19"15,2 5 10-15,6-2-7 0,2 3 7 0,-2-1-1 16,7 0 0-16,0 3-33 0,4 3-21 16,0 3-7-16,2 3-13 0,-3 4-18 0,0 3-33 15,-1 2 10-15,-4 1-27 0,1 5 7 0,-7 4-9 16,-6 1-12-16,-1 5 11 0,-6 0-7 15,-4 2-28-15,-6 1-5 0,0-24-55 0,-19 53-27 16,0-27-60-16,-3 2 9 0,-16-4-234 16,1 0-95-16,-7-2 29 0,-5-6 28 0,1 0 0 15,-4-8 50-15,-6 1 4 0,-5-5 8 0</inkml:trace>
  <inkml:trace contextRef="#ctx0" brushRef="#br0" timeOffset="37184.87">12777 7741 220 0,'0'0'257'0,"0"0"-57"16,-13 0 5-16,-15 34-8 0,15-20-29 16,0-1 4-16,0 4-26 0,-4 3-4 0,2-3-19 15,1 2-3-15,-1 5-14 0,-3 2 4 0,5 3-7 16,-3 3-4-16,3 0 5 0,1 1-34 16,5 5-1-16,-1 1-7 0,4 3-7 0,4-4-3 15,0-15 9-15,13 41-4 0,5-20-30 16,4-5-2-16,6 1-2 0,4-1 14 0,2-3-24 15,6-3-1-15,1 1-15 0,5-3-45 16,0-2-49-16,9 0 10 0,-2-5-132 0,2 1-179 16,4-5 27-16,-3-5 23 0,5-2 30 0,0-6 15 15,0-4 10-15</inkml:trace>
  <inkml:trace contextRef="#ctx0" brushRef="#br0" timeOffset="37975.64">16682 6910 443 0,'5'-1'189'0,"1"-1"-28"0,12-1-23 0,-6 1-24 16,-1 0-21-16,-1 1-13 0,-2 1 15 0,-8 0-35 16,9 0-9-16,1 0 21 0,17 11-11 15,-15-7-5-15,2 3 10 0,-7 1 6 0,0-1-20 16,-5 0-1-16,1 0-23 0,-1 0 17 15,-2-1 23-15,0 1-30 0,0 0-3 0,1-2 8 16,-1 1-1-16,0 1-14 0,0-2-12 0,0 1 8 16,0-6 5-16,0 0-6 0,0 5 30 0,0-5-5 15,0 9 6-15,0-9 9 0,0 7 8 16,0-7-12-16,0 7-1 0,0-7 12 0,0 8 8 16,0-8 7-16,0 0-29 0,0 6 13 15,0-6-24-15,0 0 26 0,0 6-22 0,0-6 8 16,0 0-20-16,0 0 0 0,8 7-6 0,-1-9 34 15,12-4-25-15,-1 0-24 0,-2-1 5 16,4 1 12-16,-4-1-8 0,2 1 18 16,-1 0-38-16,-3 0 6 0,-2 0-20 0,0 2-39 15,-2-2-33-15,2 0-68 0,-1 3 13 0,-3-2-154 16,-2 1-158-16,1-1 45 0,-2 5 62 0,-1-3-10 16,3 3 26-16,1 0 13 0,10 0 4 15</inkml:trace>
  <inkml:trace contextRef="#ctx0" brushRef="#br0" timeOffset="38582.89">17387 7733 257 0,'-2'2'299'0,"1"-1"-43"0,1 0-63 0,1-1-24 16,2 3-31-16,3-3 11 0,4 0-36 15,18-4-2-15,-15 4-7 0,9 0-11 0,32-10 5 16,-19 6-20-16,0 3-23 0,-7-5 10 0,5 2-16 15,0 1 10-15,-1-2-17 0,1 2-7 16,1-4 12-16,-2 5-10 0,-3-6-9 0,0 6-25 16,0-5-19-16,-4 5-13 0,-5-3-53 0,-3-1 7 15,-5-3-151-15,-3 4-124 0,-4 1 8 16,-4-2 21-16,-1 6 16 0,0 0 12 0</inkml:trace>
  <inkml:trace contextRef="#ctx0" brushRef="#br0" timeOffset="38836.1">17699 7508 212 0,'-6'-1'262'0,"2"1"-34"16,3 0-33-16,-3 1-31 0,3 1-4 0,-2 1-30 16,3 4-18-16,1 0 13 0,4 11-12 15,-5-9-21-15,11 26 22 0,-5-10-19 0,0 1-19 16,0 5 4-16,0-3-15 0,-2 0-7 15,1 3-9-15,-3-3-9 0,1 0 5 0,-3-2-7 16,3 2 17-16,-3-6-16 0,2-2-13 0,-2-10-14 16,0 3-42-16,0 3-39 0,-13 9-21 15,10-13 9-15,0-7-224 0,0 0 21 0,2-2 22 16,-3-4-64-16,3-1 31 0,1-2 37 16</inkml:trace>
  <inkml:trace contextRef="#ctx0" brushRef="#br0" timeOffset="39037.6">18681 7739 764 0,'6'-3'246'0,"-2"2"-38"16,1-1-35-16,0 2-12 0,-2-1-45 0,3-2-51 15,7-1-46-15,6-3-28 0,-1 4-1 0,3-4-203 16,2 2-121-16,0-5-4 0,1 2 9 16</inkml:trace>
  <inkml:trace contextRef="#ctx0" brushRef="#br0" timeOffset="39234.21">19391 7602 394 0,'19'0'248'0,"-7"-3"-64"15,1 3-37-15,18-8-5 0,-11 3-17 0,2 1-30 16,-3-1-29-16,3 0-56 0,1 0-1 0,-1 1-77 16,-1 1-24-16,-6-4-68 0,6 2-73 15,-5-1-42-15,3 0 20 0</inkml:trace>
  <inkml:trace contextRef="#ctx0" brushRef="#br0" timeOffset="39400.35">19741 7515 265 0,'4'-3'92'0,"1"2"-10"16,-1-2 19-16,2 3-64 0,0-1-4 0,1-3 59 16,-2 3 5-16,13-1 0 0,-3-3 20 15,2 2-8-15,3-1-13 0,-2 1 7 16,1 0 8-16,-2-4-12 0,1 2-10 0,0 1-16 16,-2-2-6-16,2-2-5 0,0 2-15 0,1 2 9 15,-1-1-7-15,-1 0-17 0,-8 0-27 0,0 2-58 16,1-1 6-16,-4 1-66 0,-3-2-106 15,2 3-125-15,-1-1 33 0,0-1 12 0,3-8 2 16</inkml:trace>
  <inkml:trace contextRef="#ctx0" brushRef="#br0" timeOffset="39714.46">19944 7352 474 0,'-4'0'292'0,"2"0"-46"0,-2 0-26 16,0-1-41-16,1 1-13 0,1 1-7 0,-1 0-25 16,2 3-32-16,0-1-4 0,-1-1-1 15,2 3-7-15,2 2-14 0,-2-2 5 0,5 14-9 16,-5-10 0-16,5 19 4 0,-1-6-15 16,0 0-4-16,2 1-7 0,-2-1-7 0,-3 0-6 15,3-3 5-15,-2-1 1 0,0 2 7 0,-1 0-22 16,2-3 3-16,-3-5 6 0,0 0-23 15,1-2 5-15,0-3 5 0,-1-2 8 16,0 4-23-16,0-9 1 0,0 0-16 0,0 8 10 16,0-3-52-16,0-5-24 0,0 7-38 0,0-7-31 15,0 7 14-15,15 3-287 0,0-6 29 16,4-3 23-16,0-1 47 0,-9 0 13 0,5 0-1 16,3 0 2-16</inkml:trace>
  <inkml:trace contextRef="#ctx0" brushRef="#br0" timeOffset="40359.75">21356 6987 446 0,'-2'-1'229'16,"-1"2"-25"-16,-1 0-26 0,1 2-11 0,-8 6-14 16,2 6-37-16,3-2-4 0,-5 4 2 15,3 2 1-15,2 5-3 0,0 3-12 16,3 0-5-16,0 3 6 0,-1 2-24 0,3 2 1 15,0-4 11-15,1-13-28 0,0 6-6 16,0 6-9-16,14 34 1 0,-5-28 0 0,2-2-7 16,2 1-7-16,5-1 10 0,5 0-10 15,2-2 15-15,1 1-39 0,3-6-31 16,2-6-19-16,2 1-71 0,4-1 11 0,1-6-175 16,2-2-111-16,1-4 19 0,-1-4 4 0,-1-4 51 15,-20 0 17-15,39-11 4 0</inkml:trace>
  <inkml:trace contextRef="#ctx0" brushRef="#br0" timeOffset="40712.54">22658 6846 513 0,'1'0'288'0,"-1"0"-79"0,4 0-1 15,0 0-36-15,2 3-31 0,9 2-19 0,6 5-1 16,-1-2 6-16,3 5-31 0,-1 0-1 16,-3-1 3-16,4 3-17 0,-1 3 2 0,-3 1-10 15,3 1 13-15,-3 6-6 0,-1 0-22 0,0 3-4 16,-3-3-16-16,1 5 1 0,-6-1 4 0,0 5-7 15,0-1 3-15,-5-3-13 0,1 5 12 16,-4-2-16-16,-2-18-10 0,0 8 9 0,-11 33-25 16,4-25-11-16,-2-6-36 0,-4 0-48 15,2 0 10-15,-6-3-158 0,2-3-134 0,-2 2 12 16,4-6 43-16,-3-4 3 0,7-7-5 16,3-2 82-16</inkml:trace>
  <inkml:trace contextRef="#ctx0" brushRef="#br0" timeOffset="41148.67">23092 6575 544 0,'6'-7'183'0,"2"2"-19"0,-3 1-18 15,3-1-26-15,0 4-12 0,0 1 13 16,-2 0-37-16,3 0-6 0,17 10-6 0,-14 2-18 16,4-5 15-16,-3 6 2 0,0-1-1 15,-2 5-8-15,3-3-21 0,-8 1-5 0,1 2-13 16,-1-2 12-16,-1 2 7 0,-4-5 0 0,-1 1 4 15,0-5 9-15,0 2-10 0,1-3 19 0,-1-2-4 16,0-1 21-16,2 3 5 0,-2-5 18 16,2 3-22-16,0-2-3 0,-1 0 36 0,1 0-39 15,1-1-12-15,4-2 16 0,3 0-17 16,8 0 3-16,6 0-35 0,35-16 15 0,-24 9 0 16,5-3-18-16,4-1-14 0,-2 3-2 0,3-1-5 15,-6 0-51-15,-4 2-45 0,-5 0-68 16,-3-1 16-16,-1 1-298 0,-8 5 31 0,-8-1-7 15,-6-2 26-15,-3 1 25 0,-1 4 14 16,0 0 2-16</inkml:trace>
  <inkml:trace contextRef="#ctx0" brushRef="#br0" timeOffset="43906.78">7604 9697 210 0,'0'0'199'16,"0"0"-82"-16,0 0 21 0,0 0-9 0,0 0-24 16,0 12 23-16,2 0-8 0,22-10-38 15,-9-2 21-15,8 0-3 0,4 0-1 0,6 0-14 16,35-12-2-16,-27 10-1 0,3-3-15 15,5-2-6-15,1 2-7 0,4 0 2 0,3-3-3 16,1-1-13-16,5 2 0 0,2-3-10 16,1-1-2-16,4 0-2 0,3-3 12 0,0 2-8 15,8 0-18-15,-6-3 1 0,5 1-6 0,0 1 4 16,0-3 7-16,4 0-11 0,-1 3 2 0,0-4 1 16,-2-1-13-16,4 0 10 0,-3 1-4 0,-3 0 5 15,2 0-17-15,0 0 9 0,0 0 8 16,-2 0 2-16,3 2 0 0,-4-2 1 0,3 0-3 15,-1 2-4-15,1-1 8 0,-3 1-3 16,-2-2-6-16,1 1-4 0,-4 3 9 0,2-3-6 16,-4 3 4-16,-5 1 3 0,5-1-7 0,-1 1-1 15,-1-1 1-15,1 1-2 0,-1 4 13 0,-2-1-9 16,-1 1 2-16,3-1-6 0,-4 4 1 16,0-3 4-16,-1 1-11 0,0-2 5 0,-2 2 10 15,1 0-17-15,1-2 0 0,2 0 2 0,-4-1-3 16,6 1 14-16,-3-1 6 0,2 1-27 15,-2-4 23-15,-1 4 1 0,0-1 11 0,-5 3-15 16,-1-2-20-16,-1 2 15 0,-4-1 5 16,-1 0-2-16,0 1 2 0,-2 2 5 0,1-2-19 0,-5 0 13 15,1 2-21-15,-3 0 16 0,5 0 2 16,-4-2 6-16,0 0-21 0,2 3 18 0,-1-3 4 16,-2 2-21-16,4 1-2 0,-2-2 20 15,3 3 3-15,-2-4 15 0,2 4-24 0,-2-4 11 16,0 4-3-16,-1-1 8 0,0 1-12 15,0-1-15-15,-1 3 13 0,1-2 5 0,-2 3-12 16,2-6-1-16,-2 4 14 0,-1-1-2 0,5 0-4 16,-7 2 8-16,5-2-26 0,-4 3 16 0,3-4-7 15,-3 2 14-15,8-2-27 0,1 1 38 16,-2-3-18-16,2 3 8 0,2 0-3 0,-1-1-16 16,0 2 17-16,2-1-7 0,1 0 8 15,-4 1-1-15,3 2-5 0,-2-3 0 0,-1-1 7 16,0 3-1-16,2-1-12 0,-4-2 23 0,1 3-31 15,-1-4 16-15,-4 1-3 0,3 3-1 16,-2-1 8-16,-1-3-5 0,1 5-13 0,0-1 23 16,-4-2-7-16,3 0 3 0,-3 2-20 15,4-1 22-15,-4 2 2 0,-17 0 1 0,7 0-4 16,9 0-18-16,2 0 15 0,-1 0-15 0,5 0 19 16,-1 0-20-16,2 0 16 0,0 0-6 15,1 0 0-15,1 0-12 0,-5 0 16 0,49 10-1 16,-49-7 8-16,0-1-7 0,0-1 0 15,0 0-15-15,4 2-1 0,-3-2 7 0,4 2-4 16,-4-2 4-16,2 1 10 0,-1-2-17 0,-25 0 3 16,13 0 7-16,7 0-29 0,3 0 41 15,1 0-28-15,-1 0 10 0,4 0 10 0,-2 0-43 16,4 0 25-16,1 0-3 0,3 0-21 16,-3 0 27-16,6 0-26 0,-4 0 24 0,2 0 19 15,1 0-31-15,-3 0 5 0,1 0 13 0,1 0-35 16,-1 0 30-16,0 0-46 0,54-17 42 15,-55 12-19-15,2 0 5 0,0-2 5 0,2 0 1 16,2 0 4-16,0 3 0 0,-2-7 4 16,1 0 8-16,-2 0-19 0,-2 3 32 0,1-3-32 15,0 0 26-15,2 1 31 0,-3 0-17 0,3 0-3 16,-1 0 0-16,2 1 9 0,1-1-10 16,0 3 4-16,0-2-10 0,-1 1 4 0,1 4-4 15,4-2-9-15,-3 4 4 0,-5-1 11 0,-1 0-24 16,-3 3 43-16,-3-1-30 0,0 1 0 15,-27 0-50-15,8 0-57 0,3 0-79 0,3 0-129 16,-2 0 13-16,30-8 8 0</inkml:trace>
  <inkml:trace contextRef="#ctx0" brushRef="#br0" timeOffset="45033.12">13940 9054 333 0,'5'2'190'15,"0"-2"-13"-15,0 0 40 0,-2 2-30 0,2-2 0 16,-4 2 3-16,4-1-8 0,-1-1-36 16,-2 1 2-16,1-1-12 0,-3 0-16 0,0 0-23 15,0 0-15-15,-1-1 1 0,-3 1-8 16,0-3-24-16,-1 3 4 0,0 0-19 0,-3-2 9 15,2 2 2-15,-2 0-12 0,1 0 7 0,7 0-12 16,-8 0-13-16,-5 0 6 0,-2 0-9 16,2 0 4-16,-13 13-8 0,16-12 0 0,-1 2 7 0,4 1 3 15,-1-1-4-15,1-2-20 0,-6 5 19 16,2 1-17-16,0-2 6 0,2-1-2 16,3 0 12-16,1 0-15 0,1-1 2 0,-10 5 11 15,5 1-13-15,3-4-10 0,-2 2 15 0,3 0-2 16,1 0-7-16,-2 5 12 0,3 0-11 15,-1-4 14-15,-1 9-18 0,4-4 15 0,-2-1-10 16,3-1-4-16,-1 6 17 0,1-10-22 16,0 3 11-16,0 4-3 0,0 1 3 0,0-1-1 15,0-2 0-15,14 10 4 0,-10-15 7 0,-3-2-1 16,3 2-6-16,0-2-9 0,5 5 21 16,2-3-14-16,2 1 0 0,5-6 2 0,1 1 13 15,3 0-6-15,6-3-6 0,-15 0-5 0,6 0 12 16,31-11-13-16,-22 6 3 0,1-1 10 15,1 5 0-15,-2-4-16 0,-1 0 15 0,-2 0-8 16,0 2 8-16,0-1-12 0,-3 2 1 0,1 1 13 16,-2 1 0-16,5 0-15 0,-17 0 0 15,8 0-9-15,0 0 6 0,2 0 13 0,20 11-12 16,-17-4 2-16,-3-4 12 0,-2 5-3 16,2 0-8-16,-5-1-7 0,1 1 10 0,-2 3-5 15,-2-1-5-15,0 0 8 0,-3 2 12 0,-3 2-12 16,-5-8 7-16,0 3-13 0,0 4 2 15,-11 16-2-15,1-13 14 0,3-1-1 16,-6 2-11-16,0 0 14 0,-4-3-4 0,-3 1-6 16,4-1-7-16,-4-1 6 0,6-1 21 15,-6 0-18-15,0-2 12 0,0-3-13 0,-1 0 10 16,2-2 4-16,-1 0-2 0,2 0-9 0,0 0 19 16,1-1-12-16,2 1-9 0,1-3 7 15,2 1-4-15,1-3-17 0,2 0-26 16,9 0-47-16,-6 0 9 0,6 0-163 0,-13 0-156 15,-5-17 30-15,14 9 23 0,4-1 24 0,0 1-42 16,0-1 8-16,13-15 23 0</inkml:trace>
  <inkml:trace contextRef="#ctx0" brushRef="#br0" timeOffset="45212.21">14546 9665 388 0,'1'3'368'0,"-1"0"-64"0,4-2-65 16,-2 3-25-16,-2-3-13 0,2-1-35 0,0 2-65 15,-2-2-67-15,3-3-4 0,-2-1-368 0,-1 3 22 16,0-2-35-16,-1-1 13 0,-3-12 47 16</inkml:trace>
  <inkml:trace contextRef="#ctx0" brushRef="#br0" timeOffset="46727.07">3815 11493 436 0,'0'-17'184'0,"-42"-9"-34"0,26 18-44 15,0 1-25-15,0 6 10 0,-2-1 13 0,1 2-17 16,12 0-23-16,-9 0-33 0,-14 13 2 0,15-4 17 15,-2-2-13-15,2 7-27 0,3-2 41 16,-2 2 1-16,5-1-23 0,0 1-1 16,3-3 8-16,3-3 9 0,-2 0-32 0,2 1 19 15,1-9-38-15,0 0 41 0,0 8 6 0,0-1-12 16,0-7-25-16,17 21 26 0,-4-14-20 0,1 1 15 16,5-5 1-16,1 1 0 0,2 0-16 0,5 0-5 15,2-1 21-15,-2 3 9 0,3-1-16 16,0-2 7-16,-2 4-9 0,2-2-27 15,-2 0 19-15,0 3 7 0,-5 0-28 0,0 0 27 16,-2 0-5-16,3 1-21 0,-6 0 32 16,-3-1-17-16,-3 4 18 0,-1-1-33 0,-2 1 22 0,-3 2-2 15,-2-5-14-15,-3 2 8 0,-1-2 8 16,0-9-5-16,0 14 1 0,-14 18 10 0,4-18-3 16,0-2 11-16,-6 3-11 0,0-4 18 15,-3 2 16-15,-2-2 0 0,0 0 1 0,-2-2-11 16,0-4 9-16,1-1 6 0,-1 0-16 0,0 0 13 15,1-1 4-15,4-1-17 0,2-1 7 16,4-1-17-16,-1 0-3 0,13 0 4 0,-9 0 9 16,2 0-8-16,0 0-21 0,7 0 9 0,-10 0-17 15,4 0-39-15,6 0-19 0,-8 0-42 16,8 0 8-16,-18-14-160 0,16 13-131 0,-1-2 36 16,3-1 18-16,-1 1 23 0,5-2 15 0,7-8 8 15</inkml:trace>
  <inkml:trace contextRef="#ctx0" brushRef="#br0" timeOffset="47036.06">4571 11693 323 0,'0'0'312'0,"-1"0"-54"0,2 0-40 16,-1 0-8-16,3-3-47 0,-1 3-7 15,3-1-13-15,12-3-13 0,7 1-14 0,2 1-9 16,-3-2-31-16,4 3 5 0,2-3-10 0,-1 2-4 16,3 0-18-16,2-1 4 0,-4 1 6 0,0 0-9 15,0 1-17-15,-5-2-16 0,2 2-33 16,-6 1-25-16,1-1-20 0,-5 1 2 0,-3 0-110 15,-4-3-47-15,0 3-144 0,-9 0 23 16,0 0 24-16,8 0-1 0,-8 0 8 0</inkml:trace>
  <inkml:trace contextRef="#ctx0" brushRef="#br0" timeOffset="47271.77">4819 11880 504 0,'-3'3'287'16,"0"-1"-33"-16,3 0-39 0,-2 0-19 0,5-2-23 16,5-2 1-16,13 2-24 0,-9 0 3 15,10 0-25-15,4 0 0 0,33-11-15 0,-23 10-11 16,2-2-10-16,3 0-7 0,0 2 0 0,0-2-22 16,-1 0-12-16,-5 1-5 0,-3 0-11 0,0-1-49 15,-2-1-68-15,-5 1 9 0,-7 1-230 16,-8-1 26-16,-6 1 20 0,-4 2-115 0,0 0 28 15,-12-11 52-15,-6 3 10 0,-6-2 12 16</inkml:trace>
  <inkml:trace contextRef="#ctx0" brushRef="#br0" timeOffset="59710.67">6144 11286 290 0,'0'0'131'0,"-15"0"-20"0,15 0 6 0,0 0-15 16,0 0-31-16,0 0-8 0,0 0 25 16,-15 0-39-16,-8 0 18 0,14 12-20 0,0 0 0 15,-2-1 12-15,3 1 21 0,-3 3-24 16,2 4-17-16,1-3 5 0,0 3 1 0,-3 1-1 16,-2 4-36-16,6-2 34 0,0 2-1 0,-2-2-10 15,4 4-24-15,-1-4-18 0,4 1 48 0,-2 0 0 16,0-2-24-16,4 0 11 0,-2-2 2 15,2-9-10-15,0 1 0 0,0 4-38 16,12 15 44-16,-5-19-4 0,1 2-2 0,1-4 3 16,3-1-13-16,-3 1 3 0,5-3 3 0,-2-4 4 15,0-1-5-15,-1-1-3 0,-2 0-5 0,2 0 9 16,6 0-7-16,-1 0 4 0,0 0-19 16,13-9 21-16,-16 2-2 0,0 0-1 0,-2 1 9 15,-1 4-7-15,-4-4-11 0,3-4 10 0,0 5-28 16,-3-3 35-16,-1 0-2 0,-1 1-26 15,-2 3 38-15,0-3 11 0,-1 2-15 0,-1-2-11 16,1 1 13-16,-1-1 4 0,0 7 1 0,0-5-13 16,0 5 17-16,0-9 1 0,0 2-2 15,0 0-16-15,0 7-13 0,-10-15 16 16,6 11-8-16,2 1-9 0,-5 0 16 0,4 3-9 16,-3-1 4-16,-1 0-12 0,3 2 3 0,-2-1-8 15,6 0 14-15,-8 0 10 0,-15 11-11 0,7-7 0 16,3 3 4-16,-2-1-24 0,2 4 10 15,0-5 9-15,5 2-7 0,-5 3-9 0,3-6 10 16,1 0 13-16,5-1-25 0,-3 2 15 16,3-2-18-16,-1-3-14 0,3 2-25 0,0 2-23 15,0-3 6-15,1 0-69 0,1-1-78 0,1-1-143 16,1 0 24-16,2-2 18 0,6-5-1 16</inkml:trace>
  <inkml:trace contextRef="#ctx0" brushRef="#br0" timeOffset="60005.86">6541 11558 565 0,'2'0'199'0,"0"0"-35"0,-1 0-13 0,-1 0-49 0,3 0-15 16,-2 0 25-16,0 3-49 0,0 0 24 15,2-1 1-15,-3 1-13 0,1 0-10 16,2 1-8-16,-2 0-10 0,-1 0 6 0,0 1-16 16,1-2-2-16,0 0 1 0,-1-1 6 0,0 1-12 15,2 0-8-15,-4-1-4 0,2-2 28 16,0 0-25-16,0 0 1 0,0 0-12 0,0 0 7 16,0 0-38-16,0 0-22 0,0 0 3 15,0 0-118-15,-11 8-78 0,9-13 18 0,-1 3 17 16,0-4-122-16,1 1 36 0,2-1 11 0</inkml:trace>
  <inkml:trace contextRef="#ctx0" brushRef="#br0" timeOffset="60748.78">6958 11310 354 0,'0'-4'139'16,"0"-4"19"-16,0 2-22 0,-1-1-52 0,0 0 17 0,-1-7 1 16,2 14-4-16,-10-24-42 0,6 15 7 15,-4-4 9-15,3 5-2 0,-5 2 1 16,5 2-36-16,-7-4 25 0,-1 1-11 0,3 5-47 15,0 1 19-15,0-1 14 0,0 0-29 16,2 2 17-16,8 0-26 0,-14 0 29 0,0 0-10 16,-18 14-16-16,14-6 27 0,1-4-10 15,3 9 2-15,0-4-5 0,0 2-13 0,5 2 31 16,0-1-20-16,-2 2 0 0,4-1-13 16,5-1 15-16,-1-2-3 0,3 0-21 0,0-1 38 15,0 0-61-15,0-1 44 0,15 12-11 0,-4-11-15 16,0 1 32-16,8-6-14 0,-2-1-19 0,2 1 7 15,4-4-7-15,-14 0 30 0,6 0 5 16,5 0 1-16,14-9-1 0,-17 3 0 16,-4-1 0-16,-1-1-4 0,-1 0-3 0,-1-4-7 15,-4 2-5-15,2-1-9 0,-2 0 41 0,-3 3-16 16,-2 1 6-16,2-1 0 0,-1 0-17 16,-2 0 8-16,0 0-3 0,0 5 6 0,3-2 4 15,-3-3 6-15,0 4-27 0,1 0 4 16,-1 0 15-16,0 1-10 0,0-1-6 0,0 3 0 15,0-2 9-15,1 0-8 0,-1 0-11 0,0 2 22 16,3 1-5-16,-3-3-5 0,2 3-5 16,-2 0 13-16,0 0-16 0,0 0 7 0,0 0-23 0,5 12 17 15,-2-8 3-15,-2 1 1 0,3-1-3 16,4 10 19-16,3 0-11 0,-2-2-31 0,1 1 19 16,-1 4 7-16,2-4 1 0,0 7 7 15,1 0 13-15,-4-2-3 0,2 2-18 0,-3 1 6 16,2 0 7-16,-1 0-32 0,-3 3 30 0,1 1 2 15,1-3-5-15,-2-1-18 0,0-1 32 16,-1 1-24-16,0-4 10 0,0 0-14 0,-3-4 5 16,0-4-4-16,3-2 29 0,-3 0-23 0,-1-3 20 15,3 2-9-15,-3-4-5 0,1 3-14 0,-1-3 17 16,1 1 4-16,-1-3-10 0,0 0-10 16,0 0-21-16,-1-3-23 0,1 2 4 0,1-5-114 15,-1-1-120-15,0 0-79 0,0-11 24 16,0 11 40-16,0-4-2 0</inkml:trace>
  <inkml:trace contextRef="#ctx0" brushRef="#br0" timeOffset="61373.71">7354 11204 474 0,'0'-8'207'0,"1"0"-45"0,3-8-32 15,4 1-18-15,4 1-5 0,0 5-10 0,2-2-13 16,0 1-7-16,3 2-35 0,-1 3 9 0,-2-2 1 16,2 7-16-16,-5 0 23 0,-11 0-13 0,13 0-15 15,1 0-26-15,1 0 4 0,9 12 13 16,-9-4 5-16,-5 4-2 0,-5-1 1 15,8 1-4-15,-7 1-9 0,3 2-12 0,1 1-3 16,-3 1-10-16,-2-1 22 0,-4 2-18 16,3-6 30-16,-3 1-11 0,-1-5-17 0,0 5 34 15,0-1-41-15,0 5 45 0,0-2-34 0,-16 16 30 16,10-15 1-16,2-6-13 0,-3 5-1 16,2-1 9-16,-3 1-2 0,4-6-6 0,-2-1-16 15,-3 5 0-15,3-5-17 0,2 0 36 0,0-3-1 16,1 0 1-16,-1-2 6 0,1 1-8 15,2-3-4-15,-1 2 12 0,-1 1-4 0,3-3-7 16,-2 2 0-16,2-2 10 0,-1 1-9 0,1-2-19 16,0 0 22-16,0 0-8 0,0 0 22 15,15 9-2-15,-11-9-2 0,2 1 8 0,2-1-7 16,15 1 4-16,-14-1-11 0,9 0 1 0,5 0 0 16,27-11 6-16,-23 8-9 0,-2 3-3 0,-1-3-1 15,1-1 8-15,-5 2-13 0,2-1 12 16,-3 0 14-16,-6 2-1 0,-3 0 11 0,0 0-2 15,-3 1 14-15,-2-1-9 0,0 1 8 0,-2-1-10 16,0 1 9-16,2 0 3 0,-2 0-2 16,-2-2-43-16,2 2 10 0,-3 0 15 0,0 0-15 15,0 0-2-15,0 0 3 0,6 0-1 16,-6 0-2-16,0 0-28 0,0 0-42 0,8 0-36 16,-8 0-40-16,0 0 12 0,9 0-150 0,-9 0-179 15,0 0 45-15,0 0 26 0,0 0-17 0,0 0 23 16,6 0 2-16</inkml:trace>
  <inkml:trace contextRef="#ctx0" brushRef="#br0" timeOffset="116159.13">4113 12600 239 0,'0'0'135'0,"0"0"-22"0,0 0 10 16,0 0-21-16,0 0-5 0,0 0-17 0,0 0 3 16,0 0-12-16,0 0-6 0,-2-6-9 0,-2 5-11 15,1-1 27-15,-3 2-43 0,1 0 26 16,0-2-27-16,0 1-15 0,-1 1-1 0,1-1-1 16,-1 0 27-16,-2-1-10 0,3 1-18 0,-2 1-1 15,1-2-1-15,6 2 0 0,-8 0-16 16,1 0 50-16,-2 0-42 0,-2 0-8 0,-1 0 2 15,2 0 1-15,-1 0 1 0,3 0-1 16,-16 15 0-16,13-13 2 0,-3 5 0 0,3-5 13 16,2 3 17-16,-7 1-27 0,10 1 2 0,-7 0-1 15,2 1 10-15,-1 0 20 0,6-1-48 0,-2-1 31 16,3-1-11-16,-1 0-4 0,-2 8 21 16,3-7-8-16,-3 1-4 0,7-1-1 0,-4 0-1 15,5-1-3-15,-3 0 17 0,2-1 13 16,0 2-5-16,1-1-35 0,0-1 8 0,0 1 22 15,0 0 1-15,0-5-28 0,0 0 12 0,0 7-15 16,0-7 38-16,0 8-6 0,0-1-4 16,11 3 3-16,-6-6 7 0,-2 1-12 0,1-1 10 15,1 0 7-15,-1-1-5 0,1 1-1 16,1-3 9-16,6 7-26 0,-2-3 6 0,0-2-12 16,5 2-7-16,-4-1 21 0,-4-1 5 15,1-1-13-15,0 1-10 0,-3-2-3 0,1 2 29 16,0-2-29-16,-1 2 4 0,3-2 0 0,-4-1 5 15,3 0-9-15,0 3 5 0,0 0 4 16,0-2-7-16,-1 0-24 0,1 1 39 0,7 5-4 16,-2-7-5-16,-1 0-6 0,-6 0-4 15,4 2 2-15,-3-1 8 0,2 0-17 0,-1-1 23 16,-2 1 5-16,0-1-24 0,4 0-18 0,-3 0 19 16,-1 0-9-16,3 0 20 0,-3 2-6 0,4-2-3 15,-4 1 13-15,2 1-6 0,-2-2 11 16,-5 0-33-16,0 0 16 0,10 0 19 0,-4 0-43 15,2 0 15-15,-8 0 17 0,9 0-2 16,0 0 19-16,-4 0-43 0,9 12 2 0,1-5 23 16,-4-4-5-16,-4 2-5 0,3-3 5 0,-4 0 22 15,-1 3-46-15,-3 0 8 0,2 0 19 16,0-2 13-16,-3 2-12 0,3 1 8 0,0-1-34 16,-2 2 32-16,-2-2-1 0,0 1-5 15,1 2-5-15,-1-2 7 0,0 0-2 0,0 1-21 16,0-7 12-16,0 6 5 0,0 1-1 0,0-1 9 15,0 0 8-15,0-1 7 0,0-5-44 16,0 10 37-16,0-3 1 0,-12 6 0 0,3-2-7 16,0-3 4-16,4 4-11 0,-8-1 15 15,3-4-7-15,0 1 1 0,-3 0 7 0,0-1-10 16,-5 2 7-16,5-4 15 0,-3 0 3 0,3 0-2 16,-1 0-10-16,-3-2 20 0,3-1-2 15,2 0-14-15,0 1 8 0,3-3-8 0,0 1-8 16,0 2 1-16,3-3 1 0,1 2 8 0,-2-2-3 15,2 3-5-15,0-3 15 0,0 0-12 16,0 0 0-16,1 0 6 0,0 0-4 0,-1 0 26 16,1 0-9-16,2 0-7 0,-3 0-2 15,5 0-11-15,0 0 11 0,0 0-9 0,-7 0 9 16,7 0-25-16,0 0 5 0,-6 0 9 16,6 0-9-16,-13-9-10 0,8 9-1 0,1-2 8 15,-1 1-19-15,4-1-35 0,-2 2-18 0,-2 0-16 16,4 0-43-16,-2-2-29 0,3 2 16 0,0 0-173 15,0 0-98-15,-9 0 29 0,9 0 23 16,0 0 24-16,-6 0 16 0,-2-10 6 0</inkml:trace>
  <inkml:trace contextRef="#ctx0" brushRef="#br0" timeOffset="116709.62">4558 12734 389 0,'1'-1'216'16,"-1"-1"-67"-16,0 2 6 0,0-1-14 15,0 0-22-15,0 1-2 0,0 0-13 0,0-3-2 16,2 3-14-16,-1 0-26 0,-1 0 1 0,1 0-21 16,1-2 18-16,0 2-13 0,1-1 23 0,1 0 5 15,-1 0-22-15,3-1-16 0,-2-2 3 16,3 3-2-16,-1 1-6 0,0-3-1 0,0 1-22 16,10 0 31-16,-3-3-13 0,1 0-7 0,-6 4 1 15,1-2-22-15,-2 2 19 0,3-2-24 16,-4 2 30-16,-1 0-27 0,0 1 24 0,1-3-29 15,-2 3 0-15,3-2 26 0,-2 2-8 0,0-2-26 16,0 2 5-16,-1 0 9 0,-2-2-17 16,4 1-26-16,-3 1-1 0,1 0 7 0,-1 0-78 15,0 0-22-15,-3 0-21 0,0 0-117 16,0 0-30-16,2 3-15 0,-3-3 12 0,0 0-2 16</inkml:trace>
  <inkml:trace contextRef="#ctx0" brushRef="#br0" timeOffset="117129.19">4583 12915 299 0,'-2'0'132'16,"2"0"-17"-16,0 1-18 0,2 0-10 0,2-1 38 15,-1 0-4-15,2 0-35 0,0-1-16 16,3 0 24-16,10-1-8 0,-9 2-10 0,4 0 2 16,18-8-15-16,-12 8-24 0,0-4 32 15,-6 1 0-15,-2 1-5 0,-1 0 2 0,-2 1 9 0,-2 1-28 16,2-4-17-16,0 4 14 0,-6-1 15 15,3 0 0-15,1 0 2 0,-2-1-7 0,0 2 9 16,-1-2-23-16,1 2-5 0,0 0 5 16,-1-2-8-16,0 2 3 0,0-1 6 0,0 1-18 15,1 0-12-15,-3-3 7 0,2 3 3 16,0 0-15-16,-2-2 1 0,-1 2-2 16,0 0-20-16,0 0-25 0,0 0-54 0,0 0 8 15,0 0-119-15,0 0-158 0,8-3 24 0,-10 3 23 16,1-3 4-16,0 1 11 0,-1 0-1 0</inkml:trace>
  <inkml:trace contextRef="#ctx0" brushRef="#br0" timeOffset="143808.77">5562 12571 251 0,'0'0'135'0,"0"0"-19"15,0 0-16-15,0 0-11 0,0 0-10 16,0 0 12-16,0 0 9 0,0 0-13 0,0 0-8 16,0 0-31-16,0 0 37 0,0 0-49 0,-4082 0 28 15,8150 0 14-15,-4068 0-25 0,0 0-3 0,0 0-9 16,0 0 11-16,0 0-2 0,0 0 1 16,0 0-1-16,0 0 2 0,0 0-10 0,0 0-2 15,0 0-20-15,0 0 18 0,0 0-13 0,0 0 3 16,0 0-12-16,0 0 12 0,0 0-23 15,0 0-3-15,0 0 36 0,0 0-13 0,0 0-5 16,0 0-17-16,0 0 11 0,0 0 7 16,0 0-9-16,0 0-1 0,0 0-7 0,0 0 15 15,0 0-17-15,0 0 2 0,0 0 9 16,0 0 8-16,0 0-3 0,0 0-12 0,0 0 29 16,0 0-11-16,0 0-13 0,0 0 1 0,0 0 6 15,0 0-9-15,0 0 3 0,0 0-3 0,0 0 12 16,0 0 8-16,0 0-11 0,0 0-12 15,0 0-6-15,0 0-4 0,0 0 15 0,0 0-11 16,0 0 10-16,0 0-12 0,0 0 11 0,6-26-7 16,0 24-7-16,-1-1 27 0,1 2-30 15,1-1 13-15,0 0 3 0,10-1-7 0,-1-1-18 16,-2 0 11-16,0 3 6 0,2-3 2 16,1 1 2-16,-5 0-8 0,-1 2 14 0,-1-2-2 15,-1 0-9-15,-1 2 14 0,-1 0-19 16,0 1 23-16,1-3-9 0,-4 1-2 0,1 2 1 15,0-1-11-15,1 1 5 0,-4-1-6 16,3 0 19-16,-1 1-28 0,1-2 12 0,-3 2-10 16,1-2 24-16,-2 2-11 0,3-2 6 0,1 2-13 15,-4 0 1-15,3-1 8 0,0 1-14 0,-2 0 13 16,0-2 1-16,2 2-1 0,0-1-10 16,-4 1 12-16,5-2-5 0,-5 2 18 0,0 0-12 15,0 0-5-15,0 0-2 0,0 0-1 16,7 0 0-16,-7 0-8 0,0 0 14 0,0 0-19 15,8 0 15-15,-8 0 3 0,0 0 9 0,0 0-25 16,0 0 6-16,0 0 8 0,5 0 9 16,-5 0-27-16,8 0 20 0,-8 0 12 0,1 0-3 15,0-1-13-15,-1 1 2 0,3 0-1 0,-3 0-3 16,0 0 1-16,0 0-3 0,0-1 8 16,0 1 1-16,2 0-1 0,-2 0 12 15,-1 1-9-15,1-1 3 0,1 0 0 0,-2 0-25 16,2 0 27-16,-1 0-16 0,2 0 12 15,-2 0-21-15,1 0 25 0,-1 0-13 0,0 0 8 16,0 0-10-16,2 0 10 0,-2 0 4 0,0 1-3 16,0 1-10-16,2-1 2 0,-2 1 3 0,-2 1-20 15,1 2 16-15,0-1 10 0,0 1-6 16,-1 1-13-16,0 0 1 0,-1 9 4 0,1 2 18 16,-1-3-8-16,2 1 5 0,-2 2-8 15,3 2 7-15,-2-1-10 0,2 3 15 0,0-6-5 16,0-10-5-16,0 9 2 0,0-2 12 0,0 6-31 15,0-2 19-15,0 1-6 0,0-3 15 0,0 1-23 16,0-3 18-16,0 0 2 0,0-4-7 16,0-2 10-16,0 1 1 0,0-7-13 0,0 8 4 15,0-8 8-15,0 6 9 0,0-6 0 0,0 8 9 16,0-8-8-16,0 6 5 0,0-6 15 16,0 0 14-16,0 6-23 0,0-6 16 0,0 0-19 15,0 0-3-15,0 10 2 0,0-8-1 0,0-2 1 16,0 0 6-16,1 1-8 0,-1-1-18 15,-1 0-6-15,1 0-33 0,-2 0-42 16,0 0-56-16,1-1 11 0,-3-1-200 0,-1 2-80 16,2-1 49-16,-1 0-4 0,1-2 23 0,-1 1 17 15,4-1 9-15</inkml:trace>
  <inkml:trace contextRef="#ctx0" brushRef="#br0" timeOffset="144257.97">6247 12697 650 0,'0'-1'146'0,"1"0"6"0,-2 1-17 0,1 0-46 15,1 0 23-15,0 1-35 0,1 0-2 16,-2 2-18-16,0-1 32 0,2 1-6 0,2 1 12 16,-4 1-21-16,3-4-2 0,-2 3-16 15,-1 0 0-15,1-1 8 0,2 1 3 0,-3-3 29 16,0 4 3-16,0-3-6 0,0-1 26 0,2 1 7 15,0 0-33-15,-2-2 1 0,0 0 3 16,0 0 15-16,0 0-44 0,0 0 2 0,2 9-16 16,-2-10 30-16,0-2-30 0,1 1-11 0,-2 0-3 15,1 1 17-15,0-3-38 0,0 3-8 16,0-1-31-16,0-1-21 0,0 1-28 0,-1 0-28 16,1-1-40-16,0 0 15 0,0 1-135 15,0-1-165-15,1 0 29 0,0 2 27 16,2-4 15-16,-3 3 31 0,0 2 13 0,0 0 5 15</inkml:trace>
  <inkml:trace contextRef="#ctx0" brushRef="#br0" timeOffset="144893.01">6652 12433 264 0,'-4'-2'217'0,"2"0"-56"0,2 2-60 15,-4-3 47-15,3 1-63 0,-2 1 13 0,0 0 0 16,1 1-62-16,1 1 44 0,-2 0 0 0,0 1-40 16,1 1 33-16,-2-1-21 0,-5 11-5 0,4-6-20 15,1 2 4-15,-4 3 4 0,5-2 7 16,-4 5-7-16,4 0-1 0,0-3-4 0,0 6 3 16,2-6-8-16,1 0-15 0,-1 1 24 15,1-13-31-15,0 12 6 0,0 2-4 0,0-1 18 16,0 1 2-16,14 13-7 0,-9-17 27 0,-1-2-24 15,6 2 8-15,0-2-1 0,2 1 1 16,2-6-1-16,1 1-6 0,-3-3-3 0,-1-1-1 16,-1 0 3-16,6 0 1 0,21-10 2 0,-18 5-10 15,3 0 4-15,-2-3 2 0,1 0-18 16,-2 0 24-16,1-1 1 0,-7-1-15 0,6 1-6 16,-6 1 3-16,1-3 5 0,-2-1 5 0,-3 1 18 15,-4 2-8-15,-3-1-8 0,1 2-9 0,-3 8 26 16,0-9-25-16,0-3 12 0,-18-10-16 15,9 8 7-15,-4 1 0 0,-2 1 1 0,0-1-11 16,-2 1 9-16,-1 3-7 0,2-2-2 16,0 4 7-16,-3-1-2 0,5 0 2 0,1-3 4 15,-5 5-6-15,4 2-13 0,0-4 2 0,6 6 14 16,-3 0-8-16,1 1 3 0,3 1-25 16,-2 0 23-16,9 0-24 0,-6 0-11 0,6 0-21 15,-8 0-35-15,-1 0-7 0,9 0 8 0,-13 10-94 16,10-7-49-16,0-2 18 0,1 2-196 15,2-2 50-15,2 1 2 0,1-2 6 0</inkml:trace>
  <inkml:trace contextRef="#ctx0" brushRef="#br0" timeOffset="145485.84">7192 12348 215 0,'0'3'125'0,"-2"-3"-17"0,0 2-17 16,2-2 31-16,-3 2-35 0,1-1-8 15,-1 3-13-15,0 0 17 0,1-2-11 0,-1 3-5 16,-5 7-16-16,2-1-5 0,1 0-4 0,-1-1 0 16,2-1 16-16,0 6-6 0,-2 1-5 0,3-6-17 15,-1 7-5-15,2-1 13 0,2-2-12 16,0 4-1-16,0-10 1 0,0 4-16 16,0 2 11-16,10 13 6 0,-5-15-6 0,4 2 22 15,-1-2-22-15,2-2-3 0,-1 0-7 0,1-3 5 16,4 1 3-16,-1-1 2 0,2-2-29 15,2-1 13-15,-3-2 12 0,5-2-12 0,-9 0 7 16,6 0-41-16,0 0 51 0,4 0-6 0,20-14-4 16,-23 8 23-16,1 0-35 0,0 1 17 15,-3 0-5-15,-6-2-2 0,3-2 8 0,-5 1 8 16,2-2-5-16,-2 1 2 0,-5 0 8 0,7-5-2 16,-8 3-5-16,-1 0 6 0,0 11-18 15,0-13 29-15,0-2-17 0,-15-18 1 0,6 16 11 16,-2 2 7-16,-2-2-9 0,-2 0 8 15,2 5-25-15,-1-4-2 0,-2 5 18 0,1-1-4 16,-3 0-1-16,3 3-10 0,1 1-2 0,-2 1 6 16,4 0-17-16,-1 0 14 0,0 3-9 0,4 3 5 15,0-2 6-15,-1 3-5 0,10 0-28 16,-14 0-35-16,0 0-57 0,-13 17 10 0,10-16-114 16,3 6-161-16,1-3 16 0,4-1 55 15,3-1 18-15,0 1 13 0</inkml:trace>
  <inkml:trace contextRef="#ctx0" brushRef="#br0" timeOffset="146447.24">5219 12917 459 0,'0'0'126'0,"0"0"-19"15,0 0-41-15,0 0-8 0,0 0-7 0,0 0-1 16,0 0-6-16,0 0-5 0,0 0-2 0,0 0-16 15,0 0 14-15,0 0-4 0,0 0-3 16,0 0-5-16,0 0-3 0,0 0-1 0,0 0-3 16,0 0-1-16,-13 0-50 0,13 0 10 15,0 0-83-15,0 0-71 0,0 0-121 0,0 0-24 16</inkml:trace>
  <inkml:trace contextRef="#ctx0" brushRef="#br0" timeOffset="148546.31">7704 12322 232 0,'0'0'205'0,"0"0"-7"0,0 0-45 0,0 0 13 16,0 0-16-16,0 0-51 0,0 0 17 15,0 0-34-15,0 0 16 0,0 0-33 0,0 0 2 16,0 0 9-16,0 0-12 0,0 0-37 15,13 0 39-15,2-5-8 0,2-1-14 0,-2 2-14 16,4 2 0-16,-2-4 4 0,3 3-8 0,1-2-3 16,-2 2 5-16,0-2-7 0,0 3-11 15,-1-1 0-15,-4 1 2 0,3-1 0 0,-3 2 5 16,-4-2-15-16,-2 1 12 0,-1 1-1 0,-3 1-29 16,0-1 51-16,1 1-27 0,-2 0 17 15,1 0-2-15,-2-1-7 0,-2 1 4 0,3 0 4 16,2 0 0-16,-3 0-17 0,-2 0 17 15,3 0-7-15,-2 0-17 0,2-2 16 0,-3 2 2 16,0 0-7-16,0 0-27 0,0 0 16 0,0 0 14 16,0 0-5-16,0 0-7 0,0 0 4 0,0 0 8 15,0 0-6-15,0 0-8 0,0 0-5 0,0 0 2 16,10 0 4-16,-10 2-2 0,0-2-5 16,0 2 0-16,3 2 14 0,-3-1-8 15,-1 4 3-15,-1-1-17 0,2 13 21 0,0-11-6 16,0 5 4-16,0 2 4 0,0 4-8 0,0 1 4 15,0 1-8-15,0 1 31 0,0-1-4 0,0 0-11 16,0 1-7-16,0-3 16 0,0 3-9 16,0-3 5-16,0-1-1 0,0-2 10 0,0-1-7 15,0-3 2-15,0-2-3 0,0-1 13 16,0 0-5-16,0-5 9 0,0 4-14 0,0-8 18 16,0 6-14-16,0-6-8 0,0 8 9 0,0-8 4 15,0 6-5-15,0-6 12 0,0 6-23 16,0-6-4-16,0 0-9 0,0 6-8 0,0-6-46 15,0 0-49-15,0 0 9 0,0 0-205 16,0 0 24-16,0 0-136 0,-14 12 15 0,9-14 25 16,-3 0 47-16,6-2 9 0</inkml:trace>
  <inkml:trace contextRef="#ctx0" brushRef="#br0" timeOffset="149915.47">9568 12431 288 0,'0'0'198'0,"0"0"-4"16,0 0-27-16,0 0 6 0,0 0-10 16,0 0-20-16,0 0 5 0,0 0-2 15,0 0-18-15,0 0-6 0,0 0-1 0,0 0-3 16,-14 0-4-16,14 0-16 0,-16-15-9 0,16 11-7 15,-2-4-5-15,2 1-24 0,0 0 10 16,0-1 2-16,-1-10-1 0,1 10-23 0,0-2-6 16,0-4 2-16,0-1 4 0,0 3 9 15,0 3-15-15,12-17 4 0,-9 14-21 0,1 4 25 16,-1-2-36-16,0 5 3 0,1-2 17 0,0 2-3 16,0 0-14-16,1 3-7 0,5-6-1 15,8 1-7-15,-5 3 29 0,1-3 6 0,4 4-31 16,-2-1 9-16,0 0-4 0,0 2 4 15,0 0-13-15,-2-1 8 0,-1 3-3 0,-2 0-4 16,-11 0 24-16,9 0-22 0,0 0-1 0,0 0-3 16,-2 0 0-16,4 0 4 0,19 12 1 15,-18-9 10-15,-3 0-16 0,0-2-4 0,0 2 11 16,-2 0 9-16,-2-2 1 0,2 2-22 16,-3 0 19-16,10 6 10 0,-5-6-25 0,0 3 4 15,1-4 10-15,3 7-1 0,-2-2-13 0,-1 0 16 16,4 1-14-16,3-1 22 0,-4-3 2 0,1 3-18 15,2-1 2-15,0 0-15 0,-2 0 24 0,0-1-16 16,1-2 2-16,-1 1 9 0,-6 1-13 16,8 0 2-16,-3-3 6 0,2 4 5 0,-1-5 14 15,1 4-9-15,-2-3-10 0,-3-1 13 16,-1 1-28-16,2-2 12 0,-3 0-2 0,0 1 23 16,-8-1-9-16,8 0-19 0,5 0-3 0,17-11 14 15,-13 4 9-15,0 2 1 0,0-5-8 16,-2 1 13-16,-4-3-25 0,4-1-2 0,-3 2 13 15,0-2-5-15,-4 1-4 0,1 0 14 16,0-2-12-16,-3 0 7 0,-2 1-1 0,1-4 11 16,-2 6-10-16,-1-5-4 0,0 3 12 0,-2 2 16 15,0 11-17-15,0-9 24 0,0-1-37 16,0 2 10-16,0-3-2 0,0-2-1 0,0 3 20 16,-12-8-2-16,8 13-21 0,4-1 3 15,-1 2 3-15,0 0-19 0,-2 1-3 0,2 0-43 16,-3 1-20-16,3 0-31 0,-3 1-47 0,3 1 13 15,-3 3-264-15,0-3 3 0,0 2 41 16,1 1 24-16,0-1 24 0,-2 0 18 0,1 3 11 16</inkml:trace>
  <inkml:trace contextRef="#ctx0" brushRef="#br0" timeOffset="150386.01">9886 12762 740 0,'2'-3'222'0,"-1"1"-25"0,1-2-27 15,0 2-8-15,-1-3-5 0,4 2-19 16,8-4-16-16,0-3-12 0,1 3-17 0,4 0 2 16,4 2-8-16,4-2-13 0,1-1 11 0,1 1-14 15,10-1-12-15,1 0 10 0,3 3-9 16,4-1-5-16,4 2-13 0,-5-3 11 15,6 3-26-15,-3 0 7 0,0-2-3 0,-5 1 20 16,1-1-24-16,-5 1-4 0,-3 0 1 16,-3 0-2-16,-1 3 0 0,-6-1 14 0,-4-1 8 15,-2 0-6-15,-1 1-6 0,-9 3-10 0,1 0-6 16,-4-3 8-16,-3 2-2 0,0 0-36 16,-3-2-10-16,0 1-30 0,1 2-36 0,-2 0-34 15,0 0 13-15,0 0-177 0,0 0-107 0,0 0 28 16,0-8 23-16,0-3 23 0,0-1 21 15,0 1 12-15</inkml:trace>
  <inkml:trace contextRef="#ctx0" brushRef="#br0" timeOffset="151225.15">10993 11826 376 0,'-1'0'131'16,"0"0"-18"-16,-2 0-31 0,3 0-10 16,0 0 64-16,-2 0-69 0,-1-3 30 0,3 3 14 15,0-1-49-15,-3 0 23 0,2 1 10 0,1 0-30 16,0-1 26-16,3-1 1 0,-2 0-23 15,4 2-8-15,0-2-28 0,3 0 23 0,12-3-10 16,-2-1-20-16,5 2 10 0,-1-3 6 16,7 4 7-16,-2-1-29 0,1-4-18 0,1 5 29 15,-2-4-1-15,-1 6-25 0,1-3 17 0,-3 0-6 16,-2 1-1-16,-3 1-15 0,-2 2 16 16,-6-1 13-16,0-1 1 0,-3 2-11 0,-2-1 17 15,0 1-6-15,-2-2 8 0,0 2 10 16,-2 0-3-16,1 0 1 0,2-1 3 0,-3 0-22 15,0 1 12-15,0-1-3 0,1 1-2 0,-1 0-1 16,1 0-11-16,-2-3-3 0,2 3 12 16,-2 0 2-16,0 0-11 0,1 0-13 15,-1 0 9-15,0 0 2 0,-4080-2 7 0,8162 2-16 16,-4082 0 3-16,-1 0-1 0,0 0-2 0,0 0-9 16,0 0 17-16,0 0-17 0,0 0-6 15,0 0 0-15,0 0 21 0,0 0-18 0,0 0 11 16,0 0-8-16,5 14-3 0,-5-6-2 15,4 9 12-15,-4-7-10 0,0 8-5 0,0 0 12 16,0 6-14-16,0-2-1 0,0 3 13 16,0 0-4-16,0 4 21 0,0-4-2 0,0 3-9 15,0 1-5-15,0 0 16 0,0-2 9 0,0 0 6 16,8 26-3-16,-5-28 9 0,-2-4-25 16,4 1 4-16,-3-1 13 0,0 1-5 0,0-5-12 15,-1-3 5-15,1-6 7 0,-1 2 6 16,-1-3 18-16,1-2 1 0,-1-2-32 0,0 3 8 15,0-4 2-15,0 3-12 0,3-3 13 0,-3-2-20 16,0 0-12-16,0 0 12 0,0 0 30 0,0 0-44 16,0 0-9-16,0 8-15 0,0-8-37 15,0 0-28-15,0 0-68 0,0 0 14 0,5 11-217 16,-4-11-67-16,2 1 5 0,-2-1 27 16,2 1 5-16,-1-1 20 0,0 0 9 0,5-1-9 15</inkml:trace>
  <inkml:trace contextRef="#ctx0" brushRef="#br0" timeOffset="156842.94">3888 11787 331 0,'0'0'114'0,"0"0"-19"0,0 0 46 0,0-14-27 0,0 14 3 16,3-17 3-16,2 15-25 0,-1 1-19 15,1-2 4-15,-1 1 2 0,0 0-18 0,2 1-21 16,-1 0 3-16,0-1 16 0,3 2-52 16,11-3 36-16,2 1-9 0,-2 0 9 15,1-1-24-15,8 2-18 0,-1 0 3 0,2-3 23 16,5 3 0-16,-1-2 18 0,3 0-36 0,5 0 8 16,2-1-23-16,2 0 0 0,3 0 30 15,10-2-13-15,-4 1-16 0,-1 2 33 16,2-4-16-16,2 3-1 0,-3-2-6 0,-1 2 4 15,2-1-6-15,1 3-11 0,-1-3 10 0,5 2 22 16,-2-1-25-16,0 1 2 0,0-3-3 16,2 2-25-16,0-3 33 0,-1 2-30 0,-1 1 34 15,-1 1-4-15,3-2-10 0,0-1 5 16,-1 0-3-16,-1 2 8 0,-2-1-8 0,1 0 5 16,0 2 7-16,0-6-7 0,0 1-17 0,-3 2 8 15,3 0 27-15,-3-2-20 0,3 1-6 16,-1-2-2-16,-1 0 19 0,0 1 1 0,-5 1-16 15,6-3-6-15,-5 2 6 0,1-1 2 16,0 4-9-16,-5-5 4 0,2 2-15 0,-4 2 27 16,-1-2 10-16,0 4-19 0,-2-3-31 0,-1 0 29 15,-4 0 4-15,1 3-32 0,-2-3 16 16,-2 1 0-16,2 2 23 0,-4-3-2 0,-1 0-7 16,0 4 16-16,-1-1-19 0,1 0 4 0,-3-1-3 15,-1-1 18-15,0 2-16 0,-3 0-1 16,-5 1-5-16,4 0 26 0,-1-1-20 0,-7 2 1 15,2 1-7-15,1 0-15 0,-2-1 10 0,-4 2 13 16,-1 0-6-16,-11 0 28 0,13 0-12 16,4 0 7-16,-2 0-36 0,3 0-13 0,20 13 38 15,-16-11-7-15,-1 2-4 0,2-4 23 16,-2 4-25-16,2-3 2 0,-2 2 11 0,-11-3-20 16,4 0 16-16,0 0-5 0,-4 0-17 0,1 0 10 15,-1 0 34-15,-3 0-27 0,-7 0-3 16,8 0-6-16,-8 0 19 0,7 0 9 0,-7 0-30 0,0 0 14 15,8 0 5-15,-8 0-5 0,7-8 2 16,-7 7-20-16,-3 1 26 0,2 0-4 16,-4-2-32-16,-3 2 41 0,3 0-24 0,-3 0 29 15,-14 3-20-15,9-3-22 0,-9 0 22 16,-5 0 0-16,-33 8 11 0,27-5-8 0,0-2 0 16,-1 2-1-16,0-1-29 0,13-2 46 0,-7 0-8 15,-4 0-13-15,-5 0 4 0,0 0-26 16,-4 0 27-16,-37 12 3 0,35-8-25 0,2 0-10 15,-4-3 38-15,1 5-20 0,-3-4-12 0,4 6 36 16,-3-2-4-16,1 1-1 0,-1 2-20 0,1-2 30 16,-1 2-42-16,2-1 32 0,-6 1 7 15,2-3-38-15,1-1 43 0,-2-1-15 0,2 1 10 16,2 0 5-16,-2-2-5 0,4 2 3 0,-2-3-38 16,5 2 5-16,3-1 17 0,-1-1-9 15,4 0-9-15,-1-1 2 0,2 4 23 0,2-4-16 16,8 4 7-16,3-2 0 0,3-1 6 15,4 0-1-15,2-1 9 0,4 0-19 0,1 0 22 16,3 1-10-16,2 1-9 0,1-1 11 0,0-2-41 16,0 0 36-16,12 7-9 0,4-1 9 0,4-4 8 15,9 1 7-15,-1-3-12 0,4 3-20 0,2-3-3 16,-2 1-8-16,-13-1 41 0,11 0-43 16,6 0 25-16,3 0 2 0,6 0-8 15,5 0-4-15,0 0 36 0,61-9-28 0,-51 6 6 16,3 0-28-16,1 2 7 0,-3-2 26 0,3 0 1 15,-4 1-3-15,-1-1-22 0,-1-1 23 16,-3 1 0-16,-4-3-9 0,0 5-11 0,-7-3-4 16,-4 1 24-16,-7 1-24 0,0-1 32 15,-2-1-44-15,-5 1 43 0,-5 2-28 0,-8 1 42 16,-1 0-19-16,-6 0-29 0,-6 0 13 0,0 0-13 16,-1 0 31-16,-6 0-6 0,2 0-18 15,-13 0 28-15,7 0-4 0,-6 0-18 0,-5 0-8 16,-2 0-2-16,-33 10 19 0,22-7 6 15,3 0-26-15,0 1 21 0,-5-2 12 0,1 1 3 16,-2 2-13-16,1-1 1 0,-1 1-20 16,-1 1 39-16,0 1-41 0,-3 0 16 0,2 0 7 15,-2 1-4-15,2 1-3 0,2-1 3 0,2-2 7 16,-1 2-7-16,6 0-6 0,-1 0 25 16,0-1-13-16,3-3-42 0,-1 4 52 0,2-5-2 15,4 3-22-15,2-2 7 0,7-1-2 0,1 0-3 16,6-1-1-16,1-2 4 0,4 2 16 15,2-2-1-15,2-2-12 0,2 2-4 0,4-3-3 16,11-2-4-16,6-2 6 0,3 0 0 16,3 0-6-16,2-1-1 0,3-2 17 0,8 3 14 0,3-1-46 15,2 0 41-15,1-3-41 0,3 2-2 16,-1 1 15-16,0-1 15 0,-1 0 1 0,-4 1 15 16,1-1-43-16,-5 1 24 0,-2 1 2 15,-4 0-2-15,-5 1-5 0,-2 2-7 0,1-2 21 16,-11 1-32-16,-8 2 10 0,-2 3 22 15,-5 0 2-15,-5 0-31 0,-3 2 26 0,-13 3-21 16,-4-2 46-16,-9 4-15 0,2-1-41 16,-4-1 30-16,-6 2-28 0,-6 1 2 0,1-1 26 15,-7 3-25-15,4-3 32 0,-6 1-2 0,1 3 10 16,-4-4-16-16,2 4 3 0,-2-1 9 16,-1 0-14-16,1-2-16 0,-1 2 16 0,4-2-17 15,1 0 17-15,3-2 4 0,4 1-5 16,5-2 14-16,0 0 6 0,4-2-30 0,4 2 8 15,0 1 5-15,3-3-34 0,8 1-2 0,0-3 37 16,7 2 9-16,4-2 1 0,1-1-3 0,8 0-10 16,0 0-7-16,5-2-1 0,13-3-30 15,2 2 48-15,10-5-33 0,4 0 3 16,4-1 11-16,3 1 26 0,7-6-25 0,2 4 26 16,2 1-20-16,8-1-27 0,-1-2 10 0,6 2 16 15,-1 1 6-15,-1 1 2 0,-1-2 12 16,0 2 7-16,-3 0-28 0,-6-1 8 0,-2 0-27 15,-2 2 25-15,-6 3-4 0,-6-2 15 0,-6 0 8 16,-1 1-18-16,-1 2 7 0,-5 0 15 16,-7-1-21-16,-1 1-15 0,-5 3 24 0,1-3 2 15,-8 2-26-15,-4 1 6 0,0 0-20 0,0 0 1 16,7 4-148-16,-11-4-192 0,-1 3 14 16,0-6 15-16,0 3 9 0</inkml:trace>
  <inkml:trace contextRef="#ctx0" brushRef="#br0" timeOffset="162819.31">3763 15220 683 0,'-18'-38'229'0,"17"21"-15"0,1 7-19 0,0-1-13 15,0-1-5-15,0 1 1 0,0 2-25 16,0 2-23-16,0 0-21 0,0 7 12 0,0-7-35 15,0 7-8-15,0-7-6 0,0 7-16 0,0 0-3 16,0-7-3-16,0 10-8 0,0 0 5 16,1 2 2-16,-1 2-20 0,3 13-13 0,-3-11 9 15,0 7 14-15,0 2-17 0,0 1-8 16,0 3 6-16,10 19-18 0,-9-22 13 0,2 1-5 16,2-2-7-16,-4 0 5 0,0-2-4 15,2-5 20-15,-2-1-5 0,-1-2-14 0,0 0 5 16,0-8-3-16,0 0 11 0,0 0 18 0,0 5-17 15,0-5 1-15,0 0 13 0,-1 10-20 0,1-13 1 16,-3-2-1-16,-3-12 24 0,2-3-12 16,-2 2-17-16,1-5-1 0,-2 1 12 0,0-3-6 15,0 0 0-15,1-1-8 0,-2-1-13 16,2 1 6-16,-3 4-6 0,4-4 11 0,0 5-1 16,-3 2 11-16,5 2-20 0,-2-1 12 0,0 4 5 15,1 2 1-15,4 12-22 0,0-9 19 16,0 3-1-16,0 0-18 0,0 6 5 15,0-8-2-15,14-2 10 0,-10 8 3 0,3 1-12 16,-1-1 7-16,2 4-11 0,2-2 5 0,3 0 8 16,21 16 11-16,-12-8 3 0,1 0-23 15,1 3 9-15,-2 0-9 0,3 0-6 0,0 1 4 16,0 0 7-16,1 2 3 0,2 0-12 0,3 2-1 16,-1 2 5-16,2-4 6 0,-1-1 17 15,1 2-20-15,0-1 2 0,-3-3 10 0,-1 0-14 16,-3-2-2-16,0 0 14 0,1-2-1 0,-7 0-2 15,-1 0 5-15,-3-4 17 0,-15-3-17 16,12 0-7-16,-2 0 25 0,5-13-28 16,-7 2 14-16,0-1 7 0,-5-3-26 0,1-2-5 15,-4-7 18-15,0 3-2 0,0-1-3 0,0 10 2 16,0-9 4-16,0-3 1 0,-12-26 12 16,8 22 13-16,1 2-21 0,-1 0 0 0,4 3-15 15,-5 0 13-15,1 1-4 0,2 2-12 0,1-3 4 16,-2 7-2-16,-1 4 6 0,4 1 12 15,-1 0-21-15,1 11-29 0,0-7-25 0,0 0-15 16,0 7-29-16,0-7-35 0,0 7 11 0,0 0-98 16,0-8-53-16,14-1-132 0,-8 7 17 15,-2 1 27-15,2 0-12 0,2 0 13 0,-1-1 87 16</inkml:trace>
  <inkml:trace contextRef="#ctx0" brushRef="#br0" timeOffset="163123.59">4942 14822 229 0,'4'3'242'0,"-4"1"-32"0,2-1-18 0,-2-1-43 0,0 2 4 16,0-1-42-16,0 3-17 0,2 0 11 16,-2 0 2-16,2 1-7 0,-2-7-27 15,0 6 2-15,1 6-10 0,-1-6 0 0,3-2-17 16,-3 2 30-16,0-6 1 0,0 0 25 15,0 7 20-15,0-7 10 0,0 0 17 0,0 5-35 16,0-5-5-16,0 0-17 0,0 0 20 16,2 7-25-16,-2-8-12 0,2-1-30 0,-4 1-13 15,2-3-18-15,-1 1-22 0,0 2 1 16,1-2-28-16,-3-1-34 0,0 1-21 0,1-1-47 0,1 2 11 16,0-1-86-16,-2-1-191 0,2 2 27 15,-2-1 26-15,2 1 21 0,0 0 23 16,1-1 12-16,0 1-79 0</inkml:trace>
  <inkml:trace contextRef="#ctx0" brushRef="#br0" timeOffset="163486.37">5153 14658 293 0,'-5'-11'299'16,"5"3"-36"-16,-4 2-40 0,2 1-21 0,1 2-34 16,0-2-12-16,-1 3-36 0,2 0-6 0,0 2-18 15,0 0-3-15,2 3-10 0,-2 1-18 16,2 2 2-16,0 10 0 0,2 3-24 0,-3 1 8 16,0 4-24-16,6-2 12 0,-1 2 2 0,0 1-5 15,-1 0-14-15,0 0 7 0,3 4-4 16,-2-6 6-16,-2 0-5 0,0-1-2 0,3 0 8 15,-1-2-9-15,-1-2-13 0,1-1-4 16,-4-3 13-16,2 0-10 0,1-3 5 0,-3-2 0 16,-2-1-7-16,2-1 8 0,-1-2-13 0,-1 0 16 15,2-1-9-15,0-1-16 0,-2-2-43 0,0 3 11 16,0-2-52-16,0 1 11 0,2-1-109 16,-2-2-64-16,-2 0-145 0,3-3 25 0,-1-1-7 15,1 0 28-15,1 0-3 0</inkml:trace>
  <inkml:trace contextRef="#ctx0" brushRef="#br0" timeOffset="163904.04">5496 14554 367 0,'-3'-8'276'15,"1"0"-45"-15,-1 3-12 0,1 1-22 0,1-2-23 16,0 2-24-16,1 2-19 0,0-1-10 16,0 0-16-16,-2 3-28 0,4 0 14 0,-2 1-19 15,2 2-1-15,0 0-2 0,0 2-21 16,6 8-4-16,-1 2 7 0,0 1-23 16,-1 1 7-16,1 3-1 0,3 1-14 0,-4-1 9 15,1 2 3-15,-1 0 3 0,-1 2-10 0,3-1-6 16,-3 0-2-16,3 1-13 0,-3 0 23 15,2-2-14-15,-3-1-2 0,1-1-1 16,0 3 2-16,-1-3 1 0,0 0-6 0,1-5-7 16,-1 2 11-16,2 0 9 0,-4-5-16 0,2-3 15 15,-2 0-23-15,1-1-1 0,-1-1 10 16,1-1 1-16,0 1-3 0,-1-3-3 0,-1 1 0 16,4 8-2-16,-2-6 12 0,-1-1-18 15,-1-4-4-15,-1 1-25 0,3 0-2 0,-3-2-62 16,0 1-7-16,2-1 10 0,-1 2-98 0,-1-3-173 15,0 0-3-15,0 0 27 0,0-10 35 16,-1 6 4-16,-4 0 0 0</inkml:trace>
  <inkml:trace contextRef="#ctx0" brushRef="#br0" timeOffset="164124.57">5116 14900 320 0,'-3'-1'214'0,"3"-2"-44"15,1 0-31-15,4 1-49 0,14-3 24 0,3-4-13 16,4 2-10-16,5 2-5 0,-1-1-13 0,0-1-14 16,2 3-41-16,0-3-1 0,-2 4-21 15,2-1 1-15,-2-1-116 0,-5 2-189 16,-2-1-11-16,-5 0 22 0</inkml:trace>
  <inkml:trace contextRef="#ctx0" brushRef="#br0" timeOffset="164387.47">6220 14652 379 0,'-1'-2'241'0,"0"-1"-9"15,-3 1-49-15,4 0-47 0,0 1-39 0,0 0-27 16,0 2-9-16,0-1-158 0,2-1-136 0,1 1-66 15,-2 0 10-15</inkml:trace>
  <inkml:trace contextRef="#ctx0" brushRef="#br0" timeOffset="165100.04">7714 14425 516 0,'0'-13'300'0,"0"13"-31"0,-14 0-15 0,14-14-54 16,-15-1-25-16,14 12-17 0,-3 2-8 0,4 1-33 15,0 0-24-15,0 3 10 0,0 1-3 16,0 1-24-16,4 3 1 0,-1 11-21 0,1 3 9 16,-1 4-12-16,1-2-4 0,1 3 9 0,-1 2-25 15,-2 2 13-15,5-4 15 0,-2 3-31 16,0 0-2-16,-1-5 18 0,1 3-22 0,0-6 17 15,-5 2-15-15,9-3-9 0,-5-1-2 16,-2 0 17-16,3-6-23 0,-3-1 1 0,-1-5-1 16,0 1 16-16,2-2-25 0,-1-3-2 0,-2 0-29 15,1 0-4-15,-1 0-42 0,0-3-40 16,0 0 12-16,0-1-196 0,-1 0-123 0,1-3 36 16,-2-1 21-16,3-4 25 0,-1-8 15 0,0 6 16 15</inkml:trace>
  <inkml:trace contextRef="#ctx0" brushRef="#br0" timeOffset="165388.11">8008 14327 475 0,'0'-7'320'0,"0"1"-41"15,0 1-45-15,0 1-50 0,0 3-1 16,0-2-40-16,0 6-11 0,3 1-16 0,-3 2-15 0,7 12-11 15,-3 4 8-15,3 3-14 0,-1 1-16 16,2 2 1-16,-2-2-6 0,-1 0-10 16,0 4 0-16,5-1-21 0,-8-1 14 0,8 1-8 15,-3 0-2-15,0-1-16 0,0-2 8 16,2 3-6-16,-4-5 11 0,0 0-13 0,0-5-16 16,-1 1-4-16,-2-8-29 0,-2-2-43 0,2-3-24 15,-2-7-23-15,0 0 12 0,0 7-233 16,0-7-30-16,-9 5 22 0,4-6-36 0,-7-7 14 15,-5-3 77-15</inkml:trace>
  <inkml:trace contextRef="#ctx0" brushRef="#br0" timeOffset="165567.59">7686 14675 210 0,'3'-4'244'0,"1"0"-40"16,12-5-58-16,5 1-15 0,3-3 3 15,0 2-6-15,9-1-47 0,-3 1 8 0,4-1-10 16,5 1 5-16,4 0-2 0,-6 1-58 0,0 3-42 16,3 0 2-16,-7-1-80 0,-3 1-107 15,0-3-119-15,-7 3 1 0,-1 1 0 0</inkml:trace>
  <inkml:trace contextRef="#ctx0" brushRef="#br0" timeOffset="166062.87">8644 14675 259 0,'-7'7'174'0,"0"-1"-2"15,-2 7-3-15,2 2-82 0,3-4 35 0,1 4-21 16,0-3-3-16,3 0 13 0,0-12-37 0,0 14-22 16,0 3 39-16,0-2-29 0,16 16-9 0,-9-15-24 15,-1 2 16-15,3-3 11 0,0-3-11 16,-2 0 2-16,-1-2-1 0,3 1 17 15,-2-6-6-15,0 1 16 0,-2-1-1 0,2-3-5 16,2-1-2-16,-9-1-1 0,14 0 3 16,1 0-11-16,17-16-10 0,-17 6 15 0,-1 0 16 0,-2 1-16 15,-2-3-9-15,-2-1 4 0,-2-5-3 16,2 4 3-16,-7 1-6 0,-1 13-8 16,0-15 16-16,0 4 4 0,-18-18-41 0,11 16 35 15,-4-2-20-15,-1-1-9 0,1 1-14 0,-3 4 14 16,3-1-14-16,0 2 7 0,-4 0-4 15,4 1-27-15,4 1-11 0,0 2-33 0,2 2-26 16,-2-1-31-16,4 3 11 0,1-3-252 16,1 1-72-16,-1 1 27 0,2 3 24 0,0 0 41 15,15-13 14-15,0 0 9 0</inkml:trace>
  <inkml:trace contextRef="#ctx0" brushRef="#br0" timeOffset="166348.31">9316 14432 586 0,'0'-4'297'0,"0"3"-34"16,0-1-39-16,0-1-22 0,0 3-26 0,0-2-5 16,0 2-27-16,0-2-18 0,0 4-16 15,3-2-6-15,0 0 5 0,-1 2 1 0,0-2-18 0,1 3 6 16,-3-3 8-16,2 0-11 0,-2 3 22 15,2-3 4-15,-2 0-3 0,0 0-14 0,1 0 5 16,-1 0-12-16,3 0-13 0,-3-1 3 16,0-1-12-16,0 2-106 0,0 0-32 0,0 0-41 15,0-3-53-15,0 3 15 0,0-2-181 0,0 2-117 16,0 0 25-16,-2 0 26 0,0 0 26 16,2 2 69-16,-2 3-17 0,2-2 21 0</inkml:trace>
  <inkml:trace contextRef="#ctx0" brushRef="#br0" timeOffset="166650.26">9434 14693 827 0,'0'3'244'16,"0"2"-43"-16,-2-2-14 0,1 2-3 0,0 2-32 16,1-3-3-16,0 3-7 0,-1-1-11 15,2 0-29-15,-1-6 0 0,0 7 15 0,0-7-10 16,0 8-4-16,0-1 31 0,0-7 9 15,0 7-15-15,0 1 53 0,9 2 4 0,-9-8 8 16,0 1-21-16,1-2-8 0,-1-1-20 16,0 0-4-16,1-1-17 0,-1 0-10 0,0-2-10 15,0 0 0-15,3 2-19 0,-3-4-24 0,0 2 2 16,0-2 6-16,0 1-40 0,0 1-28 0,0-1-47 16,0 0 4-16,-3 0-170 0,2 2-80 0,0-3 29 15,1 5-264-15,-8-7 56 0,6 6 36 16,-2-2 30-16,1 0 28 0,2 3-16 15,-3-1 25-15,4 1 112 0,0 0-61 0,4 1 0 16</inkml:trace>
  <inkml:trace contextRef="#ctx0" brushRef="#br0" timeOffset="167344.03">8071 14318 374 0,'-1'-6'191'0,"1"-1"21"16,-1 1-17-16,1-1-18 0,-2 2-12 0,2 1-15 15,-1-1-6-15,0-1-11 0,1 6-19 16,0 0 12-16,0-5-26 0,0 5-1 0,0-9-18 16,0 9-1-16,0-5-5 0,0 5-14 15,0 0-12-15,0-8 6 0,0 8-13 0,0 0 2 16,-9-4-8-16,7 8-4 0,2 1-1 16,0 2-13-16,-2 11 11 0,0 5 0 0,1 0 0 15,0 6 2-15,1-4-17 0,0 4-2 16,0 3 22-16,0-17-13 0,0 7-6 0,0 5 9 15,11 28-9-15,-8-27 15 0,-3 0-18 0,4-3-3 16,0-2 4-16,-3-3-8 0,3-1 15 0,1-1 5 16,-3-4-17-16,2 2-3 0,-2-7-27 15,-2 1-41-15,0-10-45 0,0 0 10 0,0 0-304 16,0 0 29-16,-2 10 26 0,1-14-1 16,-5-8 23-16,-2 0 15 0,-2-2 68 0</inkml:trace>
  <inkml:trace contextRef="#ctx0" brushRef="#br0" timeOffset="168392.84">4194 16947 454 0,'0'0'204'0,"0"0"-32"0,0 14-16 16,0-14 4-16,0 0-7 0,0 0 14 0,0 0 18 15,0 0-6-15,0 0-14 0,0 0 7 16,0 0-27-16,0 0 13 0,0 0-27 0,0 0-29 16,2-15 7-16,-2 5 12 0,9-23-30 0,-5 9-11 15,1-4 5-15,-1-3-27 0,1 2-7 16,-2 1-3-16,1-2 1 0,-1-2 7 0,1 1 8 15,-1 2-45-15,1-2-2 0,-2 0 33 0,0 7-5 16,-1 1-26-16,3 2-1 0,-1-1 5 16,-2 9-6-16,1 2 1 0,-1 1-11 0,2 3-2 15,-3 0-16-15,1 2 11 0,0 0 2 0,-1 5 0 16,2-3 13-16,-2 3-14 0,0 0-2 16,18 14 26-16,-11 1-13 0,5 0-28 0,-2 1 12 15,2 4 6-15,-1 1 20 0,2 4-28 0,-2-5-1 16,3 1 4-16,0 1-2 0,-1 1-9 15,3-2 11-15,1 4-6 0,0-3 27 16,1 1-9-16,-3-4-14 0,7 5 11 0,-6-4-16 16,1 1 34-16,0-4-27 0,-3 0-1 0,2 0 14 15,-3-2-17-15,3-1 5 0,-6-2-2 0,-4-7 5 16,0 3 27-16,-3-4-25 0,2 1-20 16,-2-5-11-16,-3 0-40 0,0-2-28 0,-1-1-26 15,-1 1-38-15,-1-2 17 0,1 1-91 0,-5-12-70 16,-4 1-117-16,6 0 44 0,-6-1 13 0,-5 2 27 15,2 0-37-15,2 2 1 0</inkml:trace>
  <inkml:trace contextRef="#ctx0" brushRef="#br0" timeOffset="168572.47">4239 16786 226 0,'-6'0'264'0,"4"-2"-30"0,-2 2-37 0,4-2-51 15,0-1-8-15,4 1-11 0,0-1-35 0,1 0-3 16,14-5-1-16,-1 2-36 0,5-2 21 0,1-1-61 16,2 0-30-16,2 2 3 0,-1 2-113 15,-2-5-79-15,4 2 19 0,0 0-190 0,-2 1 36 16</inkml:trace>
  <inkml:trace contextRef="#ctx0" brushRef="#br0" timeOffset="168770.05">4901 16683 439 0,'1'0'344'0,"2"0"-37"0,-3-1-62 16,0 1-16-16,3 0-33 0,-3 0-45 16,1 0-23-16,1 0-6 0,1-1-61 0,-1-1-30 15,2 1-92-15,-2 0 5 0,2-2-146 0,0 2 16 16,3-2 15-16,6-2 15 0,0 1 15 15,0-3-188-15,-1 2 9 0,-3 0-36 0</inkml:trace>
  <inkml:trace contextRef="#ctx0" brushRef="#br0" timeOffset="169094.31">5401 16457 357 0,'0'-10'351'0,"-2"-1"-62"16,2 4-33-16,0 1-14 0,0 2-47 0,-1 1-27 16,1-1-21-16,1 1-18 0,-1 3 6 15,2 2-33-15,0 0-7 0,1 4-13 0,-1-2-1 16,2 12-18-16,4 3 3 0,0 0-16 0,0 2 4 16,0 1-11-16,0 2-5 0,1 1-2 15,-2 1-4-15,0-3 2 0,0 0 1 0,-1 1 7 16,2-3-11-16,-2 0-18 0,1-2 24 15,0-2-19-15,0 1-1 0,0-3 10 0,-2 0-24 16,-1-5 12-16,-2-3-8 0,1 1 3 0,-1-4 18 16,0 1-10-16,0 0-15 0,-2-3-30 15,0 1-48-15,2-2-25 0,-2-1-49 0,0 0 12 16,0 0-216-16,0 0-64 0,6-16 26 0,-6 11-6 16,4-14 23-16,1 2 9 0</inkml:trace>
  <inkml:trace contextRef="#ctx0" brushRef="#br0" timeOffset="169474.15">5728 16375 288 0,'-7'-12'337'0,"2"0"-34"15,-1 5-48-15,2 0-38 0,0 2-2 0,2 2-39 16,0 0-23-16,0 1-18 0,1 1-8 15,1-2-24-15,0 3-10 0,0-1-15 0,0 1-3 16,2 3-6-16,-2 1-9 0,3-1-2 0,-2 4 2 16,3 8-19-16,4 2 10 0,-1 1 1 15,2 2-19-15,-4 3 9 0,7 1 2 0,-7 2 16 16,6-2-12-16,0-3 13 0,-1 4-4 16,0-1-12-16,0 1-18 0,4-5-11 15,0 3 30-15,-2-1-27 0,-2-2 25 0,3 1-19 16,-2-6 1-16,-2-1-20 0,1 2-6 0,0-3 8 15,-1-1 6-15,-3-4 4 0,-3 1 11 16,0-4 0-16,-3 0-15 0,3-1-17 0,-1-1 1 16,1 1-4-16,-2-1-18 0,1-2-40 15,-2 0-16-15,1 0-35 0,-1-1-48 0,0 0 16 16,0 0-164-16,0-6-126 0,-3 2 33 0,2 1 24 16,-8-11 25-16,1 2 19 0,1 0 19 15</inkml:trace>
  <inkml:trace contextRef="#ctx0" brushRef="#br0" timeOffset="169670.03">5512 16706 265 0,'-1'-2'206'0,"1"0"-31"0,1-1-24 0,5-1-50 15,11-1-23-15,3-3 31 0,5 0 1 0,0 0-34 16,5 0-12-16,-4 1 4 0,1 0-23 15,1-1-12-15,2 1-3 0,0 2-88 0,0-4-67 16,-5 0-89-16,-3 0 12 0,4-2 14 0,1-1 8 16,-7 1 10-16</inkml:trace>
  <inkml:trace contextRef="#ctx0" brushRef="#br0" timeOffset="170159.5">6862 16489 287 0,'2'-3'397'0,"1"-3"-41"0,-3 2-59 15,0 0-11-15,4 0-33 0,-2 1-17 0,-1 0-28 16,1 1-13-16,-1-3-18 0,-1 3-23 16,3-2-4-16,-2 3-14 0,2-2-26 0,-2 1-1 15,0 0-13-15,0-1-10 0,1 1 10 16,-1 2-18-16,-1-2-10 0,0 1-6 0,1-1-8 16,2 2-12-16,-3-2-14 0,1 2-30 15,-1 2-37-15,1-2-35 0,-2 2-24 0,1-1-38 16,-4 3-49-16,3 1 16 0,1 0-209 0,0 0-60 15,-1 2 47-15,1-2 2 0,0 2 32 0,0-7 29 16,0 12 12-16,11 18-52 0</inkml:trace>
  <inkml:trace contextRef="#ctx0" brushRef="#br0" timeOffset="170461.11">7028 16797 487 0,'-4'2'369'0,"0"0"-45"0,2-1-26 15,0 0-65-15,0 2-31 0,-2-1-6 0,3-1-6 16,-1 1-37-16,1 0-47 0,0 1 16 16,0-1-25-16,1 3-10 0,1-4 9 0,-2 3-22 15,2 0 6-15,0 0-11 0,-1 0-4 0,1-1 18 16,-1-3-8-16,0 0 6 0,0 0-3 0,0 6 11 16,0-6-7-16,0 0-8 0,0 7 29 15,0-7 5-15,0 0-21 0,0 0-15 0,0 6-10 16,0-6 15-16,0 0-17 0,0 0-4 0,0 0-24 15,0 7-29-15,0-7 1 0,0 0-70 16,0 0-77-16,0 0-52 0,0 0 17 0,8 5 17 16,4 4 15-16,-7-9 13 0,1 3 12 0,2-2-321 15,-2-1 33-15,12 1-44 0,-8-1 27 16,4 0 131-16,7 0 12 0,4 0 15 0,2 0 7 16</inkml:trace>
  <inkml:trace contextRef="#ctx0" brushRef="#br0" timeOffset="179341.16">9425 14409 380 0,'0'0'170'0,"0"0"-54"0,0 0-3 16,0 0 15-16,0 0-13 0,0 0-39 0,0 0-22 15,0 0 11-15,0 0 12 0,0 0-43 16,0 0 16-16,0 0 10 0,0 0-17 0,0 0-21 16,0 0 16-16,0 0 1 0,0 0-1 15,0 0-39-15,0 0 27 0,0 0-9 0,-13 0-10 16,13 0-19-16,0 0 5 0,0 0 40 16,0 0-9-16,0 0-14 0,0 0 28 0,-15 0-28 15,0 13 8-15,12-10 4 0,2-1-30 16,-1-1 18-16,0 1-23 0,0 1 22 15,2-3 4-15,-2 3-34 0,1-2 16 0,-1-1 10 0,2 3 11 16,-2-2-5-16,2 2-2 0,0-3-30 16,0 3 28-16,1-2 0 0,2 0 6 0,-2 1-4 15,1-2-43-15,0 0 48 0,3-2-29 16,0 1 18-16,0 1 12 0,-3-1-1 0,2-2-4 16,-2 2-37-16,3-1 42 0,-1 0-15 0,0 0-8 15,-1-2 21-15,1 0 3 0,0 0-18 16,-3 1-12-16,2-2-10 0,-1 0 44 0,-2 0-8 15,3 1-20-15,-3 0 17 0,0-1-21 16,0 5 32-16,0 0 14 0,0-7-7 0,0 7-11 16,-13-15-11-16,12 11-9 0,-3 1 35 15,-2 2-22-15,2-1-4 0,-1 1-15 0,1-1 15 16,1 2-4-16,-1 0 4 0,2 2-33 0,-3-1 34 16,5-1-39-16,0 0 43 0,0 0 12 0,-12 7-39 15,11-3 15-15,0-2 7 0,1 2-4 16,-2-1-9-16,1-1 19 0,1 1-1 15,-1 1 15-15,2-2-7 0,0-1-12 0,-1 0-1 16,0-1 2-16,2 1-2 0,-1 1-1 0,2-1-17 16,-2-2 8-16,0 1-6 0,2 0 15 15,-2 0-9-15,2 1-2 0,-2 2-102 0,-1-6-72 16,0 3 14-16,0-1 15 0,0-1-178 0,0 0-3 16,-3-1 2-16</inkml:trace>
  <inkml:trace contextRef="#ctx0" brushRef="#br0" timeOffset="182462.44">10168 14797 310 0,'0'0'189'0,"0"0"4"16,32-10-7-16,-22-7-18 0,5 1-28 0,-2-2 5 16,2-1-30-16,2-2 6 0,-4 1-13 0,0 1-11 15,1-2 13-15,3-4-35 0,-7 0 13 16,2-4-12-16,-1 2 5 0,-3-3-25 0,-1 3 13 15,-2 1-2-15,0-6-7 0,0 3 5 16,-1 2-4-16,-3 1-13 0,2 4-6 0,-1-2 6 16,-2 5-8-16,0 9 8 0,0 0-22 0,0-1 9 15,0 3-23-15,0 0 9 0,0 1-4 0,0 7-1 16,0 0 2-16,0-7-5 0,0 7-4 16,0-7 2-16,0 8 3 0,-1 2-12 0,0 2 2 15,1 1-8-15,-2 2-6 0,1 10 19 16,1-9-14-16,0 5 2 0,0 4 6 0,0 0 7 15,17 21-8-15,-9-20-2 0,1-1 9 0,3 4 6 16,1-6-24-16,2 0 21 0,3-2-15 0,5-1-7 16,-2-1 17-16,4-3-2 0,1-3 4 15,-1-1-12-15,-2-2 6 0,2-2 10 0,-13-1-17 16,5 0 14-16,22-10-10 0,-18 3-3 16,-3-6-1-16,-4-2 7 0,2-3 6 0,-6 0-3 15,1-3 4-15,-5-2-13 0,-2 0-2 0,-1-3 16 16,-2 3-2-16,2-3-5 0,-3 14-13 15,0-5 1-15,0-2 22 0,0 0-3 0,0-1-4 16,0 5-4-16,0 1 21 0,-12-7-19 16,12 13 0-16,0 3 14 0,-1 0-13 0,-1 0-6 15,2 3-8-15,-2-1 6 0,2 3 7 16,0 0-7-16,-1 3 12 0,-2 0-16 0,3 4 2 16,-5 9 1-16,3 2 12 0,0 0-12 15,2-8-1-15,0 5 6 0,0 4 0 0,0 1 3 16,17 26-8-16,-10-26-6 0,3 1 19 0,-2 0 5 15,5-2-18-15,1-5 3 0,0 2 9 16,-1-2 2-16,2 1-18 0,1-3-13 0,-2-4-12 16,1 1-45-16,-3-4-23 0,-5-1 10 15,-7-4-151-15,8 0 20 0,2 0 18 0,-1 0-184 16,-2 0 23-16,5 0-21 0,20-14 14 0,-14-2-3 16</inkml:trace>
  <inkml:trace contextRef="#ctx0" brushRef="#br0" timeOffset="182770.74">11429 14234 214 0,'0'-4'244'16,"0"0"-10"-16,1 1-47 0,1 1-28 0,0-4-5 16,11 0-9-16,0-2-13 0,1 2-11 15,1-2-21-15,-1 3-1 0,3-1-2 0,2 0-25 16,-4 4-9-16,1 0 1 0,-5 0-14 0,1 0-4 16,-3-1-15-16,-2 3 0 0,1-1 3 0,-3-1-28 15,1 2-28-15,-2-1-42 0,3 1 6 16,-2-1-84-16,-1-1-90 0,1 2 19 0,-1 0 15 15,-1 0-128-15,1-1 14 0,-4 1-56 16</inkml:trace>
  <inkml:trace contextRef="#ctx0" brushRef="#br0" timeOffset="183020.47">11664 14308 424 0,'-2'3'150'0,"-3"-1"32"16,3 1-29-16,-1-1-57 0,1-1 24 16,2 1-9-16,3 2-15 0,-1-2 4 0,2 0-32 15,1 1 12-15,0-2-4 0,12 3-2 16,0 1-18-16,0-2-18 0,-1-3 1 0,0 0 13 16,4 2-35-16,-1 1 13 0,-5-3 24 0,-7 0-15 15,3 0-40-15,1 0-32 0,3 0-3 16,2 0 3-16,6-11-114 0,-15 5-76 0,-1 5 17 15,-2-1-153-15,0-1-5 0,-3-1-4 16</inkml:trace>
  <inkml:trace contextRef="#ctx0" brushRef="#br0" timeOffset="183688.23">12035 13950 391 0,'-4'-1'240'16,"2"0"-54"-16,2-1-27 0,-2 2-29 0,4-3-41 16,-1 1 43-16,1 2-31 0,3-3 0 15,11-2-40-15,-2-1 37 0,1 0-21 0,-1 4 3 16,5-2-18-16,0 1-5 0,1 0-3 15,-2 1-5-15,1-4-14 0,-2 5-6 0,1-2-9 16,-5 3 32-16,-1-2-20 0,-2 2 8 0,0-1 0 16,-3 0-22-16,2 0 11 0,-3 1-12 15,0 0 12-15,1-2 11 0,-1 2-2 0,0 0-10 16,-3-1 2-16,4 1-7 0,-6-2 1 16,4 2-10-16,-1 0 17 0,-1 0-9 0,-1 0-6 15,2 0-2-15,-4 0 11 0,0 0-11 16,0 0-18-16,0 0 18 0,6 0-12 0,4 14 6 15,-4 0-13-15,-2-2 16 0,1 4-8 0,-3 1 0 16,2 2 7-16,-3 1 1 0,3-1 1 16,-1 2-5-16,-1-1-11 0,-2 0 11 0,3 1-4 15,-1-1 2-15,0 2 10 0,-2-2 2 16,2-2-7-16,1 2 23 0,-3-15-10 0,0 5-6 16,0-1-12-16,0 1 8 0,0-1-3 0,0-2 3 15,0 1-10-15,0-2 19 0,0-6-7 16,0 8-4-16,0-2-8 0,0-6 7 0,0 6-3 15,0-6-7-15,0 6 2 0,0-6-27 16,0 0-41-16,0 0 7 0,9 10-136 0,-8-12-74 0,2-2-99 16,0-1-1-16,4-8 20 0,3-3 12 15,3 0 34-15,-2 2 2 0</inkml:trace>
  <inkml:trace contextRef="#ctx0" brushRef="#br0" timeOffset="184120.42">12732 13915 212 0,'-4'-3'188'0,"1"3"5"0,1-3-30 16,-3 6-32-16,0-3-3 0,1 5-22 0,1-1 2 15,-3 10-25-15,-1 0-1 0,0 1-8 16,4 1 1-16,2 2 3 0,-1 0-24 0,2-9-12 15,0 4 12-15,13 19-17 0,-4-13 4 0,2 0-5 16,0-2 15-16,3-2 12 0,1 3-15 0,0-3 8 16,0-1-27-16,4-6 6 0,0 4 9 15,-1-7-2-15,3 0 4 0,-1-1 1 0,-1 1-18 16,-7-5 17-16,3 0 2 0,2 0 14 16,17-14 0-16,-17 3-12 0,-3 2 0 0,-1-3 19 15,-3-2-14-15,-1-2 6 0,-1-1 9 16,-5-1 4-16,-3-1-29 0,0 8 19 0,0-7-1 15,-14-23-15-15,5 19-20 0,-2 1 31 16,-3-2-27-16,0 4 10 0,1-2-5 0,-2 5-28 16,0-1 17-16,-1 3-5 0,2 4-23 0,2-1 10 15,-3 1-2-15,1 5-44 0,1 5-51 16,13 0-62-16,-11 0 15 0,-16 14 12 0,10-9 12 16,3 2 10-16,4 1-341 0,2-1 30 15,3 0 67-15,3 0 26 0,2-7 20 0,0 10 9 16,17 18 5-16</inkml:trace>
  <inkml:trace contextRef="#ctx0" brushRef="#br0" timeOffset="184892.25">8474 16136 452 0,'0'-16'259'0,"-30"-12"-18"0,28 15-23 0,-2 4-7 16,1 1-8-16,3 2-2 0,-2 3-36 0,1-1-13 15,1 0-33-15,0 4 4 0,0 0-27 16,0 0-11-16,0 0-11 0,0-7-9 0,0 10-7 15,0 1 6-15,1 0-5 0,-1 3-10 0,9 13-11 16,0-1-5-16,-7 6-1 0,7 3-12 16,0-3 6-16,0 1 9 0,-3 2-6 15,1-1-6-15,3 0-6 0,-2 2-12 0,-2-3 6 16,0 1-2-16,5 2 8 0,-5-5-12 0,-2 1-18 16,1-6-10-16,-1-3-33 0,-1-5-26 0,0-2-57 15,1-1 20-15,-1-1 12 0,-3-5-95 16,0-2-136-16,0 0-53 0,12-18 24 0,-2-1-4 15,2-2 34-15,0-3-2 0</inkml:trace>
  <inkml:trace contextRef="#ctx0" brushRef="#br0" timeOffset="185166.06">8731 16062 406 0,'0'-9'282'0,"0"4"-41"15,0 0-32-15,1 0-21 0,0 2-18 0,-1 0-27 16,1 1-8-16,-1 1-7 0,0 1-36 0,0 0 3 15,0 1 8-15,3 1-9 0,-2 4-20 16,1-1-7-16,-2 1 20 0,5 11-18 0,0 4-9 16,-3 1 6-16,3 0-9 0,1 1-17 0,-3 2 15 15,3-4-12-15,0 2 9 0,0-1-8 16,1 2-20-16,-3 0 6 0,1-2 0 0,2-1-15 16,1-4 9-16,-3 0-7 0,2-1 13 0,-1-2-20 15,3-1 5-15,-6-3-10 0,1-2-7 16,2-1-25-16,-2-2-44 0,-1-1-5 0,-1-2-22 15,3 1 9-15,-3-1-126 0,-1-2-90 0,-1 0-87 16,0 0 15-16,2-2 32 0,-5-1 11 16,-1 1 51-16</inkml:trace>
  <inkml:trace contextRef="#ctx0" brushRef="#br0" timeOffset="185373.94">8498 16348 451 0,'1'-7'213'0,"2"3"-54"16,4-10 15-16,6 3-35 0,2 1-35 0,4-2 6 15,1 3-25-15,2-2-13 0,6 4 18 0,-6-2-12 16,7 3-9-16,2-1-10 0,-5 3-2 0,1-1-37 16,-3 3-61-16,1 1 1 0,-5 0-29 15,-2-2-72-15,-5 1-81 0,-2 2-115 0,-3-1 11 16,1 1 4-16</inkml:trace>
  <inkml:trace contextRef="#ctx0" brushRef="#br0" timeOffset="185667.75">9255 16337 340 0,'1'2'231'0,"4"0"-23"0,-1 2-15 16,7 7-17-16,-5 3-3 0,1 1-2 0,0-2-5 15,-4 5-19-15,5-3-16 0,-1 3-25 16,-2 2-5-16,-2-2 1 0,4-2-17 0,1 1-15 16,-2 0 10-16,0 0-18 0,-2-2-5 0,2-1-5 15,1-2-18-15,-3-1 18 0,2-2-15 16,-2-4-3-16,0 2-34 0,-2-2-15 0,1-3-56 15,-1 0-33-15,1 0 12 0,-3-2-186 16,0 0-95-16,0 0-9 0,20-18 63 0,-8 1 15 16,1-2-19-16</inkml:trace>
  <inkml:trace contextRef="#ctx0" brushRef="#br0" timeOffset="185985.56">10019 16090 578 0,'-6'-5'277'16,"2"4"-49"-16,4-1-42 0,-3-1-8 16,1 2-27-16,1-2-12 0,-1 3-21 0,1-2 4 15,0 1-22-15,1-1 13 0,-2 2-24 16,1 0 4-16,1-2-6 0,-1 0-6 0,2 1 0 15,-1 1 5-15,-3 0 8 0,3-1 16 0,0 2-9 16,-3-3-12-16,3 2-5 0,0 0-20 0,0 0 1 16,2 1-9-16,-4-1-9 0,2 0-13 15,0-1-39-15,0 1-43 0,0 0-52 0,0 0-39 16,0 1 14-16,0-1-108 0,0 1-144 0,0 4 30 16,0-5 22-16,2 3-37 0,-1-1 25 15,1 2 15-15,0-1 47 0</inkml:trace>
  <inkml:trace contextRef="#ctx0" brushRef="#br0" timeOffset="186295.56">10124 16300 239 0,'0'3'293'16,"-1"-1"-63"-16,-2 3-16 0,3-3-29 0,-2 1-24 15,2 1-22-15,-2 0 1 0,1 2-15 16,1-3-17-16,0 3-10 0,-1 0 5 0,-1 1-28 15,2 1 10-15,0-2-5 0,0-6-13 0,0 7 1 16,0-1-8-16,0 1 8 0,0-7 10 0,0 8 9 16,0-1 19-16,0-7 52 0,0 6-26 15,0-6-16-15,0 7 37 0,0-7-2 0,0 0-47 16,7 6 12-16,-6-9-7 0,-1 0-9 16,4-1-1-16,-3-1-28 0,2 1 1 0,-2-3-24 15,2 1-5-15,-2-1-56 0,5-8-29 16,-1 1-39-16,-2-3-45 0,-3 9-50 0,3-1 15 15,-3 3-269-15,0 0 33 0,0 6 30 16,0 0-43-16,0-7 24 0,0 7 41 0,0-7 35 16,0 7 13-16,0-5 46 0</inkml:trace>
  <inkml:trace contextRef="#ctx0" brushRef="#br0" timeOffset="200514.54">10881 16098 360 0,'0'14'137'0,"0"-14"0"15,0 0-7-15,0 12-34 0,0-12 32 16,0 0-39-16,-21 21 22 0,21-18-3 0,-1-1-1 16,1 2-10-16,0-3 21 0,0 1 24 0,1 0 3 15,1 0 23-15,-2-2-37 0,0-2-2 16,0 0 8-16,2-2-43 0,1-1-7 0,0-10-5 16,0 1 7-16,0-6-8 0,-1 1 1 0,-1-5-30 15,1 2 10-15,-2 11-14 0,0-5-20 16,0-5 4-16,0-2-18 0,0 1 8 0,0-1-1 15,0-1 0-15,9-22-3 0,-9 34 21 16,0-3-12-16,0-1-12 0,0 1 5 0,0 2 3 16,0 2 20-16,0 1-30 0,0 2 11 0,0 1 1 15,0-1-20-15,0 8-3 0,0-8 13 0,0 2-18 16,0 6 6-16,0-7-6 0,0 7 33 16,0-7-10-16,0 7-15 0,0 0-10 0,0-7 13 15,0 7-19-15,-7-4 1 0,7 5 2 0,0 4 17 16,-1-2 6-16,1 3-21 0,1 1 5 15,3 10-11-15,-4-9 17 0,0 7-13 0,8 16 2 16,-7-10 23-16,6-3-19 0,-1 0-15 16,0-3 29-16,5 5-18 0,1-5-5 0,0-1 16 15,3 3-14-15,-2-8 20 0,6 4-6 0,0-4 6 16,2-2-1-16,0 1-8 0,1-1-19 16,0-4 2-16,2-1 4 0,-15-2-12 0,10 0 17 15,0 0-15-15,22-17-2 0,-20 6 6 0,-2-2-8 16,1-2 7-16,-3-1 13 0,2 0-6 15,-6-4-9-15,-3-2-2 0,-2 5 1 0,-7-9 2 16,1 0 9-16,-2 12-1 0,0-3-2 16,-16-29 2-16,6 22 5 0,1 1 4 0,-3 0 4 15,2-1 4-15,-1 4 4 0,0 1 1 16,0 3-17-16,3 1 8 0,-1-2 6 0,7 9 16 16,-3-1-22-16,1 4-9 0,1 1 19 15,1-1-22-15,-1 4 8 0,3-1-2 0,0 2 6 16,0 0 1-16,0 0-17 0,-1 10 11 0,1-3 4 15,1 2 7-15,4 6-7 0,-1 4-6 16,1 0 13-16,0 1-18 0,0 0 2 0,3 2-6 16,0-1 26-16,1 3-20 0,0-4-4 15,2 2 11-15,2-1-5 0,-4-1 8 0,1 2-5 16,2-5 8-16,-1 1-6 0,-2-3-18 16,4-1-25-16,-3 1-10 0,-1-7-17 0,3 1-39 15,2-2 11-15,5-2-97 0,-19-5-101 0,11 0-108 16,3 0 48-16,20-17 23 0,-16 8-25 15,-1-4 8-15,4 0-8 0</inkml:trace>
  <inkml:trace contextRef="#ctx0" brushRef="#br0" timeOffset="200822.34">11895 15586 209 0,'-6'-2'314'0,"0"0"-79"15,3-1-20-15,-1 3-33 0,4-2-10 16,3 0-35-16,1-1-17 0,0 1-2 16,15-6-13-16,0 0-25 0,5-1-18 0,4 0 6 15,-1 1 4-15,4-1-9 0,4-1 6 0,-1-2-16 16,-2 2-8-16,3 2-7 0,-1-1-5 15,-1 1-2-15,-1 1-9 0,-4 0-18 0,2 2-12 16,-6-2-9-16,2 3-48 0,-9-1 23 16,-4-1 4-16,-5 5-78 0,-2 0-54 0,-6-2-49 15,-1 3-128-15,-2 0 20 0,-1 0 10 0,0 0 40 16</inkml:trace>
  <inkml:trace contextRef="#ctx0" brushRef="#br0" timeOffset="201134.14">11935 15686 563 0,'-6'1'224'0,"3"0"-58"16,0 1 17-16,0-1-37 0,0-1-4 0,5 2 6 15,0-4-20-15,1 2-1 0,2-1-18 16,3-1-11-16,11-3 3 0,2 2-32 0,6-3 8 15,1-2-4-15,1 3-12 0,0-2 0 0,2 3-14 16,1-4-14-16,2 3 14 0,-1 0-11 16,1-1 2-16,-1 0 2 0,-2 2-26 0,1 0 18 15,0 3-27-15,-10-5 0 0,3 2-13 0,-15 4-19 16,3 0-4-16,-4 0 2 0,-1 0 7 16,-1 0-11-16,-7 0-46 0,17-10 4 0,-16 6 7 15,0 2-101-15,1-1-21 0,-2-2-77 16,-2 0-94-16,2-1 30 0,-2-1 12 0,-7-4 16 15</inkml:trace>
  <inkml:trace contextRef="#ctx0" brushRef="#br0" timeOffset="201534.1">12061 15346 367 0,'-6'-5'239'0,"5"1"-36"0,-2-1-11 0,1 3-13 16,0-1-7-16,2 1-20 0,-2 0-17 15,2-1-4-15,-1 3-25 0,-2-3-20 0,3 2-7 16,0 0 0-16,-1 1-16 0,1 0-18 0,0 1 8 16,0 0-1-16,0 5-8 0,1-2-18 0,2 2 16 15,4 13 2-15,-1 2-18 16,0 4 1-16,2 1 20 0,0 1-16 0,0-2 10 15,1 3-23-15,2 1 20 0,0-3-8 0,2 3 9 16,0 3-12-16,-2-5 9 0,1 2-16 0,2 2 0 16,-3-5 8-16,3-1-6 0,-2 0 8 15,-2-3-15-15,5-3 21 0,-3 4-19 16,-3-5-8-16,-2-2 5 0,0-2-12 0,1-5 25 16,-4 5-8-16,-1-7-15 0,1-3 7 0,-2 0-3 15,1 0 0-15,-2-1-20 0,-1-3-18 16,0 1-60-16,0-1-37 0,0 0 13 0,0 0-148 15,3-14-144-15,-3 9 29 0,0-3 23 0,0-11 23 16,0 9 14-16,0-6 4 0</inkml:trace>
  <inkml:trace contextRef="#ctx0" brushRef="#br0" timeOffset="202132.04">12815 15172 272 0,'-6'0'254'0,"2"1"-93"16,2-2 14-16,-1 1-31 0,5-2-17 0,-1 2-13 15,2-3-14-15,1 1-14 0,12-5-8 16,3-1 31-16,1-1-36 0,1 0-2 0,0-1 13 16,2 1-21-16,-2 2-17 0,1-1-9 15,-1 2 3-15,-5-3 5 0,-5 6 12 0,1-1-6 16,-5 1 0-16,-1-1-18 0,-1 4 11 0,0-3 4 15,-1 3-3-15,-1-1 8 0,-1 1-16 16,1-2-2-16,-1 1-14 0,-1 1 3 0,1 0-5 16,1 0 9-16,-3 0-28 0,0 0 28 0,0 0-22 15,5 10-2-15,-5-6 6 0,0 0 10 16,5 2-8-16,-1 8-6 0,1 3 8 0,-3 3 3 16,1-2-10-16,-3 2 1 0,1 2 16 15,4-3 8-15,-1 3-6 0,-1-2-3 0,2 4 2 16,-1-1-5-16,1 1 12 0,0-1 2 15,-1-2-20-15,1 1 2 0,6 0-10 0,-6-2 12 16,2-2-2-16,-3 0-3 0,1-4 6 0,0-5-9 16,-4-1-3-16,2 0 12 0,-1-1-2 15,1-3-10-15,-3 1-4 0,2-3 3 0,-2 1 17 16,2 0-16-16,-1-1 13 0,-1 1-8 0,0-1-28 16,0-1-39-16,0-1-30 0,0-3-35 0,0 2 10 15,0-2-67-15,0-1-81 0,-3 0-154 16,1 0 57-16,2-2 25 0,-2 0-46 0,2 1 10 15</inkml:trace>
  <inkml:trace contextRef="#ctx0" brushRef="#br0" timeOffset="202581.78">13409 15042 269 0,'-16'-4'235'0,"3"3"-37"0,4 1-40 0,0 0 0 15,9 0-40-15,-10 0-4 0,10 0-16 0,-20 20-38 16,12-6-8-16,1-1 21 0,1 3-16 0,6-1 16 16,0-5-1-16,0 5-23 0,0 3-12 0,0 3 2 15,0-1 9-15,0 0-16 0,13 19-27 16,-6-18 24-16,1-3-31 0,2 2 27 0,0 0-7 15,2-3 7-15,-2-1 14 0,2 0-22 16,3-4-9-16,0-1-14 0,2-1 17 0,-1-4 9 16,5-5-12-16,-1 2-6 0,3-3 10 0,-11 0 3 15,4 0 7-15,23-14 12 0,-19 6-13 16,-2 1 4-16,-1-5 7 0,-2 3 5 0,-2-4-2 16,-1-2 19-16,-6 1 2 0,0 0-2 0,-1-4-8 15,-5-4 11-15,0 14 4 0,0-8-9 16,-16-17-3-16,7 14-13 0,-3-1 13 0,-3 1-17 15,2 2-2-15,-2 0 0 0,3 3 4 0,0 0-5 16,0 1-17-16,0 0 25 0,1 2-28 16,2 0-22-16,-1 0-36 0,0 2-28 0,2 2 6 15,5 1-147-15,-11-1-193 0,4 1 29 0,0 3 23 16,-1 2 25-16,-8-2 61 0,-2 0 12 16</inkml:trace>
  <inkml:trace contextRef="#ctx0" brushRef="#br0" timeOffset="211043.64">14879 14749 496 0,'-16'0'185'0,"-15"10"-48"15,13 6 9-15,5 2-37 0,-2 4 6 16,1-4-25-16,4 7 13 0,0-2 21 0,2 0-30 0,1 6 1 16,2-4 12-16,1 3-15 0,-1 3-15 15,5 1-2-15,-2-2 10 0,1-5-17 0,1-12-7 16,0 7-16-16,12 26 7 0,-8-22-1 16,5-2-13-16,1-1-5 0,0-4 8 0,2-2-6 15,3-2 0-15,1 3-6 0,3-4-4 0,-2-4-2 16,3-1-37-16,0 1 3 0,1-2-26 15,1-1-32-15,-1-1-33 0,0 0 8 0,-11-4-119 16,4 0-79-16,2 0 20 0,17-11-116 0,-19 4 32 16,-2-3 8-16</inkml:trace>
  <inkml:trace contextRef="#ctx0" brushRef="#br0" timeOffset="211349.54">15320 14658 222 0,'0'-6'380'16,"0"1"-53"-16,3 0-53 0,-3 1-7 0,3-1-28 15,-2 1-63-15,1 0 5 0,12-8-29 0,-2 0-18 16,4-2-9-16,6 4 3 0,-3-3-4 15,8-2-21-15,1 0-12 0,2 2-14 16,0-1 3-16,1 0-5 0,2-1-32 0,1 3 0 16,-5-3-15-16,-1 3-50 0,1 1-21 0,-3 0-58 15,-1 1-15-15,4 2 11 0,-13 0-120 16,2-4-111-16,-11 6 24 0,-4-1 23 0,-3 7-77 16,0 0 48-16,0 0 46 0,-15-8 17 15</inkml:trace>
  <inkml:trace contextRef="#ctx0" brushRef="#br0" timeOffset="211576.19">15542 14432 241 0,'-6'1'224'0,"4"3"-5"15,1-1-12-15,1 1 11 0,0 1-17 16,0 1-3-16,3 8-12 0,3 2 14 0,-2 2-10 16,5 3-20-16,1 3-10 0,0 0 22 0,-1 0-45 15,3-2 7-15,0 2-42 0,-3 0 7 16,0-2-31-16,2 1 21 0,0-1-39 0,-1 0-3 15,0 2-4-15,2-1-39 0,-2-1-29 16,-1-3-33-16,-6-3-54 0,6 2 9 0,1-5-189 16,-7-4 24-16,4-4 22 0,-4-2 18 0,-3-3-193 15,0 0 24-15,28-13 65 0,-9 3 45 0,1 3-20 16</inkml:trace>
  <inkml:trace contextRef="#ctx0" brushRef="#br0" timeOffset="211740.18">15995 14768 478 0,'2'-3'361'0,"3"0"-35"16,-5 0-21-16,1 1-64 0,-1-1-5 0,2 0-47 16,0 3-17-16,-1-1-12 0,0-2-37 15,1 2-20-15,-2 1-27 0,2 0-15 0,-2 0-40 16,4-2-46-16,-1 2-54 0,-1 2 7 16,-2-4-227-16,5 1-103 0,-1-1 33 0,0-2 23 15,7-4-13-15,-5 2 8 0,4-6 83 0</inkml:trace>
  <inkml:trace contextRef="#ctx0" brushRef="#br0" timeOffset="212013.89">16238 14365 340 0,'-4'-8'368'0,"2"1"-55"16,0 2-44-16,-1-1-21 0,3 0-17 0,0 5-45 15,3-4-35-15,7-3-13 0,7 0-2 0,4-2 8 16,2 3-12-16,5 0-37 0,-1 0 3 16,5-1-19-16,-3 0 0 0,3 1 20 0,-1-1-34 15,1 3 19-15,-4-4-25 0,0 3-24 16,3-2-8-16,-6 1-22 0,-3 2-18 0,-3-1-24 16,-5 0-14-16,-2-1-46 0,-2 4-16 15,-5-1 11-15,-1 1-77 0,-3 1-70 0,-1 2-82 16,0 0-25-16,0 0 6 0,0 0 18 0,-13-4 54 15,6 5-19-15</inkml:trace>
  <inkml:trace contextRef="#ctx0" brushRef="#br0" timeOffset="212219.84">16569 14180 574 0,'-4'2'201'0,"2"-4"-45"0,-2 4-18 16,3-1 8-16,-2 1-22 0,2 0-3 0,1 3 11 15,0-2 17-15,0 5-3 0,0-2 3 16,4 14-15-16,1 1-8 0,0 4-8 0,0-1-13 15,3 2-9-15,-1 1 11 0,0 0-19 0,3-3-2 16,0 1-15-16,-1 2-23 0,2-4 22 16,-1 2-22-16,0-2-41 0,-2-3-24 0,2-1-54 15,-1-4-45-15,1 5 12 0,-1-7-168 0,2-1-134 16,-3-7 18-16,1-1 48 0,-9-4 9 16,9 0 15-16,5 0 7 0</inkml:trace>
  <inkml:trace contextRef="#ctx0" brushRef="#br0" timeOffset="212387.09">16962 14533 383 0,'-2'-4'356'0,"0"1"-39"15,-1 0-41-15,2-1-13 0,-2 2-60 0,1-1-20 16,2 1-15-16,-2-1-19 0,1 2-10 0,1 1-37 16,0-1-48-16,0 1-67 15,-1 0-52-15,1 1-29 0,0-1 8 0,0 1-233 0,1-2 21 16,0-2 23-16,1 0 23 0,-1-2 14 15,7-5-68-15</inkml:trace>
  <inkml:trace contextRef="#ctx0" brushRef="#br0" timeOffset="212695.46">17074 14052 631 0,'-1'-5'281'0,"1"2"-16"16,0-1-24-16,0-1-18 0,1 2-15 0,9-6-47 15,2 0 8-15,2 1-20 0,2 1 1 0,5-2-27 16,2-2-17-16,3 4-7 0,-1 0 18 16,1 0-12-16,-1 0-7 0,1-1-10 15,2 1-34-15,-2 0-6 0,-1-1-13 0,6 2 11 16,-6-1 22-16,-3 0-39 0,0 1 3 15,-4 1-28-15,-5-2-14 0,4 2-22 0,-5 2-30 16,-6-1-28-16,-1 1-52 0,-1 1 13 0,-3 0-111 16,-1 2-80-16,0 0-72 0,-11-1 20 0,3-1 49 15,2 1 35-15,-3 1 18 0,0 0 12 16</inkml:trace>
  <inkml:trace contextRef="#ctx0" brushRef="#br0" timeOffset="212947.78">17290 13926 643 0,'-2'1'212'0,"0"2"-16"16,0 1-13-16,0 1-14 0,0 2 11 0,2-2-7 15,0 2 1-15,0 3-6 0,0 4-23 16,13 17-9-16,-5-11 0 0,2 1-2 0,0 0-17 16,1 2-8-16,1-1 3 0,2-2-13 0,-3 0-23 15,2 3 21-15,-1-1-29 0,2-4-13 16,-1 4-8-16,-2-3 3 0,-1 1-2 0,-2-4-16 15,1 0-11-15,-1 0 3 0,-3-6-58 16,1 2-21-16,-2-4-48 0,-3 1-7 0,-1-9 10 16,0 0-174-16,0 5-127 0,-10 3 3 0,5-10 52 15,1-1 3-15,-6-7 27 0,6-5-8 0,-2-2 63 16</inkml:trace>
  <inkml:trace contextRef="#ctx0" brushRef="#br0" timeOffset="213236.75">17635 13756 762 0,'5'-2'226'0,"0"-1"-15"0,1 3-9 15,0 1-14-15,13 6 9 0,1 4-27 16,0 2-17-16,-1 0-6 0,-1 4-27 0,1 4-7 15,-1 3 5-15,0 3-4 0,-2 2-11 0,-1 6-38 16,1 0-2-16,-3 2-2 0,-4 4-22 16,4 2-2-16,-3 0-1 0,-1 4 18 0,-4-1-20 15,0 0 8-15,-1-3-22 0,-3 1-57 16,-1-24-26-16,0 13-67 0,0 3 13 0,-15 40-170 16,9-37-120-16,-3-3 26 0,-5-3 26 0,2-4 28 15,3-1 31-15,-1-5 10 0</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6:27:48.004"/>
    </inkml:context>
    <inkml:brush xml:id="br0">
      <inkml:brushProperty name="width" value="0.05292" units="cm"/>
      <inkml:brushProperty name="height" value="0.05292" units="cm"/>
      <inkml:brushProperty name="color" value="#FF0000"/>
    </inkml:brush>
  </inkml:definitions>
  <inkml:trace contextRef="#ctx0" brushRef="#br0">7423 6514 483 0,'0'0'340'0,"0"-14"-42"0,-22-7-72 15,22 17-21-15,0 3-27 0,0 3-2 0,0 5-14 16,0 12-39-16,0-9 1 0,0 10-18 16,0 6-25-16,0 3-17 0,0 3-3 0,0 2-3 15,14 41 4-15,-10-35-14 0,-1-1-2 0,-1-2 1 16,3-1-14-16,-2-2-1 0,1-2 4 16,0-3 1-16,-1 0-14 0,-1-4 2 0,0-4 13 15,-2-7 52-15,3-3 12 0,-1-2-12 16,-2-9 81-16,0 0-26 0,0 0-6 0,0 7-6 15,-1-12-19-15,-4-13-22 0,-4-8-8 0,5-1-14 16,-2-4-8-16,3-8-8 0,-3-6-28 0,2-2 11 16,0-6-40-16,0-2 11 0,2 1-4 15,2-3-2-15,-3 3 1 0,3 28 0 0,0-11-1 16,0-4 4-16,0 0 0 0,0 1-1 16,0 5-12-16,0 3 0 0,18-30-42 0,-13 37-9 15,2 5 19-15,8 4 4 0,3 5-5 16,5 5 14-16,0 4-16 0,-3 2-20 0,-8 0 9 15,20 13-9-15,-11-5 7 0,-1 7 1 0,-1 2 20 16,0-1-7-16,-4 6 0 0,-3-2 19 16,-2 4-5-16,-1-4 7 0,-5 3-8 0,-3-1 12 15,-1-11-7-15,-10 23 18 0,3-11-23 0,-6 1 23 16,-2-8-3-16,-4 3 8 0,0 0-25 16,0-4 23-16,-7 1 2 0,3-1 0 0,0 2-13 15,0-5 25-15,3 5-3 0,-2-5-36 0,5-2 8 16,2-1-7-16,4 1-14 0,4-1 18 15,5-4-16-15,2 1 5 0,0-6 5 0,0 0-11 16,20 18 11-16,-1-12 2 0,4-2-2 0,5-1 5 16,7-1 2-16,-18-2 12 0,8 0-6 15,7 0-6-15,1 0 13 0,36-11-17 16,-34 7 8-16,-3 0 0 0,2-1 10 0,-3-2-2 16,-2 1 5-16,-1-2-2 0,-2 0-6 0,-4-4 12 15,1 2-11-15,-5-5 2 0,-2-2-3 0,0 1 6 16,-5-1 6-16,-6 2 5 0,-1 2-4 15,-1-1-6-15,-3 14 10 0,0-8-20 0,-12-14 8 16,5 11 7-16,-7 2-12 0,-1 3 18 0,5 2-4 16,-3 4-6-16,4 0-6 0,9 0 9 15,-16 0 4-15,-7 12-9 0,11-4-1 0,1 2-2 16,2 4 13-16,7-5-10 0,-4 8 5 0,6-10 0 16,0 3-16-16,0 5 13 0,21 14-4 15,-9-16-7-15,5 3 21 0,2-8-10 0,2 1 0 16,4 0-9-16,6-4 15 0,-3-2-4 0,7-3 2 15,-18 0 2-15,6 0 4 0,30-15-22 16,-26 9 15-16,0-4 1 0,-4-1 8 0,-1-1-20 16,-1-4 9-16,-2 1-8 0,2-1 18 0,-9-2-2 15,-1 2-12-15,-1-2 16 0,-2 3-9 16,-6-1 2-16,5 5-2 0,-5 0 8 0,1 4 4 16,5-3 0-16,-4 5 0 0,0-2-21 0,-4 3 7 15,2 3 1-15,-2 1 3 0,0 0-11 16,0 0-1-16,10 27 12 0,-4-6 8 15,3 3-9-15,-4 2-8 0,4 0 0 0,0 4 4 16,-3 4 9-16,2 1 0 0,-1 5-3 0,-1 1 14 16,-1 2-1-16,-2 0-3 0,-1 2 13 0,-1 0 0 15,-1 1 9-15,0 0 11 0,0-24-11 16,0 10-6-16,0 5 17 0,-16 38-24 0,12-42-8 16,-4-2 10-16,1-7 30 0,-4 1-36 15,0-4-18-15,-6-5-21 0,-5-6-43 0,2-3-93 16,-2-7 16-16,11 0-232 0,-22-24 30 0,11 1 24 15,-1-5 23-15,4-12-91 0,-6-9 23 16,5-5 8-16</inkml:trace>
  <inkml:trace contextRef="#ctx0" brushRef="#br0" timeOffset="168.44">8310 6346 293 0,'7'-17'410'0,"1"2"-78"0,-4 1-46 16,0 4-31-16,-1 1-36 0,0 5-15 15,0-3-37-15,-2 5-30 0,2-3-41 0,-3 3-17 16,4 2-53-16,-4-3-58 0,3 4 4 0,-1 1-152 16,-1-2-99-16,2 0 22 0,-1 2 19 15,-2-2-95-15,0 0 20 0,10 6 13 0</inkml:trace>
  <inkml:trace contextRef="#ctx0" brushRef="#br0" timeOffset="531.4">8855 6544 720 0,'4'3'206'0,"1"3"-26"0,-2-5-51 0,1 3 16 16,-1-1-24-16,1-1-25 0,1 0-5 0,-1 1-13 16,3-2 4-16,1 0-4 0,12 0-13 15,-4 5 0-15,-2-6-31 0,-14 0 13 0,11 0 13 16,-2 0-34-16,-2 0 15 0,14-16 2 0,-16 9-22 15,-2 2 5-15,0 0-8 0,-3-3 1 16,-2 4-7-16,0 1 5 0,2 3-7 0,-9-8 5 16,-8 2 9-16,0 3-9 0,0 0-9 15,-5 3-6-15,14 0-18 0,-6 0 8 0,-18 16 20 16,13-5 4-16,1 0-13 0,2 3-3 16,3 2 6-16,1-1 2 0,3 3 1 0,3 1-16 0,6-2 11 15,0-6 3-15,0 2 5 0,17 17-1 16,-4-14 7-16,6-4-7 0,3 2-5 0,4-6 4 15,0-1-10-15,7-3 2 0,1-2-25 16,-17-2-40-16,9 0 5 0,34-15-142 0,-24 5-156 16,0-3-11-16,-3-5 34 0,0 0 22 0,-5-4-1 15</inkml:trace>
  <inkml:trace contextRef="#ctx0" brushRef="#br0" timeOffset="985.25">9406 6413 320 0,'0'0'273'0,"-3"0"-57"0,0 0-9 0,2 5-43 16,-1-3 3-16,-2 2-21 0,2 3 0 0,0 11-15 15,2 2-12-15,0-11-23 0,0 7-15 16,0 3 3-16,11 23-7 0,1-22-11 0,-1 0-11 16,2-1 7-16,4 1-24 0,3-5 12 0,-2-1-11 15,4-2 9-15,-3-2-20 0,3-3 12 16,0-6-5-16,2-1-1 0,-14 0 0 0,27-15-2 15,-16 2-17-15,-5-2 7 0,0-7 5 16,-6-2-12-16,1-2-2 0,-4-1 18 0,-2-4 1 16,-5-3-8-16,0 17 4 0,0-7 13 0,-11-39 20 15,3 27 2-15,-3 1-3 0,0 2 27 16,1 1-16-16,-4 3 10 0,4 3-15 0,-2 0-6 16,0 3-8-16,1 1 22 0,1 3-2 0,3 4-8 15,1 1 14-15,2 6-8 0,0 4-9 16,2 1-4-16,2 3-27 0,0 7-1 0,0 0-4 15,5 12 2-15,-5-6-4 0,11 24 29 16,-4-10-30-16,0 8 5 0,3-5-2 0,-2 7-3 16,2-2 3-16,0 6-4 0,0-2-7 0,4-2 11 15,1 1-24-15,-2-3 23 0,1 0-5 0,0-3-10 16,2-1 1-16,0-4-71 0,2-3-36 16,-1-7-54-16,3 0-101 0,2-12 24 15,-3-5-258-15,4-11 35 0,-4 0 34 0,-1-5 51 16,-5-4-5-16,-6-4 21 0,-4-3 20 0,-3-2 15 15,0 14-13-15</inkml:trace>
  <inkml:trace contextRef="#ctx0" brushRef="#br0" timeOffset="1125.21">9747 6336 222 0,'-9'-6'367'16,"1"4"-77"-16,2-1-39 0,4-1-36 16,2 4-40-16,6-2-3 0,8-6-34 0,8 1-6 15,6-1-8-15,1 2-19 0,2 0-9 0,2-3-34 16,1 0-54-16,0 4-95 0,3-5 8 15,1 0-277-15,-2-2 5 0,1 3 26 0,-5-4 15 16,0-3 0-16</inkml:trace>
  <inkml:trace contextRef="#ctx0" brushRef="#br0" timeOffset="1617.43">10926 6178 689 0,'12'13'284'0,"-3"-1"-29"16,-4 5-30-16,4-2-27 0,-2-1-1 16,-2 5-29-16,1-6-21 0,-3 3-11 15,-2-2-19-15,-1-4-10 0,3-1-12 0,-3 2 16 0,1-6-22 16,0 2-11-16,-1-7 4 0,0 0-15 16,0 0 53-16,0 6-21 0,0-6 2 0,0 0-29 15,-11 8 7-15,7-12-12 0,-8-6 5 16,1 0-22-16,-1-5 4 0,4-1-6 0,-2-1-39 15,5-3 4-15,1 0-7 0,2 1 25 0,-1 3-25 16,3 1-1-16,0 15-6 0,0-10-18 16,0 1 17-16,0 2 0 0,0 7 24 0,12-17-30 15,-8 16 11-15,2 0-9 0,3 1 10 0,10 2 21 16,-6-2-35-16,28 16 5 0,-17-8 2 16,4 0 19-16,4 1-5 0,0 0-18 0,3 0-2 15,-2 2 5-15,0-2-10 0,-1-3 10 16,-2 2 0-16,0-2 6 0,-3 1-1 0,-3-4 36 15,-2-1-8-15,-14-2-4 0,3 0-1 0,17-15-3 16,-19 4 31-16,-2-2 2 0,0-1-7 0,-1-7-4 16,-6 10-5-16,0-6-3 0,0-5 5 15,-15-23-3-15,4 20-11 0,3 2-7 16,-3 0 21-16,-1 4-3 0,1-3-5 0,0 4-2 16,1 2-105-16,0-5-41 0,0 6-27 0,1 1-49 15,3 6 20-15,0-4-149 0,5 4-152 0,-2 2 40 16,3 6 31-16,0 0 27 0,16-13 22 15,4 9-36-15,5 1 16 0,-6 1 88 0</inkml:trace>
  <inkml:trace contextRef="#ctx0" brushRef="#br0" timeOffset="1780.41">11669 6011 459 0,'4'10'334'0,"-1"-4"-32"16,-1 2-30-16,2-5-33 0,-1 2-30 0,-2 0-8 15,0-3-20-15,2 1 13 0,-2-1-56 16,0 0-14-16,2 3-16 0,0-3-26 0,-3 1-12 15,1 0-55-15,1-1-38 0,1 0-63 0,1 0 11 16,-2-2-282-16,2 0-43 0,2 0 29 16,-6 0 23-16,0 0 20 0,0 0 13 0,13-12 0 15</inkml:trace>
  <inkml:trace contextRef="#ctx0" brushRef="#br0" timeOffset="2069.6">12004 5963 684 0,'3'0'390'0,"-1"-2"0"16,-2 1-1-16,3-1-62 0,-2 0-27 0,-1 1-45 15,3 1-18-15,-2-1-23 0,1 1-25 0,-2 0-30 16,0 1-16-16,2 2-17 0,0 2-9 16,4 12 3-16,-5 0-13 0,1 7-27 0,3-3-4 15,-1 4-2-15,0-1-11 0,2 4-5 16,-2 0 6-16,-1 1-30 0,-3-5-4 0,5 4 15 15,-1-2-4-15,0-2-5 0,-2 5-4 16,4-8-26-16,-4-1-34 0,3-3 4 0,-3 2-90 16,0-8-48-16,1-2-47 0,-2-2-38 15,1-5 23-15,2-2-272 0,-4 0 32 0,18-16 38 16,-5-2 29-16,1 1 26 0,-1-4 38 0,5-8 23 16,1 4-57-16,1-7-8 0</inkml:trace>
  <inkml:trace contextRef="#ctx0" brushRef="#br0" timeOffset="2314.35">12422 5874 259 0,'0'-9'416'16,"2"1"-90"-16,-1 3-14 0,3 0-67 0,-4 1-22 15,0 1-17-15,0 2-46 0,0 1 18 0,2 3-21 16,0 2-4-16,0 10 0 16,-1-1-8-16,5 8 0 0,5 2-12 0,-6 3-10 0,2 2-11 15,-3-3 1-15,2 0-14 0,1-1-6 16,-1 2 8-16,3 1-10 0,0 2-43 15,-2-4-7-15,1-1-4 0,0 1-4 0,-1-3-3 16,2 0-3-16,-1 1-34 0,-6-7-38 0,2-3-41 16,4-2-22-16,-6-4-41 0,-2-8-62 15,-3 6 18-15,4-9 18 0,-2 0-300 0,1-4 32 16,-3 0 30-16,-1-13 25 0,2-2 64 16,-1 1 21-16,-6-3 41 0</inkml:trace>
  <inkml:trace contextRef="#ctx0" brushRef="#br0" timeOffset="2494.88">12124 6141 703 0,'-3'1'318'0,"-3"-1"-65"0,6-1-13 16,3 0-61-16,2 1-9 0,17-3-19 0,1-3-20 16,4 0-3-16,4 2-21 0,-2-1-19 15,2-2-31-15,3 1-48 0,-1-1-58 0,-1 2 5 16,-3-2-225-16,0-3-91 0,-1 0-5 0,-1-1 32 15,0-1 10-15,-3-5 49 0</inkml:trace>
  <inkml:trace contextRef="#ctx0" brushRef="#br0" timeOffset="2680.39">13096 5971 668 0,'8'4'559'0,"-2"-1"-78"16,-3-1-46-16,2-1-34 0,-1 0-68 15,-2 2-32-15,1-2-30 0,2 1-34 0,-4-2-67 16,2 0-62-16,-1 1-12 0,1-1-219 0,-3-1 11 16,2-2 12-16,1-2-423 0,-6-1 43 15,1-10 20-15,-7-6 31 0,-5 1 86 0,1-6 25 16,0 3 20-16,2-3 9 0</inkml:trace>
  <inkml:trace contextRef="#ctx0" brushRef="#br0" timeOffset="4480.96">8456 8642 497 0,'-21'0'209'16,"-12"7"-31"-16,23-7-4 0,1 1-20 0,9-1-29 15,0 0-1-15,-12 4-27 0,12-4 11 16,4 2-8-16,18-1 8 0,7-1-7 0,-13 0-11 0,13 0-6 16,49-11-4-16,-23 7-7 0,13-2-7 15,0 1 0-15,4-3-23 0,-1 3-6 16,1 0 3-16,-2-2 4 0,-4 4-16 0,-1-2-10 16,-5 0-10-16,-6 1-42 0,-5 1-69 0,-5 0 1 15,-5 2 8-15,-2 0-94 0,-12-1-160 16,-6-1-8-16,-11 3 24 0,-5-1 17 0,-3 1 8 15</inkml:trace>
  <inkml:trace contextRef="#ctx0" brushRef="#br0" timeOffset="4707.39">8680 8848 222 0,'-25'12'197'0,"3"-4"13"0,5-1-52 0,1 1-34 16,4-5-9-16,8 0-16 0,0-3-9 15,4 0 21-15,4 0-1 0,2 0-8 0,13 0 5 16,-5 0-41-16,27-15 21 0,-9 6-11 0,3 1-14 16,6-2 9-16,5-1 4 0,-2-1-31 15,2 2 8-15,-1-4-35 0,4 3 14 0,-6 3-44 16,2-3 8-16,-4 3-64 0,1-3 9 0,-6 3-120 16,1-2-101-16,-5 1 23 0,-2-2 20 15,-1-2 13-15,-5 3 15 0</inkml:trace>
  <inkml:trace contextRef="#ctx0" brushRef="#br0" timeOffset="5176.39">8995 8192 730 0,'-20'-10'232'0,"4"6"-29"15,8 1-27-15,1 1-21 0,3 1-12 16,4 2-15-16,4 1-21 0,1 1-8 0,16 1-9 16,2 4-6-16,7-1-10 0,0 0-4 0,2-3-12 15,5 7-4-15,2 1 0 0,5 2-16 16,-3 1 2-16,5 0 8 0,-3 1-27 0,1 3 11 16,-1 0 0-16,-1 1-4 0,-2-3-15 0,1 3-6 15,-3 1 16-15,-3-4-9 0,2 0 3 16,-5 2-1-16,-3-2 2 0,-1-1-12 0,-4-2 4 15,1-1 0-15,-5 1-3 0,1 1 13 0,-6 1-11 16,1 1-10-16,-6 0 2 0,-7-1 8 16,-3 1 5-16,0-6-5 0,-12 20-2 0,-1-10 4 15,-6 5-7-15,-3-3 9 0,-4 3-5 0,0 1 14 16,-4 2 20-16,0 1-21 0,-2-2 26 16,2 3-21-16,0-2 2 0,0 0 3 15,3-3 24-15,2-1 0 0,3-2-31 0,-1-1 4 16,4-3 1-16,3-1-19 0,0-1 4 0,-1 3 2 15,1-6 11-15,6 1-30 16,-1-3-33-16,5-5-16 0,2-1-22 0,3 1-9 16,-1-4-29-16,2-3 10 0,3 1-117 0,1-3-129 15,8-10 27-15,3 2 21 0,4-2-44 0,-3-3 42 16,5 1-5-16,-1-1 11 0</inkml:trace>
  <inkml:trace contextRef="#ctx0" brushRef="#br0" timeOffset="5564.25">10905 8211 638 0,'-28'-6'247'0,"1"1"-54"0,7 0 7 16,3 2-18-16,3 0-24 0,4 0-4 15,3 2-25-15,1-2-24 0,6 0-13 0,11-5-1 16,6-4-8-16,9 1-6 0,6-1-12 15,9-2-3-15,7-4-3 0,8 0-1 0,6 1-29 16,3 1 12-16,1 2-3 0,2-3-2 0,-4 3 8 16,-3 5-24-16,-1-4-6 0,-5 1-41 0,-9 3-24 15,-7 1-62-15,-4 2 12 0,-3 1-145 16,-7-1-120-16,-9 5 3 0,-9-2 29 0,-7 3 18 16,0 0 11-16</inkml:trace>
  <inkml:trace contextRef="#ctx0" brushRef="#br0" timeOffset="5784.09">11258 7978 748 0,'-5'4'227'0,"1"2"-27"0,-1 9-14 0,0 3-27 16,1 1-4-16,1 2-10 0,2 6-31 0,1 1 15 16,0-12-4-16,0 8-30 0,13 31-2 0,-6-21-5 15,1 1-13-15,4 0-11 0,-2-1 14 0,4 2-3 16,-1 1-29-16,-2-3-8 0,2-3 1 15,-3 0-5-15,3-2-19 0,-3-4-51 16,-1-2-52-16,5 0 7 0,-4-5-171 0,2-2-146 16,-1-7 22-16,0-6 21 0,-11-3 25 0,10-12 20 15,-4-5-24-15</inkml:trace>
  <inkml:trace contextRef="#ctx0" brushRef="#br0" timeOffset="6809.32">11503 8122 543 0,'-2'-10'314'16,"2"5"-65"-16,0 1-23 0,-1-1-43 0,1 5-21 16,1 0-21-16,-1 4 1 0,1-2-10 0,2 14-17 15,5 4-13-15,-4 3-7 0,4 3-2 16,1 0-10-16,-3 2-14 0,3 1 0 0,0 5-21 16,5 0 3-16,-2 0-1 0,-1-1-6 0,3-1 5 15,-1-4-12-15,1-1-12 0,-5-3 3 16,1 1 0-16,-1-5 11 0,-1-1-7 0,-4-3-11 15,1-5-6-15,-4-3 0 0,-1-5-2 16,0-3 3-16,-1 0-10 0,-2-3 7 0,3-1-4 16,-2-3-8-16,-5-9 25 0,2-2-33 15,0-4 7-15,-1 0 1 0,3 0-9 0,3 1 5 16,0-4-15-16,0 14-14 0,16-20 17 0,-9 13-9 16,11 2 5-16,-3 1 4 0,3 3-13 15,3-1 18-15,-1 6-18 0,3 2 3 0,-5 5 15 16,-4 0 0-16,2 0-6 0,24 12 16 15,-20-4-11-15,1 3 3 0,-1 2 10 0,0-1-4 0,3 0 0 16,-3 2-2-16,1 1-8 0,-1 1 12 16,1-1-4-16,-2 0-7 0,2-3 11 0,-5 1-2 15,2 0 0-15,2-6 5 0,0 1-1 16,-1-1-1-16,-1-2 1 0,-3-5-8 0,9 0 1 16,-15 0 3-16,7 0-22 0,18-9 17 15,-16 0-13-15,-3-5-3 0,2 1-8 0,-4-1 5 16,-2-6-6-16,-1-1 6 0,-2 1 0 0,-7-1 7 15,2 0 0-15,-3 12-6 0,0-5 3 16,-13-17 24-16,4 15-11 0,-2-1 14 0,-1 5-6 0,-6 1 5 16,3 3-7-16,-3 0-8 0,-1 4 26 15,0 2-13-15,7 2 3 0,-1 0-1 0,-15 11-1 16,15-3-1-16,3 1 1 0,5 5-13 16,0 1 13-16,5-9-8 0,0 6-6 0,16 17 15 15,-2-13 5-15,5 0-13 0,0-3-8 0,4-3 25 16,6-1-12-16,2 1 3 0,4-4 12 0,-1-3-10 15,5 0 3-15,-20-3-9 0,11 0 15 16,6 0-10-16,45-12 8 0,-40 6-13 0,-5-2 9 16,2-3-5-16,-8-3-13 0,0 2 6 0,-7 0 3 15,1-2 3-15,-7-1 4 0,1-2 0 16,-7 1-1-16,-5 0 7 0,-3 0-9 0,-3 9 12 16,0-3-24-16,-16-9-6 0,3 9 14 15,4 3 1-15,1 1-13 0,-2 5 2 0,1-1 10 16,2 2 4-16,7 0-15 0,0 0 6 0,-21 19 10 15,15-9 0-15,1 4 2 0,4 0-1 16,1-14-2-16,0 15-2 0,16 19-8 0,0-15 3 16,1-4 5-16,1-2-14 0,6 3 24 15,-4-4-18-15,5-2 13 0,3-1-3 0,0-4 1 0,7-4 0 16,-2 2 7-16,-16-3-10 0,8 0 3 16,30-10 1-16,-26 1-1 0,-1-3-1 0,-4-3 1 15,0 1-1-15,-8-5-2 0,1 1-6 16,-4-3 3-16,-1-1-6 0,-7 2 15 0,-3 0-9 15,-2 10 3-15,0-3-10 0,-15-16 21 0,1 15-8 16,2 3-2-16,-6 3 3 0,5 0 4 16,-4 5-14-16,3 1 0 0,14 2 8 0,-10 0-5 15,-10 13 2-15,11-3 8 0,6 2-7 16,3-1-11-16,0-1 5 0,23 14 16 0,-2-7-6 16,1-2 4-16,8-3-1 0,2 3-1 0,4-4-4 15,1 2 1-15,3-3-10 0,-2 1 5 16,0-6 5-16,-1 2 4 0,-2 0-9 0,-3-3 5 15,0 0 1-15,-4-1 3 0,-4-2-11 0,-2 0-5 16,-4-1 12-16,-18 0-25 0,9 0-23 0,0 0-59 16,1-12-18-16,-7 8 12 0,-3-2-105 15,0 0 19-15,-2 2 16 0,1-2-180 16,0 0 24-16,1-3 18 0,-8-16 15 0,4 4 8 16</inkml:trace>
  <inkml:trace contextRef="#ctx0" brushRef="#br0" timeOffset="7437.29">14305 8053 517 0,'8'0'341'15,"11"-4"-61"-15,-1-1-28 0,5 0-37 0,-1-2-12 16,-4 2-43-16,1-7-5 0,-5 4-28 0,4-1-19 16,-8-3 6-16,0 0-15 0,-1-4-17 15,-5 3-17-15,0 0-3 0,-1-3-2 0,-3 8-6 16,0-5-2-16,0 0-14 0,-13-16-11 16,6 15 25-16,0-1-27 0,0 7-5 0,2-1 8 15,1 3 0-15,-1 1 0 0,2 2-26 16,-1 0 5-16,1 3-10 0,3 0 1 0,0 0 5 15,0 0-4-15,-14 11 10 0,11 4-11 0,1 0 9 16,2-7-5-16,0 3-11 0,0 4 8 16,14 19-6-16,0-19 12 0,3-4-11 0,2 4 21 15,6-5-24-15,3-2 14 0,4-2-11 0,4-5 29 16,-19-1-20-16,10 0 2 0,38-12 12 16,-26 5-15-16,-4-4-6 0,-2 0 12 0,-3-3 0 15,-1-2 11-15,-5-3-6 0,-3-3-12 16,-4 0-10-16,-1-1 5 0,-5 1-1 0,-2-1 6 15,-2-1 7-15,-7 11 8 0,0-2-8 0,0-1-9 16,-13-13 11-16,3 16-15 0,-2 5-3 0,-1 3-10 16,1 0 29-16,-1 5-22 0,13 0 3 15,-10 0-3-15,-11 17 2 0,12-3-10 16,8-2 8-16,1-5-9 0,0 7 16 0,17 19-9 16,-3-16 8-16,4 1-14 0,2 0 6 0,0 1 13 15,2 1-13-15,1-1 27 0,0 3-12 16,1-1-13-16,-2 0 0 0,1 0 4 15,-4 2-3-15,-3 0 12 0,0-1 1 0,-7 2-8 0,0-2-2 16,0 4 24-16,-8-4-14 0,-1-12 8 16,0 6-21-16,-25 21-43 0,5-22-96 15,-9-1 12-15,-4-4-276 0,-4-5 23 0,-6-3 52 16,18-2-3-16,-53-17 30 0,22 0 42 0,-1-4-29 16</inkml:trace>
  <inkml:trace contextRef="#ctx0" brushRef="#br0" timeOffset="7582.62">14431 7545 214 0,'0'-33'431'0,"0"20"-74"16,0-8-25-16,0 3-53 0,0 0-61 15,0 2-26-15,0 5-29 0,0 0-30 0,0 3-58 16,0 8-73-16,0-7-49 0,0 7 6 0,0 0-300 16,0 0-6-16,9-12 23 0,-7 9 21 0,1-1 2 15,-2 0 3-15</inkml:trace>
  <inkml:trace contextRef="#ctx0" brushRef="#br0" timeOffset="8984.83">16154 7928 283 0,'10'12'436'15,"-1"1"-113"-15,-3-9-33 0,-1-3-40 0,0-1-32 16,0-1-44-16,0-3-29 0,2-9 5 0,5-3-35 16,-2-5-8-16,2 0 16 0,0-5-22 0,1-3-25 15,2-5-9-15,1-3 3 0,-2-1-16 16,-3 0-8-16,1 1 7 0,-5 4 13 0,1 1-26 16,-4 4 15-16,0-1-23 0,-4 1 7 15,0 17 29-15,0-4-35 0,0 0 14 0,0 4-3 16,-13-10-17-16,8 19-19 0,0 1-2 0,0 1-17 15,0 3 21-15,3 4-23 0,1 1 2 16,4 9-1-16,7 5 10 0,0-3-14 0,7 1 7 16,2 3 2-16,8 2 22 0,2-1-12 15,7-1-19-15,0 2 6 0,1-1 25 0,6 0-26 16,-5 1 6-16,-4-4 18 0,-5 1-18 0,-3 0 10 16,-7-3-10-16,-4-1 10 0,-1 4-16 15,-6-2 25-15,-4-2-15 0,-4-8-2 0,-13 15 16 16,2-11-16-16,-1 0 5 0,-5-5 0 15,1 2 12-15,4-2-22 0,-1-3 7 0,4-2 5 16,2 0-7-16,2-1-4 0,5-3-17 16,0 0 0-16,0-10-13 0,11 0-6 0,1-4 1 15,8-4-1-15,-2 0-9 0,2-6-15 0,1 1 17 16,1-5 4-16,-2-2-4 0,2 2 8 16,-4-2 18-16,0 4-1 0,-4 0 18 0,-3 4 13 15,1-1-1-15,2 1 17 0,-5 0 4 0,-2 2 2 16,0 5-13-16,0 1 11 0,-4 5-9 15,-2 0 0-15,0 5 14 0,1 0-18 0,-2 4-9 16,0 0 5-16,0 0 11 0,2 14-16 16,1 2 2-16,1 3-8 0,1 3 6 0,4-3 0 15,1 0 4-15,3 1-12 0,2-3 13 16,1 0-9-16,3-5 4 0,2 0 1 0,0-1 10 16,6-4-27-16,-7 0 2 0,1-5-17 15,-2-2 13-15,-9 0-23 0,3 0 12 0,14-15-5 16,-23 8-3-16,2-2 12 0,-6 1-1 0,0 8-12 15,-9-25 24-15,-6 12 5 0,-2 0-9 16,-3 1-7-16,-2 0 5 0,-5 4 14 0,-3-1-10 16,2 4-9-16,-4 1 22 0,7-2-10 15,5 2 1-15,-3 2-6 0,10-1 12 0,1 1-18 16,5 0 13-16,1 2 1 0,4-1 4 0,-1 1-1 16,3 0 0-16,0 0-12 0,0 0 15 0,26-14 0 15,-9 11-14-15,7-4 12 0,-1 2-7 16,1-2 7-16,3 3-8 0,3-3 5 0,-4 4 1 15,1-1 8-15,2 3-15 0,-2 1 11 0,-2 0-2 16,-11 0 10-16,5 0-20 0,2 0 10 16,20 14 15-16,-20-6-17 0,-2 1 11 0,2 0 7 15,-6 3-7-15,-4 1 7 0,1-3 4 0,-2-1-8 16,-1 5 0-16,-5-6-21 0,1-1 13 16,-1-2 17-16,-4 0-15 0,4-2 6 0,-4 1 6 15,0-4-5-15,0 0-6 0,0 0 4 0,-10 0 1 16,7-5-13-16,2 3 22 0,-2-3-17 15,3 0 0-15,-1-3-10 0,2-9 5 0,-1 5-2 16,13-17-2-16,-3 8 6 0,2 7-10 0,0-1-7 16,-1 2 15-16,3 2 4 0,-2 1-10 0,-3 5-6 15,-1 1 9-15,2 1-7 0,-3 3 19 16,-7 0-6-16,7 0-4 0,15 14 4 16,-13-5 3-16,2 1-2 0,-2 0 1 0,0 2-10 15,-3-2 10-15,1-3-1 0,-3-1-6 0,1-2 5 16,-4 1 4-16,3-3 12 0,-1 1 1 15,-1-3 0-15,-1 4 17 0,-1-4-20 0,0 0-6 16,0 0 15-16,21-16-16 0,-8 4 5 0,0 1-7 16,2 0 1-16,-1-2 6 0,0 2-11 15,3-2-2-15,-1 4-9 0,1 2 8 0,-3 1 2 16,-3 2-15-16,0 1 6 0,-6 3 13 0,4 0-4 16,-9 0-10-16,0 0 10 0,9 0 0 15,10 16 4-15,-9-8 3 0,0 3-9 0,2 3 4 16,3-4-14-16,-2 2-5 0,4-1 23 0,-2-1-21 15,5-2 13-15,-2-1 8 0,-1-2-1 16,2 0 6-16,-2-3 4 0,3-2-4 0,-11 0-7 16,3 0 12-16,18-12-14 0,-17 5 6 0,0-2-4 15,-3-4-5-15,-2 1-2 0,-4-2-9 16,-2-1 14-16,-2 5-2 0,0 10-3 0,0-15-5 16,-18-14-1-16,6 15 13 0,-3 2-5 0,-5 3 3 15,3-1-9-15,-2 6 6 0,-1-2-5 16,8 6-8-16,12 0 6 0,-10 0 13 0,1 0-2 15,9 0-6-15,-15 17 4 0,12-12-1 16,7 2 2-16,5 6-18 0,6 1 16 0,6-3 5 16,3 0-13-16,2-4 19 0,4 0-6 0,-2 0-13 15,0-2 0-15,3 0 11 0,-6-5 9 16,-6 5 7-16,1-4-12 0,-6 1 5 0,-2-1-8 16,-7-1-24-16,-5 0-4 0,0 0-27 0,0 0-70 15,8 0 12-15,-8 0-112 0,10-11-144 16,-10 10-21-16,-2-1 66 0,-1-1 5 0,0 2 6 15,-2-3-7-15</inkml:trace>
  <inkml:trace contextRef="#ctx0" brushRef="#br0" timeOffset="10280.59">19439 7260 510 0,'0'-24'296'15,"-4"4"-14"-15,4 8-44 0,-13-17-26 0,2 11-29 16,1 5-5-16,0-2-30 0,-3 4-7 0,-3 2-12 15,5 4-5-15,-8 5-16 0,8 0-23 16,-24 11 3-16,10-2-29 0,4 5 19 0,1 1-28 16,4 4 5-16,3 2-19 0,0 0 0 15,7 5 1-15,-1-1 1 0,5 1-37 0,2-15 20 16,0 5-5-16,11 20-17 0,-3-19-13 16,5-2 17-16,4-6-27 0,-1-4 4 0,4-5-3 15,-9 0 2-15,21-9 20 0,-12 0-8 16,3-3-3-16,-2-1 5 0,0-1 4 0,-1-1-3 15,-6-2 10-15,-2 0 18 0,-4 2 7 0,1 4-11 16,-4 1 18-16,-1 2-16 0,-1 1 25 16,-2 2-13-16,0 2-22 0,-1 1 18 0,0 2-16 15,-1 2-15-15,0-1 14 0,1 3-13 0,0 2 10 16,-2-2-3-16,2 3-15 0,2-2 15 0,-2 1-8 16,2-1-17-16,-1 0 20 0,-1-5-8 15,8 9 17-15,-3-8 4 0,2 0-31 0,2-2 21 16,1 1-13-16,24-12 18 0,-12-1-1 15,1 0-7-15,-3-2 10 0,-3 0-20 0,1-3 12 16,-2-1 6-16,-2-1 3 0,-2 1 27 0,0 0-23 16,-6 1 4-16,2-1-3 0,-4 8 19 0,1 1-35 15,-2 2 10-15,-2 1 2 0,1 2 0 16,1 3-11-16,-1-1-14 0,0 3-4 0,-2 0 12 16,0 0-12-16,6 0 8 0,14 15 8 15,-9-1-6-15,3 3-16 0,-4 3 16 16,-1 1-8-16,2 3 2 0,-2 2 6 0,-2-1 12 15,-1 3-3-15,-2 0-14 0,-2-2-5 0,0-1 10 16,0 0-4-16,-2-13 16 0,0 6-20 16,0-1 22-16,0 0-14 0,0-2-1 0,0-3-6 15,0-2 18-15,0-2 10 0,0-1 1 0,0-7 2 16,0 0 9-16,0 0-5 0,1 8-28 0,1-10 21 16,-1-4-9-16,0 0-9 0,6-14 13 15,-3 0-8-15,2-1 10 0,0-3 0 0,1-1-21 16,-4 0 4-16,4 0 9 0,-1 2-12 0,1-4 1 15,-2 2 17-15,0 0 13 0,3 2-30 16,2-1 9-16,-6 5 10 0,4 2-4 0,0-2-1 16,-2 6 14-16,1-1-9 0,1 4 3 15,-4 3-5-15,-1 1-22 0,1 3 6 0,-1-1-3 16,3 2 3-16,-2 0-8 0,1 1 7 0,0 1 5 16,-5 0 6-16,11 0-11 0,18 12-1 15,-11-6 18-15,1 1-24 0,-1 2 3 0,2 5 9 16,2 0-1-16,-4 1-4 0,-3 1 1 15,1 3 11-15,-1-1 1 0,-2 3-3 0,-9-1-13 16,3 4 8-16,1-3 21 0,-6 1-5 16,0-4-1-16,-2-8-13 0,0 4-2 0,-14 19 5 15,7-17 5-15,-2-1 10 0,3-7-17 16,-3 4-4-16,3-3 10 0,0-4 7 0,3 2 1 16,-1-3-20-16,2-3-3 0,1-1-13 15,1 0-12-15,-1-5-24 0,5-2-3 0,5-8-2 16,1-6-46-16,6 2 30 0,4-3-9 0,-2-2 7 15,3-2 3-15,1-4 15 0,0 6-3 16,-2-5 40-16,-2 2-5 0,0 2-2 0,-4 0 33 16,-2 3 24-16,2-1 8 0,-3 0 5 0,-2 5 14 15,-1 2-1-15,-1 0 0 0,-3 7 2 16,-1 0 3-16,1 2-21 0,-3 2-3 0,0 0 5 16,1 5-26-16,-4 0 26 0,2 3-10 15,0 1-18-15,0 1 27 0,2 2-25 0,0 10-3 16,-2-6 8-16,7 19-11 0,-1-10 2 0,-2 2-5 15,1-2 22-15,3-1 6 0,2 4-27 16,-1-6 6-16,4-4-8 0,-2 1 9 0,3-2-1 16,4-2-2-16,0-5 8 0,0 2 5 15,-9-7-16-15,6 0 12 0,18-12 4 0,-20 2-23 16,4 0 4-16,-7-3 28 0,-1-1-9 0,-5 0-2 16,2-4-2-16,-6-1 10 0,0 13-10 15,0-9-18-15,-14-14-2 0,5 12 17 0,-1 4-24 16,-4 0-1-16,-2 1 2 0,1 3-21 15,-4 0-13-15,6 1-56 0,-1 3-11 0,-1-1-40 16,1 6 12-16,14 0-196 0,-12 0-62 0,3 0 9 16,9 0 23-16,-6 0 23 0,6 0 11 15,0 0-4-15</inkml:trace>
  <inkml:trace contextRef="#ctx0" brushRef="#br0" timeOffset="11221.56">20889 6996 376 0,'-13'10'224'0,"-1"-1"-35"0,0 4-30 0,1 1 4 16,-1-2-29-16,5 2-6 0,-1 2-35 0,6 3-11 16,2-7 11-16,2 0-16 0,0-3-14 15,13 18-7-15,5-12 6 0,0-1 3 0,4-2-25 16,1 1-12-16,1-6-4 0,3 1 13 0,0-5-30 15,-13-3 14-15,6 0-11 0,6 0 16 16,22-15-3-16,-22 7-6 0,-4-2 4 0,1-2 2 16,-4 0-15-16,0-2 5 0,-4-1 3 0,-3-2-25 15,1 0 29-15,-6 1 0 0,0 1-8 16,-3 1 6-16,-4 3-6 0,2 1 11 16,0 1-3-16,-2 9 10 0,0 0-6 0,0-7-2 15,0 7 1-15,0-6-6 0,0 6-9 16,0 0 5-16,0 0-15 0,1-11 21 0,-1 13 7 15,1 1-20-15,2 1-10 0,-1 0 1 0,7 9 9 16,-2-6 2-16,4 6-4 0,3-1-8 16,4 0-9-16,1-2-1 0,3 1-38 0,5-1-45 15,1-5 8-15,1 1 8 0,3-5 8 0,-2 4-23 16,4-5-5-16,-20 0 19 0,31-12-12 16,-17 5 42-16,-1-2-12 0,-4-4 7 0,-4085-1 7 15,8159 2 83-15,-4085-2-26 0,-5 1 27 16,-3-2 17-16,-4 10 7 0,0-6 15 0,-19-12-33 15,3 12-17-15,2 3 11 0,-7-1 11 0,-3 3 1 16,4 1 6-16,-1 4-12 0,0-2-7 0,12 3-23 16,-7 0 12-16,-12 15 4 0,18-8-2 15,2 2-12-15,4-1-6 0,3-1 12 0,1-7-10 16,0 10-17-16,17 13 13 0,-1-12 1 16,2-2-19-16,5-4-4 0,0 0-4 0,0-1-8 15,-1-3 17-15,-8-1-32 0,3 0 3 0,3 0 23 16,3 0-36-16,18-12 57 0,-18 9-10 15,-8-3-28-15,-2 3-3 0,-4 1 7 0,-4-2 35 16,1 4-43-16,1-2 3 0,-3 1 62 16,2 1-18-16,-6 0-7 0,0 0 1 0,8 0 3 15,1 0-18-15,2 0 12 0,19 14-18 0,-20-10 11 16,8-1-24-16,-1 0 13 0,-6-1 10 16,1 0-9-16,-4-1 1 0,-8-1-34 0,10 0 4 15,-2 0 6-15,-1 0 4 0,-7 0 56 0,23-19 7 16,-14 6 16-16,-2-2 1 0,2-3 24 15,0-3-21-15,-1 1-18 0,2-6 19 0,-5 0 2 16,-1 0 10-16,1-4 18 0,-1 1 1 16,-3 0 13-16,2-2 0 0,-2 1 0 0,-1 16 5 15,0-8-3-15,0-2-7 0,0 0 12 16,0 0-2-16,0 2 2 0,0 1-11 0,0 2-20 16,0 4 26-16,0 2-35 0,0 4 10 0,0 1-21 15,0 8-3-15,0 0-7 0,-10-11-9 0,9 15 4 16,1 1-11-16,0 4 16 0,0 14-5 15,0-12 0-15,0 11 16 0,0 5-41 0,0-2 2 16,0 5 1-16,14 31 2 0,-12-25 29 16,3-2-37-16,-1 0 4 0,0-3 1 0,4 1-13 15,-2-3 0-15,2-2 2 0,-2-2-5 0,5 2-51 16,-3-4-16-16,0-8-25 0,0 1-62 16,4-2 16-16,-5-11-208 0,1-1-66 0,-8-2 24 15,9 0 27-15,10-14 24 0,-9 1 33 16,-4-1 13-16,1-2 7 0</inkml:trace>
  <inkml:trace contextRef="#ctx0" brushRef="#br0" timeOffset="11394.66">22113 6779 392 0,'2'-2'199'0,"3"-1"-39"16,11-4-4-16,2-1 4 0,5 1-50 0,5 2 8 15,0 0-71-15,-1-2-2 0,4 2-6 0,1 0-104 16,-3-1-8-16,3 1-24 0,1 2-62 16,-3-4-73-16,-3-2-36 0</inkml:trace>
  <inkml:trace contextRef="#ctx0" brushRef="#br0" timeOffset="11547.93">22599 6677 212 0,'3'1'151'0,"0"2"-30"0,-3 1-16 15,3 0 40-15,2 10-30 0,-1-1-11 16,-2 6 37-16,-2-1-15 0,4-1-17 0,-1 4-12 15,0 0-20-15,4-1 16 0,-2 1 1 0,3-2-40 16,-1 1 9-16,0 0-2 0,1-3-28 16,0-1 0-16,0-2-7 0,-3-3-71 0,2-3 3 15,2-5-288-15,-4-2 22 0,-5-1-39 16,0 0 10-16</inkml:trace>
  <inkml:trace contextRef="#ctx0" brushRef="#br0" timeOffset="11688.83">22628 6617 269 0,'-6'-7'244'0,"1"4"-57"0,0 0-40 15,1 2 3-15,3 1-19 0,1 1-56 0,-2 4-10 16,4-3-68-16,-1 3-121 0,13 7-182 16,1-2-12-16</inkml:trace>
  <inkml:trace contextRef="#ctx0" brushRef="#br0" timeOffset="12308.71">23032 6757 299 0,'-15'6'233'16,"-4"5"-17"-16,-1-3-13 0,2 1-8 0,4 3-29 15,1 2-25-15,4 1-7 0,2 2-9 16,4-3-22-16,-1 1-25 0,4-6-2 0,0 4 3 15,20 16-21-15,-4-15 8 0,-3-1-9 16,0-2-12-16,5-4 8 0,-1 1-6 0,-2-3 2 0,-5-4 6 16,-10-1-14-16,8 0 7 0,1 0 13 15,2-15 1-15,-8 7-17 0,-2 2 19 0,2-14-24 16,-3 10 1-16,0-6 9 0,-10-25-9 0,3 19-6 16,1 0-13-16,1-2 17 0,1 2-30 15,-1 0 5-15,5 2 2 0,-1 0 10 16,1 11-14-16,0-3-7 0,0-2-5 0,20-11 10 15,-9 17 14-15,3-1-7 0,4 2-17 0,4 1-8 16,0 6 23-16,-12 0-21 0,8 0 12 0,3 0-13 16,24 18 1-16,-20-8 2 0,-3 2 8 15,-2 2 0-15,-1 4-17 0,-4-1 15 16,1-1 14-16,-1 2-5 0,-6-1-21 0,-1-1 9 16,-3 1 0-16,0-3-3 0,-5 0 0 0,0-14-1 15,0 7 9-15,0-1-8 0,0-6 19 16,-10 17-12-16,4-17 6 0,3 0 17 0,-2 0-17 15,1 0 1-15,1-3-9 0,1-2-6 0,-2 1 18 16,1-11-5-16,2 1-9 0,1 4 14 16,12-14-23-16,-2 6-1 0,2 0 25 0,3 0-29 15,0 4 5-15,6-1 1 0,-5 1 11 0,3 6 9 16,0-2-11-16,2 2-8 0,1 5-8 16,-2 1 4-16,-7 2 2 0,1 0 1 0,4 0 12 15,14 17 0-15,-18-7 2 0,2 4-14 16,-4-2 25-16,1 5-12 0,-4 2-7 0,0 1 14 15,-2-1 1-15,-1 4 1 0,4-1-7 16,-4-1 18-16,-2-2 5 0,5 0-22 0,-9-2 7 16,0-17-33-16,0 11-69 0,0-1 10 0,0-2-335 15,0-1-4-15,0-7 30 0,-13 9 24 0,12-12 26 16,-2-1-37-16,-9-8 8 0,9 0 78 16</inkml:trace>
  <inkml:trace contextRef="#ctx0" brushRef="#br0" timeOffset="13203.3">10437 9965 571 0,'-6'-24'350'0,"2"2"-51"0,0 7-42 16,2 1-6-16,1 5-51 0,0 3 23 0,-1 0-62 15,2 1 3-15,0 5-56 0,0-3-4 16,1 4 13-16,0 5-26 0,3 11-7 0,1 3-8 16,2 5-26-16,-1 4 24 0,3-2-17 0,-4 5-6 15,4-2-15-15,-2 6 1 0,3 0-18 0,-4-2 16 16,4-2-12-16,-1-1-9 0,-3-4 13 16,0 2-12-16,-3-5 2 0,3-5 26 0,-2 1-40 15,0-3 24-15,-1-5 1 0,1-8-2 16,-2 1 2-16,-2-5-22 0,0 0 19 0,12-14-39 15,1-3 17-15,0-5-19 0,1 2-19 0,0-2 1 16,3-1 9-16,0 0-7 0,1 1-3 0,1 4 0 16,-1-1 6-16,4 3 6 0,-3 1-1 15,0 1-8-15,-3 6 24 0,1 4-16 16,-2 2 19-16,-15 2-11 0,16 0-8 0,16 14 17 16,-15-7-18-16,-4 4 30 0,-2 3-16 0,-2 1-5 15,-1-1 16-15,-3 1-4 0,-4-1 3 16,-1-6-13-16,0-8 17 0,0 9 6 0,-10 14 5 15,-5-7 25-15,-1-5-7 0,-9 2 6 16,3-2-5-16,-5-2-27 0,-1 0 18 0,2-3 3 16,-3 2-29-16,-2-3-7 0,3 0-8 15,5-3-11-15,3 4-50 0,11-6-37 0,0 0 9 16,-13-15-218-16,18 6-93 0,7-1 20 0,-3 0 53 16,15-21 23-16,-1 7 21 0,8-1-7 15,2-1 13-15</inkml:trace>
  <inkml:trace contextRef="#ctx0" brushRef="#br0" timeOffset="13426.94">11203 9849 532 0,'9'-5'299'0,"-3"-2"-37"0,-1 6-41 16,-2 2-29-16,-2 3-17 0,-1 4-12 0,-1 14-14 16,1-10-23-16,0 10-2 0,0 4-24 15,-12 37-10-15,8-22 0 0,-1 8-7 0,-1-3 3 16,1 2-25-16,1 3-6 0,-2-2 12 0,0 1-10 15,1-1-24-15,-1 1 6 0,2-1 9 16,-2-6-22-16,1 2 0 0,0-3-29 16,-2-5-44-16,3-5-31 0,2 2 9 0,-5-6-247 15,6-5-96-15,1-23 36 0,0 8 27 0,9-2 26 16,-6-11 17-16,7-11-54 0</inkml:trace>
  <inkml:trace contextRef="#ctx0" brushRef="#br0" timeOffset="13852.3">11372 10369 288 0,'2'-1'275'0,"1"0"-62"0,-2 1-25 0,0 1-43 15,-1 0 9-15,0 4-17 0,0-2-21 0,0 3-17 16,2 0 9-16,-1 0-16 0,8 10-1 16,-2-2-17-16,0 0 1 0,-1-2-24 15,2-3 9-15,1 2 2 0,-2-6-17 0,1-2-13 16,1 1 0-16,-9-4 1 0,12 0-5 0,0 0-19 15,14-14 6-15,-11 4 16 0,-1 2-16 16,0-3 1-16,-5 3 0 0,5-1-5 0,-6 3 5 16,-1-1-4-16,-5 5 1 0,3-3 2 15,0 3-11-15,3 2-8 0,-3-2 12 0,-1 1-18 16,2 0 12-16,-6 1-9 0,7 0-2 16,0 0-3-16,7 0 8 0,16 12 10 0,-14-8-15 15,-2 1 16-15,0-3 2 0,-1 0 0 16,-1-2 24-16,-2 0 6 0,4 0 10 0,18-13 22 15,-14 3 11-15,-3-3 1 0,-2-4 42 0,3-2-26 16,-6 0 22-16,-3-2-12 0,-3-2 21 0,-3 3-25 16,1-1 9-16,-2 11-22 0,0-4-8 15,0-1 2-15,-11-11-36 0,1 13-5 0,5-1-55 16,-1 4-40-16,-2 3-64 0,4 2-82 16,-1 1 16-16,1 1 18 0,-1-1 13 0,0 1-297 15,1 0 27-15,1-1 29 0,2 2 24 0,1-4 65 16,0 6-2-16,0 0 14 0,20-14-71 0</inkml:trace>
  <inkml:trace contextRef="#ctx0" brushRef="#br0" timeOffset="14372.38">13844 10457 310 0,'-4'-3'254'0,"3"1"-13"0,1 0-4 16,0-4-16-16,-1 6-5 0,-3-2-27 0,4-2 1 15,0 2-37-15,-2 1-17 0,4-2 3 0,-2 1-39 16,4-3-2-16,7-5-8 0,3-2-1 0,0 3-14 16,3-2-15-16,4-4 9 0,1 2-6 15,-4 1-39-15,2-3 13 0,-3 5-18 0,1-2 22 16,-8-1-15-16,2 5-1 0,-5-7-17 16,-1 6 24-16,-4 1-23 0,-2 8 9 0,0-8 2 15,-17-10-23-15,0 10 0 16,-5 0-2-16,0 7-3 0,-6-2 3 0,14 3 12 15,-5 0 0-15,-6 0-3 0,-24 15 3 0,23-4-16 16,4 0 0-16,0 4 9 0,1 1-8 0,4 2 6 16,2-1-11-16,1 1 19 0,6 7-4 15,7-4-4-15,1-10 2 0,0 5 2 0,20 21-10 16,-4-19 18-16,9-3-12 0,3-1-1 16,4-1 16-16,8-1-8 0,-4-7 1 0,2 2-28 15,3-4-29-15,0-3-35 0,-22 0-61 0,12 0 15 16,38-13-234-16,-30 4-14 0,-4 1 25 15,-2-4 24-15,-2-7 9 0,-3-1 15 0,-2-1-5 16</inkml:trace>
  <inkml:trace contextRef="#ctx0" brushRef="#br0" timeOffset="15692.57">14396 10076 303 0,'0'-1'288'0,"0"0"-69"0,-3 2-19 16,1 0-39-16,-3 2-11 0,5 4-16 0,-5 5-14 16,2 1-5-16,1 5-24 0,2-5 12 15,0 3-23-15,16 21-4 0,-11-13-19 0,8-2 13 16,1 0-12-16,-1-3-14 0,7-4 0 0,0-1-8 16,0-1-3-16,6-1 9 0,0-3-28 15,4-7 7-15,-1-2-10 0,-16 0-13 0,28-11-11 16,-14 1-15-16,-4-4 3 0,-1 1 23 0,-4-4-22 15,-2-2-3-15,-3 2 46 0,-2 1-8 16,-5 1-14-16,1 2 26 0,-2-1 5 0,-1 4 13 16,0 2-1-16,-3 3-10 0,2 0 6 0,-2 1-31 15,0 2 12-15,-1 0-7 0,0 2-11 16,0 0-3-16,0 0 6 0,0 0 9 0,4 12-2 16,-1-6-1-16,2 8-14 0,0 1 13 0,3-2 8 15,6 1-8-15,-3-1-13 0,-1-1 9 16,2-2-2-16,-1-1-3 0,1-1-7 0,6-1 2 15,-7-6 8-15,1-1 0 0,-3 0 6 0,-9 0-1 16,9 0-2-16,-3 0-1 0,4-9-3 0,-5 3 7 16,2-5-10-16,-4-1 6 0,-3 0-8 15,0 12 7-15,0-11 13 0,-20-12-30 16,5 10 22-16,-2 0-7 0,-1-2-9 0,2 4 9 16,4-2 15-16,-2 4 3 0,8-1-6 0,-1 5-6 15,2 0 0-15,3-2-14 0,-1 1 18 16,3 6-8-16,0 0-12 0,19-18 19 0,-3 8-16 15,2 0 14-15,1 1-2 0,2 4 3 16,0 0-1-16,-1 2 0 0,3 0-22 0,-15 3 5 16,9 0 16-16,3 0-9 0,3 0 3 15,19 16 10-15,-21-4-5 0,-1-5-14 0,-1 2 10 16,-1 1 6-16,0-2-11 0,-2 1 0 0,-5-1-3 16,3 1 16-16,-4-4-2 0,-3-1-4 0,-1-1 9 15,2 1 3-15,-4-3 6 0,-4-1-10 16,0 0-10-16,6 0 17 0,-6 0-4 0,27-16 4 15,-18 12-11-15,5-7 0 0,-3 1 15 16,2 1-9-16,-5 5-9 0,0-2-2 0,-5 1 5 16,0 2 1-16,2 3-14 0,0-2-3 0,-1 0 22 15,0-1-16-15,-4 3-8 0,0 0-17 16,7 0 13-16,0 0 1 0,0 0-24 0,0 0 3 16,-1 0 9-16,2 0-1 0,18 12 0 0,-9-10-3 15,0-2 13-15,-3 0-16 0,-4 0 36 16,-10 0-20-16,9 0 9 0,1 0 3 15,-2 0 6-15,-3 0 2 0,3 0-9 0,0 0-2 0,-8 0 13 16,9 0-3-16,-2 0 0 0,-2 0-22 16,-5 0 22-16,10 0 17 0,0 0-21 0,-4 0-21 15,0 0 28-15,4 0-6 0,-3 0-7 16,7 0-2-16,6 0 12 0,1 0-1 0,-1 0 6 16,5 0-15-16,-2 0-6 0,-1 0 15 0,-2 0 5 15,13-12 9-15,-23 10-27 0,-5 1 25 16,-1-3-8-16,-4 2 6 0,-2 0-16 15,0-1 8-15,-1-1 5 0,-1 1 11 0,-9-5-22 16,1 1 18-16,2 0 4 0,-4 0 3 0,5 2-13 16,1 0-7-16,2 1 21 0,1-2-10 15,3 5 3-15,-2-5 9 0,1 4-9 0,0-3-14 16,1 2 19-16,2-4-6 0,0 7-9 16,12-17-9-16,-9 8-3 0,-4075-4 19 0,8166 4-6 15,-4081 1 1-15,3-1-1 0,-2 4 4 0,1 2-13 16,-6 3-2-16,6 0 8 0,0 0-8 0,17 13 6 15,-11-5-19-15,-3 1 19 0,2 1 5 16,-1 2-2-16,-2-2 2 0,2 1-6 0,-4 0 0 16,1 0-5-16,-3-2 6 0,-1-1-10 15,-4-3 15-15,-1 1-13 0,-3-3 13 0,3 0-9 16,-7-3 3-16,0 0 2 0,6 0 5 0,-6 0-1 16,8 0-2-16,13-17-2 0,-8 8 3 15,-1-2-1-15,1 0-10 0,0 1 10 0,0 2-4 16,-2 1-6-16,3-3 10 0,-9 3-3 15,8 1-3-15,-3 2-7 0,3-3 6 0,-2 4 6 16,1-1-8-16,6 3 8 0,-1-3-17 0,4 2-2 16,-5 1-19-16,4-1 27 0,-5-4-11 0,0 5 1 15,2-4-15-15,-4 3 36 0,-4-1-12 16,-3 1-4-16,-1 0-2 0,3-1 18 0,-5 3 11 16,0 0-4-16,1-3 12 0,-1 2-4 15,1 0 3-15,-2-1 3 0,1 2-16 0,-3 0-9 16,0 0 17-16,0 0-10 0,0 0 0 15,25 12 0-15,-15-6 6 0,3 2 1 0,-2-3-15 0,6 0 14 16,-5 2 3-16,6 1-1 0,-4-3 0 16,2-2-19-16,-1 1-23 0,8-2-21 15,-11-1-28-15,-12-1-36 0,12 0 12 0,-3 0-179 16,11-18-85-16,-11 6 16 0,3-2-8 0,-9-3 67 16,-2-2-21-16,-1 9 21 0</inkml:trace>
  <inkml:trace contextRef="#ctx0" brushRef="#br0" timeOffset="15791.59">16710 9709 270 0,'-15'-15'216'0,"2"0"-23"15,1 4 1-15,1 0-37 0,6 4-10 0,-2 2-61 16,5 3 11-16,-1 0-19 0,2 0-13 16,1 5-26-16,5 0-5 0,-1-2-135 0,9 6-160 15,2 4 15-15,2-4 16 0,2 2-86 16</inkml:trace>
  <inkml:trace contextRef="#ctx0" brushRef="#br0" timeOffset="16033.43">17137 9731 436 0,'-18'4'266'0,"0"1"-47"0,0 2-8 0,5 3-40 16,1-1-11-16,1 1-6 0,6 3-5 0,0 4-33 16,5-2 5-16,0-7-12 0,0 5-9 15,15 15-21-15,-1-15-5 0,2 4-4 0,-1-3 5 16,4-2-18-16,2-2 2 0,2-1-13 0,0-1-15 15,0-1-46-15,-1-4-8 0,-3-1-38 16,-5-2-29-16,1 0 9 0,-15 0-142 0,10 0 18 16,2 0 17-16,11-14-163 0,-12 7 23 0,-3-1 13 15,0-6 19-15</inkml:trace>
  <inkml:trace contextRef="#ctx0" brushRef="#br0" timeOffset="17796.95">18053 9322 516 0,'-14'17'211'15,"-1"6"-15"-15,2-3-10 0,2 2-35 0,0 3 2 16,1 3-16-16,4 1-5 0,-4-1-30 15,6-1-10-15,1 3-4 0,3-15-10 0,0 6-5 16,17 28-8-16,-7-26-16 0,5-3 7 16,6-1-20-16,6-6 0 0,2-1 13 0,7-9-5 15,4-3-26-15,-20 0-25 0,41-13-15 16,-22 1 1-16,-2-3 5 0,-3-4-13 0,-2 2 24 16,-4 0 9-16,-6 1 0 0,-1 1 27 0,-4 0-3 15,0 1 3-15,-4 2 10 0,-4-1-19 16,-3 6-2-16,-1-1-1 0,-1 4 9 0,-3 2-16 15,3-1-9-15,-3 3-11 0,-1-2 0 0,1 2-3 16,-1 0 1-16,0 0 15 0,0 0-4 16,0 0 3-16,8 13-1 0,3-4-5 0,-7-2-10 15,-1 0-18-15,4-4 24 0,-5-1 3 16,2 1-22-16,-1-1 35 0,-2-1-20 0,0-1 16 16,-1 0-22-16,0 0 5 0,0 0 2 0,0-8 24 15,-1 3-5-15,-2 0 5 0,2 0 5 0,-4-9-1 16,1 4-16-16,0 0 15 0,2 0 1 15,1 2-5-15,1 0-16 0,0 8 14 0,0-13 8 16,11-16-13-16,-5 10-4 0,1 6 1 16,4 2-1-16,1 0 3 0,1 0 6 0,3 2-7 15,2 1-1-15,1 1-6 0,2 2 19 0,3 0-8 16,-1 5-23-16,3-2 0 0,0 2 10 16,-13 0 5-16,4 0-4 0,2 0 3 0,0 0 5 15,23 12-3-15,-25-9-11 0,-2 1 15 0,-4-4-15 16,-4 3 7-16,3-1 8 0,-4-1-3 15,-3-1-5-15,1 2-5 0,-2-2 12 0,3 1-5 16,-4-1-9-16,0 0 4 0,5 1 11 0,-3 1-2 16,1-2-5-16,0 0-3 0,1 2 11 0,1-2-7 15,2 1 13-15,11 3-16 0,3-3 3 16,-1 1 5-16,1 1-32 0,4 0 1 16,1-2-24-16,0 2-7 0,2-1 24 0,3 1 1 15,-3-3 9-15,5 2-20 0,-20-2 2 0,7 0-31 16,8 0 8-16,0 0 6 0,-1 0 18 0,26-14 26 15,-31 6-10-15,-8 3 6 0,2-2 0 16,-8 0 3-16,3-1 15 0,-9 1 2 0,-1-1-6 16,-2 8 28-16,0-6-2 0,0 6 4 0,-24-22-16 15,12 14-4-15,-7 0 22 0,7 1-9 16,-5 2 4-16,3 2 5 0,3 3-35 0,0 0 23 16,-1 0 2-16,-19 17-11 0,17-10-14 15,1 6 19-15,2-1 16 0,4 2-29 0,4 1 12 16,3-6 6-16,0 2-14 0,13 17 22 15,-4-13-17-15,8-6-31 0,-2 3 30 0,7-3-14 16,-2-4 18-16,2-2 3 0,3-3-5 0,-15 0-4 16,20-11 6-16,-16 3-28 0,4-3 24 0,-6-3-14 15,-1-5 24-15,-3-1-17 0,-3-5 15 16,1 0 11-16,-6-6-1 0,0 15 5 0,0-9 4 16,-11-35-14-16,3 22 39 0,-1 4-7 15,-1-2 19-15,0 2-14 0,1 3 16 0,0 2 11 16,0 4-17-16,-2-2 15 0,2 6-16 0,1 3-14 15,0 0-5-15,3 3 22 0,0 10-32 0,3 2 19 16,-2 0-16-16,4 3-19 0,0 14-3 16,0 3 7-16,0-5-10 0,11 27 24 15,-4-10-41-15,7-2 27 0,-1 0-16 0,-1 2-1 16,10-1-7-16,-2 0 17 0,5-5 19 0,-2 3-9 16,-1-4-28-16,0-3-13 0,1-1 0 15,-1-4-2-15,-1-1-12 0,2-4 0 0,-2 0-23 16,2-6 12-16,-12-3 0 0,4 0-10 0,3 0 2 15,19-20 13-15,-17 13-2 0,-2 0 11 16,-3-2-6-16,-1 3-4 0,-3 0 17 0,-3-1-7 16,-2 3 3-16,-1 2-7 0,2 1-1 0,-2 1 18 15,-5 0-9-15,0 0 15 0,0 0 0 0,6 0 0 16,18 10-7-16,-15-5 5 0,5 0-1 16,2 1-1-16,0 0 2 0,0-3-15 0,3-1 18 15,-1 1 14-15,1-3-25 0,-13 0 19 16,6 0-2-16,12-14-12 0,-10 3 1 0,-2-3 3 15,-1-5 6-15,-3-1-13 0,-1-2 18 16,-1-7 3-16,-5 3-1 0,-1 11 9 0,0-7-3 16,0-5 14-16,-17-25-7 0,7 27 9 0,0-1 1 15,-3 2 6-15,3 0 2 0,-3-1-1 16,-1 6 23-16,4 3-8 0,-1 1-45 0,0 2 7 16,3 8-10-16,1 3 7 0,7 2-6 15,-7 0 22-15,-4 12 7 0,8-4-35 0,3 11 0 16,0-7 7-16,0 6 4 0,19 25 10 0,-8-15-19 15,6 1 1-15,3-2 1 0,0 2 6 16,4-2-13-16,2-1 3 0,0-4-2 0,2 0-7 16,-3-6-5-16,-1-1 4 0,1-4 12 0,2-4-26 15,-3-2-12-15,-2-4 5 0,-10-1-12 16,4 0 8-16,0 0-2 0,19-14 7 16,-22 7 17-16,1 1-7 0,-5 0-2 0,-2 4 16 15,1-4-16-15,-4 5 0 0,0 0 6 0,1-1 12 16,-3 2-13-16,1 0 7 0,2 0-6 0,1 0 14 15,-2 0-6-15,-4 0 0 0,7 0 11 16,5 0-4-16,2 0-7 0,-1 0 6 16,4 0 6-16,2 0-7 0,0 0 3 0,-1 0-5 15,-1 0-1-15,2 0-8 0,-1 0-1 0,0 0 20 16,-1 0 2-16,19-5-19 0,-21 5 9 0,-9 0 2 16,7 0-2-16,1 0-1 0,18 14-15 0,-14-6 24 15,2 1 1-15,-3 3-7 0,-2 0 2 16,-1 4-6-16,0-3 5 0,-2 4 5 0,-2 0-22 15,3 0 25-15,-3 1 0 0,0-2 2 16,-2 1-14-16,-2-1 1 0,-5-4-20 16,-1-4-12-16,0-8-33 0,0 7 6 0,-25 4-337 0,6-9 27 15,5-2-13-15,-8 0 25 0,-36-24 27 16,18 8 8-16</inkml:trace>
  <inkml:trace contextRef="#ctx0" brushRef="#br0" timeOffset="17940.28">20177 8913 350 0,'-9'-10'296'0,"6"1"-58"16,4 4-27-16,8-1-20 0,8-3-39 15,2 6-14-15,7-1-35 0,-1-1-77 0,5 0-4 16,2 3-1-16,-2-5-256 0,4 3-123 0,1 0 19 16,5 1 4-16</inkml:trace>
  <inkml:trace contextRef="#ctx0" brushRef="#br0" timeOffset="18649.87">21846 8906 382 0,'-13'-9'260'0,"-2"1"-26"0,-2 3-4 16,1 0-39-16,0 0-10 0,0-2-39 0,-3 5-4 16,10 2-12-16,-7 0-20 0,-2 0-7 15,-19 13-9-15,18-5-11 0,1 2-20 0,-1 3 2 16,1 2-8-16,3 1 2 0,0 2-22 0,0 0 1 15,8 0 17-15,-3 0-14 0,3-2-15 16,5-1 1-16,0-2-3 0,2-13-1 0,0 9 3 16,0 0 5-16,21 9-12 0,-6-13-15 0,6-1-6 15,-11-4-7-15,11 0-17 0,23-16 8 16,-16 4-2-16,-1 1 4 0,-1-4-18 0,-1-1 16 16,-1-2 6-16,-3 2 7 0,-1 0 24 15,-2 0-8-15,0 5 1 0,-3-1-2 0,-2 2 9 16,-4 0 0-16,-1 3-1 0,-3 4-18 0,1-1 6 15,-2 2 1-15,-4 2 5 0,0 0 5 0,9 0-6 16,10 17 10-16,-8-8-26 0,4 1 8 16,0-2 14-16,-1 3-8 0,3-6 7 0,5 2-5 15,-1-2-5-15,5-5 1 0,-16 0 5 0,9 0 6 16,1 0-10-16,20-14-7 0,-22 0 6 16,0 3-10-16,-2-5 12 0,-5-6 5 0,2 0-10 15,-4-1 18-15,-2-2-21 0,-2-2 3 16,-1-3 21-16,-2-3-11 0,-2-2 6 0,0 16 9 15,0-10-3-15,-16-39 34 0,10 32-4 0,-2 0 29 16,2 3-21-16,-1 1-1 0,-1 1 41 0,-1 4-12 16,3 2-7-16,1 5 15 0,-2 5-25 15,2 0 10-15,2 10-20 0,3 5-6 16,0 0-8-16,1 24-28 0,3 0 16 0,2 3-5 16,2 2 8-16,-1 1-31 0,5 6 27 15,0 1-24-15,2-2 13 0,1 3 4 0,1-1-2 16,0 2-2-16,-1-3-66 0,1-4-48 15,-2-1-52-15,1-1 14 0,-3-7-203 0,-1-2-116 16,0-3 19-16,-4-6 31 0,-2-11 6 0,-5-2 66 16,-5-8 12-16,-8-6 12 0,-6-1-1 0</inkml:trace>
  <inkml:trace contextRef="#ctx0" brushRef="#br0" timeOffset="18763.59">21992 8678 383 0,'6'-5'324'0,"13"-3"-46"16,9 4-41-16,7 1-41 0,5 3-17 0,7-2-44 15,12-2-43-15,2 1-101 0,7 1 3 16,1-3-342-16,1 1 46 0,-2-2-1 0,-5-2 7 16</inkml:trace>
  <inkml:trace contextRef="#ctx0" brushRef="#br0" timeOffset="20152">12886 11289 634 0,'7'-21'292'0,"-2"4"-52"16,0 6-30-16,-1-3-26 0,-2 6-11 0,0 4-22 16,-4084 4-27-16,8162 4-19 0,-4080 4 12 15,-2 9-28-15,-1 4-10 0,3-9-12 0,0 10 3 16,0 5-2-16,0 4-11 0,0 3-13 15,0 3 9-15,7 43-6 0,-4-39-16 0,0 0 5 16,0-4-5-16,2 1-18 0,-4-2 2 0,2-5 8 16,3-2 4-16,-4 1-18 0,-2-6 2 0,4-4 12 15,0-3 12-15,-1-6 14 0,-1-5-3 16,2-5-6-16,-4-1 5 0,15-14 2 16,-3-5-20-16,6-1 2 0,-7-2 16 0,6-4-41 15,-3-3 8-15,8-2-2 0,-4 2 15 0,1 0-13 16,-1 1-7-16,-2 3 3 0,2 1 4 0,-2 4 12 15,1 2-28-15,3 3-15 0,-1 1 3 16,1 6 16-16,2 1-13 0,-3 3 2 0,4 4-7 16,-15 0 1-16,6 0 7 0,19 15 18 15,-17-5-20-15,1 3 6 0,-1 0 0 0,0-1 2 16,2 0-5-16,3-2-18 0,-2 0-2 0,-6 0 1 16,3-6-4-16,-5 1 1 0,-4-1 7 15,1-3 4-15,-8-1 5 0,0 0-1 0,9 0-2 16,-3 0 10-16,5-14-16 0,-9 11 9 0,3 1 7 15,-5-3 5-15,4 2 2 0,0 0-14 16,-3 2 7-16,3-2 8 0,-1 0-9 0,-1 3-8 16,2 0 8-16,-4 0 3 0,0 0-9 0,0 0-7 15,8 0 2-15,13 17-2 0,-8-9-10 16,0-2 2-16,2 2-3 0,1-2 2 0,1-2 2 16,0-1-13-16,5-1 20 0,-1-2-4 0,0 2 8 15,-11-2-5-15,2 0 10 0,0 0-5 16,-3 0-10-16,-1 0 28 0,-8 0-32 0,14-12 28 15,-14 6-3-15,0 4-9 0,-1-3 1 0,-4 1 8 16,-5-5 14-16,-4-1 2 0,2 2-9 16,-1-1-5-16,-3-1-1 0,0 0-8 0,2 1 14 15,1-2 9-15,-4 1-24 0,4 0 37 16,4 0-3-16,0 0 1 0,0 2-12 0,8 1 23 16,-2 0-17-16,3 0-1 0,0 7-10 0,0 0 3 15,15-15 0-15,-2 13-8 0,3-3 8 16,4 2 3-16,3 2-15 0,1-1 13 0,-11 2 3 15,8 0-7-15,2 0-2 0,24 16 1 0,-18-10-15 16,-3 0 19-16,-3 3-18 0,2-1 17 16,-3 4-13-16,-2-3 14 0,-2 0-5 0,2 0 2 15,-6 1-21-15,-3-4 30 0,-1 3-2 0,-2-3-3 16,-4-1-8-16,3-5 2 0,-4 4 13 16,2-1 0-16,-4-2-15 0,2-1 16 0,0 0 4 15,-3 0-5-15,0 0-9 0,0 0-10 16,21-16 5-16,-8 4-9 0,1 0 5 0,0-1-12 15,3 2 26-15,0 0-2 0,-1 0-21 0,-2 2 9 16,3 3 3-16,-7 3-9 0,1-1-6 0,-2 3 7 16,-1 1 9-16,0 0-2 0,-8 0-2 15,13 0 9-15,12 18 4 0,-11-10-10 0,3 3-3 16,2-1-8-16,3-1 16 0,3 0-18 0,1 1 10 16,1-2 10-16,1-2-15 0,5-2 18 0,-1-1-24 15,1-2-1-15,-16-1 29 0,7 0-20 16,33-13-4-16,-31 4-3 0,0 2 14 15,-4-5 5-15,-6 1-2 0,3-3-13 0,-8 1 8 16,-2 0-16-16,-4 0 0 0,-3 1 19 16,-2 12-1-16,0-8 2 0,-10-13-16 0,0 13 24 15,-4 2-18-15,2 2 11 0,-6-2 6 16,9 6-6-16,0 0 11 0,-6 0-3 0,-9 16 0 16,16-8-9-16,4 0 15 0,6 1-18 0,-2-2 9 15,25 15 7-15,-6-10-4 0,8 2 10 0,6-3-7 16,4-1 7-16,2 1-13 0,3-3-3 0,2 1-12 15,-1-3-2-15,3 2-60 0,1-3 6 16,2 0-143-16,-6-4-177 0,6-1 9 0,-25 0 16 16,11 0 40-16,4 0 14 0,6 0-1 15</inkml:trace>
  <inkml:trace contextRef="#ctx0" brushRef="#br0" timeOffset="20692.89">16439 11623 220 0,'-1'-5'418'0,"-3"1"-71"0,-3-7-30 15,-4-3-47-15,-3 0-8 0,-7-3-40 16,0-1-33-16,0 1-2 0,-1-4-29 0,-2-1-8 16,4 0-3-16,-5-2-8 0,0 0-22 0,1-3-18 15,1 1 16-15,5-1-28 0,1-2-28 16,2 1-16-16,6 1-22 0,8-5-4 0,-2 3-45 15,3 15-9-15,16-18-5 0,-2 10-6 16,4 6-15-16,4 0-3 0,-2 6-23 0,4 3 22 16,-1 6 16-16,-5 1-4 0,-8 0-3 15,0 0-1-15,14 15 11 0,-17-3 14 0,-3 2-10 16,-4-6-7-16,0 4 27 0,-13 23 5 16,3-15 2-16,-3 3-12 0,-4-3 30 0,1 1 9 15,-2 1-1-15,-4 3 9 0,2 2-4 16,-1-1 4-16,2-4-6 0,-2 5 8 0,0-1-4 15,3 0 0-15,2-1 0 0,3 0 4 16,3-2-6-16,7 4-12 0,3-15 16 0,0 4-10 16,25 16 5-16,-8-18-11 0,2-6 7 15,5-1 11-15,3-3-9 0,-13-4 20 0,8 0 0 16,30-16 6-16,-20 6-2 0,0-5 25 0,3-5-10 16,-2-2 6-16,4-1 20 0,0-3-3 15,0-3 4-15,3-6-21 0,-4 0 17 0,2 1-1 16,-8 0 7-16,1-3-12 0,-2 4-6 0,-5 0 17 15,-1 1-3-15,-3 2-1 0,-3 4-8 0,-2 2-12 16,-2 2-14-16,1 2-3 0,-3 3-76 16,-1 2-34-16,-2 6-49 0,-6 4-46 0,1 1-59 15,0 4 24-15,-3 0-269 0,0 0 40 16,0 0 32-16,0 0 27 0,0 0 22 0,6 0 21 16,-6 0 36-16,7 0 10 0</inkml:trace>
  <inkml:trace contextRef="#ctx0" brushRef="#br0" timeOffset="22312.71">17986 11136 397 0,'0'-14'315'0,"25"-15"-60"15,-15 12-35-15,9 2-22 0,1 1-19 0,1 2-25 16,8 2-9-16,5-5-28 0,8 2-15 0,-1 1 6 15,1-1-15-15,4 3-16 0,-5 0-6 16,-5 1-16-16,5-1-5 0,-4 2-47 0,-8 1-23 16,1 0-22-16,-2-1-13 0,-2 2-31 15,-7 3 8-15,-8-1-86 0,-4 1-9 0,-5 1-34 0,-2 2-11 16,0 0-54-16,-14-2 29 0,-6 4 49 16</inkml:trace>
  <inkml:trace contextRef="#ctx0" brushRef="#br0" timeOffset="22619.59">18475 10893 727 0,'-17'4'33'0,"5"0"-26"16,3-1 22-16,-4 7 10 0,5 1 4 0,3 2 0 15,1 1-2-15,3 2 55 0,1-7 4 16,0 6-46-16,12 21 46 0,-5-12-45 0,5-1 24 16,-3-1 8-16,1-1-12 0,4 3 11 15,-2-1-42-15,-1 3 7 0,3 0 20 0,-5-3-16 16,1 5-4-16,-3 2-18 0,-2-2 0 16,-1 3 6-16,-4 0 10 0,0-18-20 0,0 8-4 15,-19 22 3-15,6-19-19 0,-5-4 10 16,-8 1 18-16,-2 0-13 0,-4-3-11 0,-4-2 13 15,-2-1-12-15,0-2 10 0,1-1 11 0,2-4 3 16,4 1 8-16,3-1 18 0,0 1 27 16,4-4-15-16,7-2-3 0,4-3 12 0,13 0-35 15,0 0 5-15,-5-8-11 0,12 3 13 0,13-5-10 16,3-1-12-16,9 0-10 0,4-3 11 16,2 3-25-16,3-4-4 0,5 0-22 15,3 1-52-15,-2 0-24 0,5 1 8 0,-3-4-180 16,2 1-139-16,-1 3 1 0,-4-2 41 15,-3 0 31-15,-3 1-7 0,-5 0 38 0,-2 2 4 0</inkml:trace>
  <inkml:trace contextRef="#ctx0" brushRef="#br0" timeOffset="22792.16">19040 11315 241 0,'0'-5'444'15,"-1"2"-36"-15,1 0-44 0,0-1-52 0,0 1-24 16,-1-1-36-16,1 3-18 0,0 1-29 0,0-3-5 15,2 0-21-15,-2 2-109 0,1 1-46 0,-1 0-32 16,2 0-49-16,-2 0-70 0,2 1 12 16,0-1-276-16,1 0-13 0,0-1 28 0,1 0 55 15,1-2 35-15,10-5-23 0,1-3 11 0</inkml:trace>
  <inkml:trace contextRef="#ctx0" brushRef="#br0" timeOffset="23360.56">19436 10906 627 0,'-20'-4'195'0,"7"3"-6"16,-1 2-23-16,5-1-17 0,-18 13-22 16,14-2-11-16,-1 6-19 0,0 0 9 0,4 4-33 15,3-1 16-15,1 5-13 0,3-1-2 16,3-13-3-16,0 11-19 0,0 2 10 0,19 25-20 15,-6-28 15-15,-1-1-11 0,4 1 2 0,0 1-11 16,3-4-1-16,1-4-16 0,-1 0 18 16,5 0-3-16,-1-4 3 0,5-2 1 0,-2-3-7 15,-1-3-12-15,-11-2 11 0,8 0-11 16,26-17-1-16,-24 3 2 0,0 2-7 0,-3-3-4 16,-1-2 18-16,2-4-2 0,-8-2-11 0,1-3 0 15,-3-1-5-15,-5 0 10 0,-4-2 6 0,-3 14-16 16,0-7 18-16,-17-31-12 0,6 24 12 15,-8 3-7-15,1 0-18 0,-3 3 4 0,-4 5-2 16,-1-2 16-16,1 6-31 0,-1-1 18 0,4 6 6 16,-3 0-18-16,-1 6 22 0,6 2-22 15,8 1-1-15,-15 10 1 0,13-1 8 0,1 1-11 16,6 3 9-16,3 4 4 0,0 2-12 16,4-10 14-16,0 5 0 0,14 19-13 15,-5-15 5-15,5 1 5 0,4-3-16 0,0 1 22 16,5 0-15-16,2 0-6 0,2-1 3 0,2 2 14 15,3-1-10-15,0 1 11 0,1 0-12 0,-3 1 3 16,0-1 0-16,-2-1-14 0,-3 1 8 0,0 0 11 16,-2 0-6-16,-5-1 13 0,1 0-9 15,-3 0-1-15,0 3-7 0,-6 1 12 0,3-7 3 16,-3 5 2-16,0-1-11 0,-2 0 10 16,-2-1-30-16,-2-3-24 0,-3-2-41 0,-1 0-54 15,0-12 12-15,0 5-264 0,0 3 28 16,0-8 24-16,-10 10 22 0,6-10 6 0,3-1 14 15,-1-1 7-15</inkml:trace>
  <inkml:trace contextRef="#ctx0" brushRef="#br0" timeOffset="23526.19">20442 11339 588 0,'0'-12'639'0,"2"3"-75"0,2-1-43 16,-3 3-86-16,0 3-63 0,2-1-30 0,-3-1-74 15,1 4-112-15,0-2-17 0,1 1-319 0,-2 2 16 16,0-2-319-16,0 3 32 0,0-7 30 0,-21-16 28 16,8 1 25-16,2 2 74 0,-4-5 21 15</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6:21:44.818"/>
    </inkml:context>
    <inkml:brush xml:id="br0">
      <inkml:brushProperty name="width" value="0.05292" units="cm"/>
      <inkml:brushProperty name="height" value="0.05292" units="cm"/>
      <inkml:brushProperty name="color" value="#FF0000"/>
    </inkml:brush>
  </inkml:definitions>
  <inkml:trace contextRef="#ctx0" brushRef="#br0">19888 9096 226 0,'0'0'61'16,"0"0"-3"-16,0 0 33 0,0 0-53 15,0 0 34-15,0 0-5 0,0 0 1 0,0 0-1 16,0 0-31-16,0 0 18 0,0 0-16 0,0 0 10 16,0 0-37-16,0-14 18 0,0 14 14 15,0 0-9-15,0 0-8 0,0 0 0 0,0 0-10 16,0 0-27-16,24-22 5 0,-24 20-30 15,0 0 43-15,0 2-1 0,0 0 23 0,0-2-50 16,0 1 16-16,0 1 4 0,0-2-8 16,-1 0-16-16,1 2 9 0,0 0 23 0,0-1-14 15,0 0-7-15,0 1 29 0,0-1 1 0,0-1-1 16,0 2-2-16,0-1 0 0,0 0 22 16,0-1-11-16,0 1-3 0,-1 1 19 0,1 0-16 15,0-3 0-15,1 0 12 0,0 3 10 0,-1 0-17 16,0 0-10-16,0 0-2 0,0 0-1 15,0 0 16-15,0 0 9 0,0 0-21 16,0 0 7-16,10-11-7 0,-7 10 20 0,0-1-14 16,3 0-12-16,-4 0 4 0,2 2-8 0,0-1-30 15,1 0 35-15,-1 1-20 0,1-1 30 0,-2 1 12 16,2-2-32-16,-1 2-15 0,2 0 16 0,0 0-16 16,-1-3 30-16,1 3-13 0,-6 0 15 15,7 0-7-15,7 0 15 0,2 0-17 0,3 0-10 16,0 0-2-16,-2 0 9 0,2 0-3 15,0 0-12-15,23 12 3 0,-21-10 2 0,-1-1 3 16,2 1-1-16,0-2 3 0,1 2-29 16,-3-1 24-16,-6 0 23 0,9 2-3 0,-1-2-30 15,-5 0 11-15,4 2 0 0,-2 0-26 0,-12-3 28 16,8 0-14-16,-1 0 26 0,0 0-13 16,14 9-25-16,-16-8 47 0,-3 1-47 0,0 0 32 15,-1-2 11-15,-2 1-32 0,3-1 17 0,-3 0-1 16,3 0-21-16,-1 0-8 0,-2 0 8 15,-6 0 19-15,11 0 8 0,2 0 4 16,-5 0-5-16,1 0-15 0,0 0 25 0,0 0-17 16,-9 0 3-16,8 0 12 0,-8 0-29 0,8 0 38 15,-8 0-36-15,7 0 11 0,-7 0-13 0,9 0 6 16,-9 0 33-16,6 0-22 0,-6 0-3 16,8 0-13-16,-8 0 15 0,9 0 0 15,-9 0 12-15,6-7-13 0,-6 7-4 0,0 0-25 16,12-8 30-16,-10 5-15 0,2 0 17 15,-4 2-18-15,1 0 0 0,-1-1 1 16,-1 0 33-16,1-1-1 0,-1 1-17 0,-2 1-8 16,1-1 21-16,-1-2 9 0,1 3-13 0,-3 0 4 15,2-2-11-15,-2 3-35 0,1-3 64 16,-1 2-23-16,-8-6-6 0,5 6 2 0,-1 0 6 16,-1 1 5-16,1-3-22 0,3 2 22 0,-4 0-8 15,2 1-21-15,2 0 11 0,-13 0-9 0,4-2 27 16,-8 2-26-16,0 0 18 0,3 0-13 15,1 0 32-15,10 0-32 0,-8 0 23 0,2 0 11 16,-2 0-12-16,4 0-6 0,1 0 1 0,1 0-23 16,1 0 22-16,1 0 1 0,3 0 4 15,6 0 7-15,-9 0-31 0,1 0 13 16,8 0-2-16,-10 0 17 0,4 0-15 0,6 0 1 16,-9 0 11-16,1 0-10 0,2 0 2 0,6 0-6 15,-9 0-11-15,1 0 29 0,-1 0-1 0,3 0-19 16,-1 0 17-16,1 0-6 0,-4 0-3 15,3 0-2-15,-4 0-4 0,-5 0 25 0,2 0-21 16,2 0 2-16,1 0-4 0,4 0-24 16,0 0 14-16,7 0-23 0,-7 0-9 15,7 0-40-15,0 0 0 0,-8 0 8 0,8 0-128 16,0 0-124-16,-5-4-48 0,6 3 51 0,2-3 1 16,1 4 42-16</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3:37:28.836"/>
    </inkml:context>
    <inkml:brush xml:id="br0">
      <inkml:brushProperty name="width" value="0.05292" units="cm"/>
      <inkml:brushProperty name="height" value="0.05292" units="cm"/>
      <inkml:brushProperty name="color" value="#FF0000"/>
    </inkml:brush>
  </inkml:definitions>
  <inkml:trace contextRef="#ctx0" brushRef="#br0">14261 18780 222 0,'0'0'22'0,"0"0"14"0,0 0-25 15,0 0-6-15,0 0-5 0,14 0 57 0,-14 0-54 16,0 0 12-16,28-24-10 0,-22 24 2 15,-1 3-14-15,2-1-12 0,0-1 70 0,2 0-3 16,0 1-30-16,-2-5-24 0,1 3 29 0,0-6-41 16,1 8 15-16,-1-2 46 0,-2-3-39 15,2 4-30-15,-3-1 18 0,1 0-19 0,-2 0 27 16,3 0 3-16,-2 2-6 0,-5-4-11 16,0 2 11-16,5 2 4 0,-4-2-10 0,2-3 21 15,-2 6-16-15,-1-6-20 0,0 4 65 0,0-1-30 16,0 3-16-16,-1-4 16 0,-2-1-7 15,3 2 8-15,0 3-21 0,-2-1 28 0,0-2-16 16,-3-2-9-16,3 4 4 0,-4-5 11 16,3 6-12-16,-2-3 0 0,-2 1 49 0,2-2-55 15,1 1-3-15,1 0 43 0,0 0 11 0,2 0-45 16,1 0 0-16,-4 0 48 0,4-2-45 16,-3 4 19-16,3-4-27 0,-2 4 9 0,2-2-5 15,-2 1-10-15,2-1 44 0,2 1-38 0,2-1 42 16,1-2-43-16,-1 3-23 0,-1-1 20 0,1-1 19 15,4 1-11-15,-2-2 1 0,0-1-12 16,5 2 12-16,-1-2-8 0,-1 0 16 0,4 1-26 16,-3 2 63-16,4-3-36 0,-4-1-13 15,-1 1 7-15,-1 0 0 0,-2 1 8 0,3 0 7 16,-7 3-4-16,4-2-15 0,-5 1 8 16,1 0-12-16,6 0 59 0,-6 1-49 15,-2 1 14-15,-2-2-8 0,0-2-8 0,-3 2-7 16,2 1 14-16,3-1-10 0,-4 1 19 0,-1-1-13 15,3-1 9-15,-1 1-8 0,0 4 35 16,2-7-13-16,1 4-21 0,3-2-52 0,-6 0 4 16,3 0-65-16,-1 2-123 0</inkml:trace>
  <inkml:trace contextRef="#ctx0" brushRef="#br0" timeOffset="985.68">15721 18790 222 0,'13'0'50'15,"18"-2"7"-15,-15 1-1 0,-3-1 23 16,4 2-57-16,2-3-2 0,-8 4-6 0,0-1 19 15,-2-1-22-15,-1 1 35 0,1-1-40 0,-4 3 10 16,-1 0 5-16,-1-4-16 0,1-1 14 16,-2 5-8-16,-2-1-3 0,-7-2-12 0,5 1 31 15,-2 1-27-15,-4-3 5 0,-3 1 6 16,-4 1-22-16,0 3 19 0,-2-3-8 0,-3 2 22 16,4-4 4-16,1 4-34 0,1-6 29 0,-4 6-2 15,8-2 4-15,0 0-19 0,1-3 0 0,3 4-15 16,-3 0 36-16,6-3-47 0,-1 4 8 15,4-2 10-15,0 3-14 0,-1-3 8 0,1 2 13 16,1-4-7-16,2 2-14 0,0 0 35 0,-3 2-9 16,10-2-22-16,0-4 17 0,-1 4-11 15,4 0-20-15,-2 0-1 0,1-1 34 0,2 1-17 16,-1-2 3-16,-2 0 13 0,8 0 5 16,-10 2-9-16,-3-2 38 0,0 5-40 0,0 0 17 15,1-5-18-15,-3 2 24 0,-2 0-9 0,-4 2-13 16,-2-2 11-16,-3 0-24 0,-5 3 26 0,-2-1-12 15,-7 0-5-15,-4 1 2 0,0 3 29 16,-1-3 19-16,-2 1-30 0,-1 1-10 16,1-6 4-16,16 1 33 0,-7 0-23 0,-2 0-3 15,2 0 34-15,2 0-4 0,2 0-13 0,2 0-13 16,0 0-33-16,5 7 26 0,0-7-20 16,-1 9 1-16,9-9 43 0,0 1-3 0,7-1-19 15,-1 0-15-15,6-2-2 0,1 2 41 0,4-3-3 16,13-1-48-16,0 1 2 0,-3-1 45 15,0-1-4-15,2 1-78 0,-1 0-25 0,-6-4-68 16,0 6-134-16,-6-3-47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5:52:35.926"/>
    </inkml:context>
    <inkml:brush xml:id="br0">
      <inkml:brushProperty name="width" value="0.05292" units="cm"/>
      <inkml:brushProperty name="height" value="0.05292" units="cm"/>
      <inkml:brushProperty name="color" value="#FF0000"/>
    </inkml:brush>
  </inkml:definitions>
  <inkml:trace contextRef="#ctx0" brushRef="#br0">4591 5196 234 0,'0'-14'333'0,"0"14"-68"0,0 0-18 16,17-28-27-16,-17 24-37 0,0 1-29 15,0-1-16-15,4 2-20 0,-4 0-8 0,0 1-5 16,4 1-14-16,-4 1-10 0,1 3-6 0,0 0-16 16,2 14 0-16,-1 1-4 0,3 3-20 15,-3 0 14-15,0 4-4 0,-2 1 0 0,0-15-8 16,0 8-5-16,0 1-3 0,0 3 11 0,0-2 1 15,0 2-11-15,0-4 8 0,0 1-24 0,-9 13 16 16,8-18-12-16,1-7 15 0,0 1-18 16,0-1 11-16,0-9-22 0,0 6 10 0,0 2 9 15,0-8-15-15,0 8 12 0,10 1-5 16,-4-6-11-16,2-1 26 0,10-2-11 0,7 0-6 16,-16 0-18-16,26-9 10 0,-12 4 21 0,0-2-20 15,0-2-10-15,0 1-1 0,0 0 16 16,2-1 0-16,-5 1-9 0,1 1 0 0,-5 2 0 15,0 0-4-15,-2 2 4 0,0-3-10 0,-4 2-3 16,-1 0-27-16,-2 0-10 0,-3 1-52 0,-1 1-47 16,4-1 15-16,-1 0-128 0,-4 2-146 15,1-3 27-15,1 0 23 0,5-7 35 0,-1 1 9 16,0-1 7-16</inkml:trace>
  <inkml:trace contextRef="#ctx0" brushRef="#br0" timeOffset="269.24">5287 5256 512 0,'1'0'276'0,"0"-2"-43"0,1 4-45 15,0-2-3-15,1 0-29 0,-2 0-23 16,0 1-12-16,1 1-3 0,-1 1-5 0,1-1-7 16,2 1 1-16,-1 0-27 0,1-2-2 0,-1 3-14 15,0-1-5-15,0 0 28 0,-1-1-9 16,1-1 36-16,-1 3 1 0,-1-3 0 15,-1 1 5-15,3-2-12 0,-4-3-12 0,-1 3-25 16,2-2 3-16,0-1-9 0,-1 1-28 0,-1-2-24 16,2-2-44-16,-2 4-12 0,0-4-46 0,-1 2-38 15,1-1-16-15,-1 1 13 0,1-1-175 0,2 1-121 16,-3 0 31-16,2 0 24 0,0 0 33 16,1 0 8-16,0 4 56 0</inkml:trace>
  <inkml:trace contextRef="#ctx0" brushRef="#br0" timeOffset="648.79">5624 5092 743 0,'-2'0'221'0,"2"3"-43"15,-3 1-1-15,2 1-24 0,1 1-28 0,-6 10 4 16,2 3-12-16,4-1-19 0,0 6-12 15,0-15-16-15,0 8 2 0,0 0-12 0,0 5 0 16,18 21 6-16,-13-22-22 0,4 1-4 0,4-3-14 16,2-1 20-16,-3-2-8 0,5-1-10 15,-1-4-7-15,3-1 1 0,-3-3 2 0,6-3 11 16,-5-1-1-16,-7-3-3 0,5 0 16 0,16-15 15 16,-13 6 9-16,-6-4-11 0,-2-1 23 15,3-4-25-15,-6-1 2 0,-3-3 20 0,0-2-31 16,-4 1 21-16,0 10-23 0,-11-22-16 15,2 12 11-15,-3-2-25 0,-2 7-6 0,-4 0-4 16,-1 0 14-16,2 5 9 0,-6-1-9 0,1 2 4 16,-1-1-43-16,1 3-26 0,1 1-33 0,4 2-22 15,1 0-59-15,5 7 15 0,1-3-146 16,5 0-141-16,4 2 29 0,-1 0 25 0,2 1 27 16,0 0-12-16,15-6 6 0,4 5 66 15</inkml:trace>
  <inkml:trace contextRef="#ctx0" brushRef="#br0" timeOffset="841.12">6178 5163 442 0,'13'7'429'0,"-3"-2"-53"0,-6 1-26 0,3-3-56 16,-5 0-34-16,0-2-29 0,1 0-28 0,-3 1-23 16,2-1 3-16,2-1-23 0,-1 1-16 0,-2 1-20 15,1-1-44-15,1-1-20 0,-3 0-67 16,0 0-35-16,0 0-59 0,0 0 10 15,0 0-176-15,5 0-173 0,5-12 33 0,-6 9 26 16,0-1 40-16,6-7 35 0,-2 0-8 0,1 2 2 16</inkml:trace>
  <inkml:trace contextRef="#ctx0" brushRef="#br0" timeOffset="1259.17">6582 4918 513 0,'-8'-11'291'0,"-1"0"-29"16,-4 1-38-16,1 2-28 0,0 3-27 16,3-1-30-16,-1 5-16 0,1 1-2 0,0-1-18 15,9 1-12-15,-10 0-11 0,-14 12-2 16,12-4-3-16,1 3-19 0,0 1 1 0,6 3-15 16,-1 0-9-16,4-4 12 0,2 3-1 0,0-14-12 15,0 11-1-15,0 1-19 0,12 15 6 0,-6-13-10 16,4 0 15-16,-2-4-24 0,4 2 18 15,0-3-3-15,0-2-5 0,5 2-8 0,-2-2 0 16,0-4 5-16,1 5 1 0,1-1 1 0,-1 1-4 16,-1-5-7-16,-2 4 0 0,1 0 12 15,-1 2 1-15,0-1-10 0,-2 2-2 0,-2 0-4 16,-1 4 17-16,-2-2-2 0,-1 3-8 16,-1-1 9-16,-4-6-2 0,0 3-6 0,0 3 1 0,-13 19 0 15,3-16 6-15,1 1 23 0,-2 0-3 16,3-3 5-16,-2-1 18 0,-2-1 15 0,-1 0-32 15,-3-3-14-15,3 2 8 0,-1-3-13 0,-1-2 27 16,2 1-24-16,-3-4 13 0,5 2-47 16,1-4-24-16,0-1-50 0,1-1-49 0,9 0 11 15,-13 0-252-15,-6-16 28 0,10 7-79 0,2-3 25 16,2-5 89-16,4 0 9 0,0-2 17 16</inkml:trace>
  <inkml:trace contextRef="#ctx0" brushRef="#br0" timeOffset="1999.3">8764 4947 672 0,'0'-9'276'0,"0"1"-8"0,0 1-29 0,0 2-27 16,0 1-17-16,0 1-34 0,0 0 12 0,0 1-41 15,0-1-13-15,-1 3-7 0,1 1-26 0,-2 2 6 16,1 4-8-16,-5 11-16 0,-3 4-15 15,-2-1 16-15,4 4-22 0,-2 2 2 0,-1 2-14 16,1-1 10-16,0 4-21 0,-1-1 4 16,-1-1-8-16,0 0 25 0,1-3-22 0,-2 2-11 15,0-3 29-15,1 0-28 0,-2-4 4 16,-3-2 11-16,3 1-18 0,-2-6 12 0,-4 3 17 16,3-5-23-16,1-3 12 0,-5-6-7 15,8-3 17-15,12-1-15 0,-16 0-25 0,-16-15-3 16,18 3 16-16,-2-3 7 0,3-3-13 0,1-3-21 15,3-3 0-15,3 3 6 0,1-3 9 16,0 6-6-16,0-3 1 0,5 4-3 0,0 9-8 16,0-1-1-16,0 0 1 0,0 1 20 15,0 0-6-15,12-2-18 0,-6 6 6 0,0 1 4 16,-1 2-5-16,3 2 12 0,1-1-18 0,17 10 20 16,-7-2 4-16,0 6-9 15,4 1 7-15,-5-2 12 0,-1 3-7 0,1 0-17 16,2 1 8-16,1 3-17 0,2-1 21 0,-1 0-15 15,1 0 10-15,1-4 8 0,1 2-1 16,0 0-27-16,1-2-33 0,-2-3-26 0,0-1-41 16,-1 0 11-16,4-3-149 0,-6-2-103 0,-1-2-30 15,-5-3 49-15,-15-1 7 0,11 0 11 16,10-14 28-16,-11 4 6 0</inkml:trace>
  <inkml:trace contextRef="#ctx0" brushRef="#br0" timeOffset="2274.19">9356 5034 477 0,'1'0'402'0,"1"-2"-52"15,0 1-50-15,-1-1-53 0,2 1 4 0,-3-2-41 16,2 3-42-16,1-2-14 0,-1 2-12 15,2 0 8-15,4-1-51 0,-2-1 7 0,16-1-21 16,-4 1-17-16,5-4 19 0,2 4-31 0,1-5-17 16,-6 4-24-16,2 0-35 0,-3-2-15 0,-1 2-49 15,-1-1-38-15,-4 1-34 0,-1-1 15 16,-5 3-176-16,-1-2-78 0,3 1 26 0,-4 1 24 16,1-1 13-16,-4 0 30 0,2 1-3 15</inkml:trace>
  <inkml:trace contextRef="#ctx0" brushRef="#br0" timeOffset="2560.86">9500 5277 241 0,'-3'9'394'16,"0"-2"-92"-16,0-2-56 0,3 0-21 0,-1-3-36 15,1 1 6-15,0 1-41 0,4-3-10 16,-1-1 16-16,5 2-11 0,13 0-35 0,3-1 7 15,4 1-20-15,-14-2-11 0,9 0-10 16,3 0-5-16,27-13 4 0,-28 10 6 0,-2 2-4 16,-4-4-8-16,-3 4-15 0,-5 0-25 15,-2-2 0-15,-1 1 3 0,-1 0 12 0,-3 2-1 16,1-1-46-16,-2-3-29 0,-2 3-42 0,1 0-35 16,-1 0-37-16,2-2 12 0,-1-1-187 15,-1 1 24-15,-1 1 25 0,1-1 19 0,3-1 21 16,-4-2-97-16,2 0 23 0,0-2-52 15,-1 3 3-15</inkml:trace>
  <inkml:trace contextRef="#ctx0" brushRef="#br0" timeOffset="15992.97">10680 5225 314 0,'0'0'206'16,"0"-16"-6"-16,0 16-22 0,0 0-24 0,-19-28-3 15,16 22-1-15,3 3-13 0,-1-2-12 16,-1 3-19-16,-1-1 4 0,0-1-9 0,2 1-19 16,-5 2-3-16,3-1-15 0,1 0 6 0,-4 2-20 15,1-2 1-15,-2 4 1 0,-1-2-1 16,-16 8-16-16,7-3 10 0,1 2 0 0,-1 2 0 15,-1 1-9-15,4 0-4 0,-3 4-6 0,6-4-2 16,-2 5-11-16,0 3 11 0,3 0-16 0,0-4 12 16,2 3-5-16,4 1 3 0,2 1-18 15,2 2 22-15,0-14-2 0,0 5-1 16,10 19-25-16,-1-15 25 0,6-3-12 0,-2-1 6 16,4 0 5-16,1-3-8 0,2-3-5 0,2-3-9 15,0 2 9-15,-1-2-2 0,2 0 13 0,-13-3-4 16,7 0-21-16,16-11 20 0,-16 6 5 15,-2-2 12-15,-2 0-12 0,1-1 16 0,-2-2 2 16,0 1-3-16,-5 0 19 0,-2 1 7 16,-1 0 0-16,0 1-16 0,-2-1 10 0,-2 0-10 15,3 0 2-15,-3 1-17 0,0-11 7 0,0 10 9 16,0-5 2-16,0-1 19 0,-14-17-43 16,6 15 5-16,-3 4 0 0,4-2-1 0,-1 3 24 15,2 2-21-15,-3 2-9 0,1-4 5 0,2 4-13 16,-1 2-15-16,0 2 34 0,2 0-36 0,0 2-29 15,-1 0-31-15,0 1-1 0,2-2-26 16,4 2-59-16,0 0-18 0,0 0 17 16,-10 0-69-16,10 0-52 0,-6 0-137 0,6 0 44 0,0 0 29 15,-7 7-4-15,10-7 18 0,-2 0 10 16</inkml:trace>
  <inkml:trace contextRef="#ctx0" brushRef="#br0" timeOffset="16316.25">11038 5207 514 0,'4'0'226'0,"0"1"-52"0,-2 0-3 0,3 3-32 16,-2-4 0-16,-1 1-17 0,1 1 10 0,-1 2-15 16,1-1-19-16,0-1 2 0,-1 1 2 15,0-1-12-15,0 2-6 0,1 0-6 0,-1-1 0 0,1-2-9 16,-2 2 9-16,1-1 6 0,1 0-6 15,-2-1 24-15,1 1 42 0,0 0-16 16,-2 0-14-16,0-2 47 0,3 0-18 0,-3 0-23 16,0 0-17-16,0 0-5 0,0 0 5 0,0 0-11 15,2-11-8-15,-2 8-10 0,0 1-22 16,-1-1-20-16,1-1-3 0,0 1-56 0,0 1-23 16,-1-1-34-16,-2 0-69 0,3 1-29 15,0-2 16-15,-1 2-175 0,1 1 28 0,0 1 25 16,1-2-122-16,-1-1 26 0,3 2 25 0,-3 1-4 15,0 0 18-15,0 0 44 0</inkml:trace>
  <inkml:trace contextRef="#ctx0" brushRef="#br0" timeOffset="16780.3">11498 5043 350 0,'-4'0'221'0,"-2"0"-33"0,-1 0-64 16,-1 0 14-16,-10 3-23 0,11-3 25 15,-16 13-33-15,9-6-20 0,0 2 9 0,4 4-16 16,-3-2-12-16,4 4 7 0,1-3-27 0,-2 3-21 16,4-1 33-16,-1 3-26 0,5 0-12 15,1 0 29-15,1-2-19 0,0-8-29 0,0 6 8 16,11 17 12-16,-6-17 10 0,3 3-8 15,0-3-6-15,3 1-4 0,-2-4 9 0,6-1-33 16,-2-3 23-16,1-1 4 0,2 1 8 0,-2-6-4 16,-14 0-5-16,10 0 4 0,8 0 0 15,-3 0-2-15,22-14 0 0,-19 6 16 0,-3-2-38 16,2-1 12-16,-3-1 28 0,1 1 2 0,-4-4 3 16,5 0 8-16,-7 2-2 0,0-4 29 15,-4-2-15-15,0 4 2 0,-5 1 14 0,0 4-31 16,0 10 1-16,0-13 19 0,-16-12-13 15,4 12-24-15,2 1 16 0,-7 2-6 0,-2 2 8 16,-3 2-9-16,1-1-10 0,-2 4-25 16,-1-1 6-16,-4079 1-19 0,8166 1-5 0,-4075 1-26 15,-2 0-25-15,5 1-36 0,9 0 0 0,-9 0 9 16,9 0-100-16,-8 0-35 0,8 0-129 16,-8 0-32-16,8 0 24 0,-5 7 27 0,5-7 30 15,2 0 7-15</inkml:trace>
  <inkml:trace contextRef="#ctx0" brushRef="#br0" timeOffset="17451.43">11811 4968 331 0,'1'-2'327'0,"-2"-1"-61"0,0 0-30 0,1 2-38 16,0-1-4-16,2-1-23 0,-2 3-31 15,-2-1-21-15,2 1 2 0,-4 1-23 0,4 2-13 16,0-1-8-16,-1 3-10 0,0 2 5 16,2 11-9-16,-1-9-5 0,0 5-23 0,0 2 2 15,0 0 1-15,0 1-11 0,0-5 4 0,0-1 13 16,0 0-24-16,0 0-7 0,0-4 17 15,0 1-6-15,11 4-9 0,-8-7-4 0,-3-4 10 16,3 5-20-16,-3-3 12 0,0-1 0 16,0 2-5-16,2-3 3 0,0-2-3 0,4 1 10 15,-4-2-5-15,2 0-15 0,2 0 2 16,-3 0 14-16,4-3-3 0,-4 3-14 0,4 1 1 16,-3-4 7-16,2 3-14 0,-1-3 9 0,0 3 2 15,0-1-1-15,1 1 8 0,2 1 0 16,-4-1-8-16,15-1 8 0,1-1-16 0,-9 1 14 15,3 3-11-15,-4 0-1 0,3 0 1 0,-4-2 4 16,0 2-1-16,2 0-1 0,3 0 13 0,16 12-6 16,-15-7 2-16,2 2-9 0,-2-2-5 15,1 1 1-15,0 3 10 0,1-3-9 0,-2 2 16 16,-3-3-9-16,1 5-10 0,1-1 1 16,-5 1 16-16,1-5-13 0,-1 7 12 0,-6-3-12 15,7 2-2-15,-7-3 9 0,0 0-11 0,1-1 1 16,-4 0 12-16,0-7-6 0,0 6 12 15,0-6-11-15,0 8 6 0,0 3 0 0,-12 11 9 16,4-10 12-16,-3-3-1 0,0-1 27 0,-2 2-25 16,-2-1 4-16,2-1 12 0,-4 4 5 15,2-5-6-15,-4-1-26 0,3 0 18 0,0 1 5 16,1-2-21-16,-2-1-13 0,5-1-2 0,-5 2-3 16,7-2-10-16,0-1-2 0,2-2-31 15,8 0-30-15,0 0-34 0,-9 0-29 0,9 0 13 16,-6 0-103-16,-3-12-155 0,7 7-20 15,0 0 28-15,2 0 20 0,2-1 55 0,-2 0 15 16,2-1 9-16</inkml:trace>
  <inkml:trace contextRef="#ctx0" brushRef="#br0" timeOffset="17881.02">11896 4894 265 0,'-1'-1'248'16,"-2"0"-26"-16,0 0-28 0,1-1-42 0,0 2-11 15,2 0-21-15,2 0 8 0,0 0-1 16,4-2-13-16,13-1 6 0,4 0-32 0,7-1 13 16,1 1-9-16,1-1-21 0,2-1 4 15,-2 0-17-15,2 0-7 0,-2-2 15 0,0 0-15 16,-3 2 9-16,3 2 14 0,-1-4-1 0,-7 5 12 16,0-6 41-16,-5 4-6 0,1 1 0 0,-4-1-13 15,-7 1-1-15,-3 0 8 0,2-1-14 16,-1 1-11-16,-2-2-9 0,-2 3-11 0,-1 0-8 15,2 1-6-15,-2-1-37 0,-1-1-73 0,-1 1-42 16,0 0-32-16,0 2 12 0,0 0-183 16,0 0 26-16,-7-3 24 0,3 4 20 0,0-2 19 15,-1 1 19-15,3-1-217 0,0-2 25 0,4 3 79 16,-2-5 9-16,2 3 19 0</inkml:trace>
  <inkml:trace contextRef="#ctx0" brushRef="#br0" timeOffset="25357.1">8745 6363 370 0,'0'0'222'15,"0"0"-15"-15,0-15-18 0,12-5-7 0,-12 14-31 16,0 3-9-16,0-2-6 0,-2 1 1 16,2-2-1-16,0 5 2 0,0 1-25 0,0 0-13 15,0 0-2-15,0 0 11 0,0-8-16 16,0 8 3-16,0 0 3 0,0-7 2 0,0 7-31 15,0 0 6-15,0 0-23 0,0 0 8 0,0-7-5 16,0 7-14-16,0 0 3 0,0 0 3 16,0 0-22-16,0 0 22 0,0-4-17 0,0-3 2 15,0 7-20-15,0 1-13 0,0-1 6 0,0 2-7 16,2 0 7-16,-2 1 13 0,0 0-8 16,0 3-17-16,0-1 6 0,0 2 4 0,0 12 22 15,0-11-5-15,0 4-20 0,0 5 2 16,0 5-1-16,0 0 19 0,0 0-21 15,0 3 30-15,0 0-10 0,0 2-19 0,0-3 13 0,0 0-3 16,0 1-16-16,0-1 7 0,0-1 22 16,0-2-25-16,0 2 24 0,15 17-17 15,-14-23-7-15,1 1 13 0,1-1-21 0,1-2 3 16,-4-1 12-16,1-3-5 0,0-2 18 0,0-2 13 16,2 3-29-16,0-5 12 0,-3 2 6 0,6 5-26 15,-3 0 4-15,-1-4 6 0,1 0-10 16,0-2-10-16,0 0 28 0,0 0-10 0,1-1-10 15,5 7 20-15,-2-3 17 0,-2-4-12 16,5 3 2-16,-4 1-28 0,-1-6 5 0,-1 2 3 16,3-2 3-16,-3 0 7 0,4 1 19 0,-4-1-19 15,2-2-26-15,3-1 26 0,-4 2-14 16,-5-2 2-16,8 0-7 0,6 0 18 0,1 0-11 16,4 0 19-16,17-12-25 0,-17 8 40 0,-1-2-32 15,1 2-9-15,-3-4 10 0,4 1-32 16,-7 2-9-16,-1-4-7 0,3 2-32 0,-4-1-8 15,-3 0-49-15,2-2-1 0,-4 2 13 0,7 0-98 16,-6-1-39-16,-2 1-113 0,-1 1-10 16,6-3 24-16,-8-1 25 0,0 3 24 0,0 2 4 15,1 0 37-15</inkml:trace>
  <inkml:trace contextRef="#ctx0" brushRef="#br0" timeOffset="25764.36">8610 6639 464 0,'-2'1'174'16,"1"-2"15"-16,1 2-38 0,0-1-7 0,0 0-10 16,2 0 11-16,-1-1-24 0,5 0 3 0,1-1-20 15,0 2-4-15,11-4 5 0,1 0-15 16,2 0-6-16,0-1-16 0,1-4 5 0,-3 3 13 15,0 0-21-15,0 3-10 0,-5 0-7 16,2-4 4-16,-5 5-14 0,-1 1-3 0,0-1 1 16,-4 0-13-16,0 2-24 0,0 0-29 0,-2 0-28 15,0 0 7-15,-4 0-98 0,0 0-126 0,0 0-93 16,9 0 24-16,-3 0 26 0,2 0 8 16,-1 0 45-16</inkml:trace>
  <inkml:trace contextRef="#ctx0" brushRef="#br0" timeOffset="26591.67">9751 6582 627 0,'0'-4'235'0,"-2"-1"-18"16,2 2-24-16,-1 2-45 0,0-2-3 0,1 2-16 16,-3 2-18-16,1 2-9 0,1-1-24 0,-2 5 3 15,0 7-8-15,-4 3-1 0,1-1-10 16,1 3-10-16,0 0 8 0,-1 0-15 0,1 2-6 16,1-4-8-16,-2 1 6 0,-3 1-13 15,2-2 2-15,0-3-2 0,1 0 1 0,1-4-14 16,-2 1 3-16,0 0 6 0,1-3 2 0,3-4-3 15,-3 2-9-15,0-2 6 0,2-1-7 16,0-1 7-16,-2-2 9 0,3 0-15 0,3 0 2 16,0 0-6-16,-22-12 9 0,15 4-1 15,-5-5-8-15,2 2 5 0,2-2-5 0,7 3-9 16,-4 0-1-16,2 0 18 0,2 2-18 0,-3 1 3 16,2 0 3-16,2 2 5 0,0 0-1 0,-3-2-5 15,3 4-14-15,0-1 16 0,0 4-3 0,0 0 3 16,0-8 5-16,0 2-13 0,13-4 4 15,-8 8 0-15,6-6 2 0,0 5 3 0,-1-1-7 16,-4 3-7-16,-6 1 14 0,7 0-15 16,0 0 9-16,1 0-4 0,15 14 6 0,-8-6-5 15,0-1 5-15,0 1 0 0,0 4-14 0,-2 0 23 16,0-2-7-16,1 3-3 0,0 0-3 16,0-1-3-16,-3 1-1 0,1-4 19 0,-2 1-15 15,-2-2 10-15,0-1-15 0,-1-3 3 16,-3 2-8-16,-2-2-22 0,2-1-20 0,-1 2 7 15,0-1-109-15,0-3-15 0,0 1-124 16,0-2-91-16,-3 0 54 0,0 0 9 0,0 0 30 16,19-17 8-16</inkml:trace>
  <inkml:trace contextRef="#ctx0" brushRef="#br0" timeOffset="26879.49">10073 6534 503 0,'-1'-5'271'0,"1"4"-68"15,0 0 0-15,0 1-41 0,-3 1-16 0,3 0-20 16,-6 13-13-16,-1 2-6 0,1 3-5 16,2 5-8-16,-3 2-9 0,5 1-9 15,-3 2-1-15,-3 1-8 0,3 1-8 0,-1 1-4 16,2-1-11-16,-2-1 6 0,0 1-6 0,5-1-5 15,-5 3-11-15,2-3 5 0,1-1 0 16,-2-6 0-16,0 1-23 0,0-5 9 0,4 3-37 16,-3-1-10-16,4-6-30 0,-1-5 3 0,-1-3-109 15,2-7-52-15,0 0-145 0,2 10-11 0,-1-11 25 16,1-2 18-16,2-1 23 0</inkml:trace>
  <inkml:trace contextRef="#ctx0" brushRef="#br0" timeOffset="27358.76">10263 6967 395 0,'3'-5'305'0,"2"-8"-54"16,3 0-31-16,-1 2-32 0,2-1-31 0,0 3-25 15,3 0 4-15,-2 2-34 0,0-1-2 0,0 5-9 16,2-2-5-16,-4 2-20 0,-8 3-6 0,9 0-25 15,-4 0 3-15,6 0-8 0,-4 0-15 16,14 14 8-16,-11-5-6 0,-3-1-3 0,-2-1-5 16,0 3-2-16,-2-3 6 0,-3 1-21 0,0-8 8 15,0 7 0-15,0 1 10 0,0 4-3 16,-18 17-12-16,14-14 28 0,-4 0-12 0,-3-2 4 16,-1 1 2-16,-4 0 1 0,3-2 5 15,-6-2-6-15,-1 0 20 0,0 2-8 0,0 0 5 16,3-2-8-16,-4-3 11 0,6 3 19 0,-1-3-28 15,4 1 11-15,2-4 0 0,3-2-22 0,4 1-6 16,0 1 11-16,-1-3-2 0,3 0 1 0,1-1-20 16,0 0 14-16,0 0 0 0,15 2-3 15,7-2-4-15,-13 0-3 0,11 0 15 16,28-10-20-16,-21 6 3 0,6 2-8 0,-6 1 5 16,5-4 11-16,-3 3-8 0,3 1-7 0,-4-4 22 15,-5 3-30-15,4 1 13 0,-3-2 9 16,-2 1 1-16,-8 2-20 0,1-2-1 0,-7 2-1 15,0-2-14-15,-2 2-19 0,1 0-11 0,-4-1-42 16,1-2 8-16,1 2-143 0,-2-1-113 0,-2-1-33 16,2-1 30-16,-1 1 37 0,0-3 17 15,-1 1 14-15</inkml:trace>
  <inkml:trace contextRef="#ctx0" brushRef="#br0" timeOffset="27858.73">10968 6522 711 0,'-4'3'232'0,"0"-1"-48"0,0-2-17 0,4 0-15 0,0 0-14 16,5 0-10-16,0-2-25 0,15-2 12 15,1 3-7-15,-10 1-6 0,5 0-23 16,25-6-7-16,-15 4 13 0,0 0-19 0,-1 1-13 16,0 0 7-16,-3-1-4 0,-3-1-16 0,-2 3-9 15,2 0 3-15,-4-1-10 0,-6-1-6 0,0 2 12 16,-1-2-11-16,-2 0-5 0,-6 2-30 15,0 0-23-15,0 0-13 0,7 0-28 0,-7 0 6 16,0 0-76-16,0 0-37 0,6 0-52 0,-6 0-123 16,0 0 28-16,7 2 21 0,-9 0-24 15,2 0-2-15</inkml:trace>
  <inkml:trace contextRef="#ctx0" brushRef="#br0" timeOffset="28168.74">11139 6718 323 0,'-6'4'338'16,"3"1"-54"-16,-1-4-29 0,2 1-15 0,-1 1-24 15,2-1-12-15,-2-2-34 0,3 2-21 0,0-1-21 16,1 1 4-16,3-2-33 0,-2 0 26 16,5 2-20-16,1-4-30 0,11 2 4 0,-7 0-1 15,4 0-25-15,3 0-17 0,3 0 14 0,28-12 7 16,-28 12 3-16,0-1-14 0,-1-1-11 15,-2 0-13-15,-3 1-2 0,-1-3 14 0,-2 4 1 16,-5 0-15-16,0-2 17 0,-4 2 4 0,3-1-15 16,-5 0 9-16,3 1-20 0,-2 0 5 0,-2 0-11 15,4 0 3-15,-4 0-47 0,3-1-6 16,-4 1-45-16,2 0-45 0,0-2 14 0,1 2-133 16,-1-2-180-16,-2 1 45 0,3-1 27 15,0-1 24-15,-2 0 3 0,1 2 22 0,-2-3 9 16</inkml:trace>
  <inkml:trace contextRef="#ctx0" brushRef="#br0" timeOffset="28875.35">12465 6157 549 0,'0'-6'274'0,"0"0"-19"0,0 1-34 0,0 2-4 16,-2-2-27-16,2 1-36 0,2 1-15 15,-2 1-18-15,-2-1-7 0,2 0-17 0,0 2-18 16,0 1-8-16,0 1 11 0,0 2-17 0,0 1-14 16,2 0-8-16,-2 5 5 0,0-1-6 15,3 9-4-15,-3-7-6 0,6 24-9 0,-4-11 5 16,2-1 10-16,0 4 4 0,0-1-20 0,-3 3 5 15,1 1-5-15,5-2 2 0,1 3 17 16,-5-1-13-16,1-4-9 0,-1 3-5 0,-2-4 11 16,1 0-4-16,4-1-9 0,-2-4 20 0,-1 0-12 15,1-1-13-15,0 0 11 0,1-4 12 16,-4-1-37-16,2-4 13 0,-1-2-4 0,0 1 0 16,2-2 2-16,-2-2-2 0,-2 1 16 0,4-1-4 15,-1-1 11-15,0 1-8 0,10 4-16 16,-6-2 25-16,2-3-15 0,1-2-9 0,1 1 17 15,-3-2-28-15,5 0-14 0,1 0-3 16,4 0-16-16,19-13-18 0,-17 6-42 0,-2 0-21 16,0-3-29-16,2 2 15 0,-5-2-189 0,-2 2-61 15,0 1-4-15,1-1 37 0,-3-1 46 16,-2 1-2-16,-4 1 7 0</inkml:trace>
  <inkml:trace contextRef="#ctx0" brushRef="#br0" timeOffset="29116.71">12247 6502 239 0,'-2'-2'242'0,"0"-2"-30"0,5 2-16 0,2-2-37 15,12-7-7-15,2 0-46 0,8-3-7 0,1 5-1 16,6-1-22-16,0-1-51 0,2 0-3 16,2 2-79-16,-3-1-31 0,3 0-100 0,-1 4 15 15,-5-2 12-15,0 0-145 0,-1-1-8 0</inkml:trace>
  <inkml:trace contextRef="#ctx0" brushRef="#br0" timeOffset="29599.27">13348 6588 227 0,'-12'7'221'0,"6"1"-26"0,-3 0-26 16,0 5-18-16,3-1-9 0,0 2-72 0,0 1 35 16,4 1-25-16,0 2 14 0,0-6-18 0,2-4-11 15,0 6-31-15,0 1 28 0,0 0-18 16,15 13 0-16,-11-16-9 0,1-3 6 0,0-1-3 15,0-3 29-15,2-1 3 0,-4 1 17 16,4-4-1-16,-4 0 0 0,4 1 1 0,0-2 11 16,3 0-1-16,-3 0-2 0,13-11 43 0,-8 4-31 15,0-5-9-15,-1 2 12 0,-4 0 11 0,-1 0 1 16,-1 1-38-16,0 0-9 0,-3 1-9 16,-2-10 4-16,0 18-18 0,0-12-2 0,0-1-6 15,-12-14-10-15,4 16-2 0,-3 3-35 0,1-2-13 16,-4 1-26-16,-3 3-34 0,3-2-45 15,1 4-42-15,7 3 16 0,-3 0-150 0,3 1-127 16,6 0 21-16,0 0 19 0,-1 0 39 16,2 0 29-16,5-3 5 0,-3 3 41 0</inkml:trace>
  <inkml:trace contextRef="#ctx0" brushRef="#br0" timeOffset="29880.62">13670 6686 708 0,'3'1'255'0,"-2"1"-36"0,1 2-35 16,1-2-8-16,-3 2-19 0,1 0-7 16,1 0-15-16,-1 0-16 0,1 1-19 0,0 1-15 15,-1 0-1-15,0 0 4 0,2 2-21 0,-2-3-1 16,0 1 8-16,3 0-16 0,-4-4 1 16,1 4 42-16,1-3-18 0,-1 2 41 0,-1-2-14 15,1 0 32-15,0-1-8 0,1-1-2 16,-2-1-15-16,-2-2-21 0,4-1-1 0,-4 1-11 15,0-1-9-15,2-2-6 0,0 2-71 0,-1-3-55 16,1 3-14-16,-2-2-35 0,1 1-44 0,0 1-41 16,-2-2 18-16,3 0-198 0,0 5-72 15,0 0 65-15,0-8 5 0,0 0 12 0,0 2 26 16,14-15 14-16,-2 7 39 0</inkml:trace>
  <inkml:trace contextRef="#ctx0" brushRef="#br0" timeOffset="30280.32">14042 6543 627 0,'-4'-2'234'0,"-1"2"-42"0,2 2-21 16,-3-1-19-16,2 0-20 0,-5 11-4 15,-1-1-11-15,1 3-12 0,2-1-38 0,0 2 7 16,-1 1-5-16,2 3-2 0,0-2 2 0,1 0-18 15,2 0-3-15,0 0-25 0,3-2 15 16,0-5-1-16,0-10-1 0,0 9-25 0,0 3 15 16,13 8 1-16,-4-6-15 0,-1-8 2 0,3 3-1 15,1-5 20-15,-1-3-2 0,1 1 5 16,-12-2-3-16,15 0 3 0,-2 0-8 0,24-16-6 16,-20 8 12-16,2-2 1 0,-5-1 23 0,2 0-14 15,-4-3 15-15,2-3 10 0,-5 3-13 16,-4-1 0-16,-1-2 9 0,0 0 9 0,-4 9-13 15,0-4-8-15,0 0-7 0,-18-17 0 0,9 15-16 16,-1 2-16-16,-6 2 14 0,1 0 24 0,0-1-23 16,-2 8-42-16,-1-5-24 0,7 4-31 15,2 1-41-15,0 2-26 0,9 1 12 16,-8 0-127-16,8 0-105 0,-6 0 27 0,6 0 24 0,0 0 21 16,-8 8 23-16,9-7-59 0,3-1 19 15,0 2-1-15</inkml:trace>
  <inkml:trace contextRef="#ctx0" brushRef="#br0" timeOffset="30720.57">14319 6503 575 0,'3'-5'313'0,"-3"-2"-71"0,0 2-11 0,1-1-34 15,2 0-37-15,3-7-3 0,3 2-23 0,-1 3-26 16,-3 3-9-16,8-4-14 0,-4 6-22 15,0 2 10-15,1-2-12 0,-4 3-13 0,-6 0-6 16,12 0-12-16,12 16-30 0,-9-11 4 0,-2 2 15 16,-3 5-16-16,0 2-19 0,-1-1 2 15,-2 2-7-15,-3 2 15 0,-2-8 6 0,1 7-34 16,-3-8 27-16,0 0-29 0,0 4 17 16,-14 13 4-16,10-9 4 0,-1-5 1 0,-4 3 14 15,-4 0-20-15,1 0 22 0,1 0 6 0,-4-1-1 16,-2-1 0-16,4 0-13 0,2-2-1 15,6-1 17-15,-4-1-16 0,1-1 10 0,4-3 7 16,0 0 3-16,1-1-12 0,1 1-7 0,2-2 23 16,0-2-6-16,0 0 0 0,12 2 8 15,-6 1 2-15,11-6-8 0,-4 3-11 0,2 0 3 16,7 0 0-16,24-11 8 0,-21 5-7 0,2 2 0 16,-4 2 6-16,3-4-8 0,-8 2 2 15,2 1-2-15,-3 1-5 0,-5-3 2 0,-1 5-12 16,-1-3 6-16,-3 1-7 0,0 1-36 15,-3-1-46-15,1 1 8 0,-1 1-69 0,-2-1-114 16,1-2 20-16,1 1 20 0,-3 0-133 0,3-2 46 16,-3 0 14-16,-1 0 5 0</inkml:trace>
  <inkml:trace contextRef="#ctx0" brushRef="#br0" timeOffset="31264.83">14956 6348 237 0,'-7'-3'327'0,"4"2"-89"16,-4 0-19-16,5 1-34 0,-3 0-13 0,1 2-20 16,1 2-22-16,-3 9-17 0,1-1-10 15,0 4-21-15,3 0 2 0,-4 1-14 0,2 2-14 16,4 0 0-16,-1-2-2 0,0 0-9 0,-1 1-5 15,2-11-8-15,0 1 10 0,0 0-4 0,0 1-11 16,0-1-4-16,0-2-1 0,0-6-6 0,0 6-10 16,0-6 16-16,0 6 1 0,12 3-10 15,-8-6 6-15,3-2 2 0,2-1-6 0,-1 0-5 16,12 0 1-16,3 1-5 0,-12-1 5 16,5 0-4-16,20-12 6 0,-16 10-20 0,-4 2 15 15,-6 0-3-15,3 0 0 0,-2 0-1 0,-1 0 2 16,3 0 1-16,-2 0-2 0,1 0-16 15,6 11 12-15,-1-6 4 0,-2 3-1 0,-1-1-16 16,-3-2 17-16,2 5-14 0,-6 1 11 16,6-3-5-16,-8 1 5 0,2-1-9 0,-4-1-4 15,3 7 16-15,-2-3-4 0,-2-2 4 0,0 0-2 16,-2-1 10-16,3-1 2 0,-3-7 5 0,0 5 10 16,0 6-5-16,-13 9 10 0,6-6-2 0,-1-4-2 15,-3 1 11-15,2 0 6 0,-2-2 2 16,-1 2-3-16,1-4-18 0,-1 1-4 0,1 1 23 15,-3-1-5-15,0-2-32 0,2-1 14 16,5 0-22-16,-2-2 9 0,2-1-28 0,-1-1-10 16,1 0-43-16,2-1-1 0,5 0-48 15,0 0 12-15,-9 0-114 0,-13-10-70 0,13 6-93 16,4-5 15-16,-6-4 30 0,3 1 0 16,4 2 11-16,-2-4-27 0</inkml:trace>
  <inkml:trace contextRef="#ctx0" brushRef="#br0" timeOffset="31670.15">14856 6370 534 0,'-2'-3'262'0,"-1"3"-47"0,1 0-37 0,1-2 9 15,2 0-35-15,2 1-27 0,0 1 6 0,3-2 6 16,-2 2-22-16,15-3-7 0,-5 2-11 16,7 0-8-16,-2-1 8 0,0 2 17 0,2-3-3 15,0 1-25-15,-3 0 1 0,4 2 2 0,5-3-5 16,-7-2 17-16,5 3-11 0,-4 0 15 15,-3-3-17-15,-4 2 23 0,2-1-28 0,-4 3-8 16,-3-1-9-16,0-2-5 0,-2 3-8 16,-4-2-6-16,1 2 29 0,0 0-8 0,-2-1-6 15,1 2-22-15,1 0-4 0,-2 0-72 0,2-3-54 16,-2 3-21-16,0 0-88 0,-2 0 15 16,0 0-192-16,0 0-68 0,-4 3 59 0,0-3 27 15,1 0-47-15,-1 0 25 0,0 0 94 0,0-3 44 16</inkml:trace>
  <inkml:trace contextRef="#ctx0" brushRef="#br0" timeOffset="32332.15">15613 6764 513 0,'-3'4'191'0,"2"-1"-25"15,-1 1 15-15,0 2-23 0,-2-1-15 0,-2 11 13 0,1-3-1 16,-4 3-11-16,3-1 1 0,-2 0-1 15,0 2-27-15,-1 2 5 0,1 1 17 0,-1-1-39 16,1-1 10-16,-1 5 1 0,0-4-6 16,0-1-3-16,0-1-23 0,3-1 34 0,-2-1-31 15,2-2-14-15,-2-2 23 0,5-1-57 0,1-2 2 16,0-1 13-16,-2-3-9 0,4 1-3 16,-2-1 33-16,1-1-37 0,0-2-6 0,-1 3-16 15,2-4 3-15,-1 0-74 0,2-1-44 16,-1-3-77-16,2-1 17 0,5-8-235 0,0-3 31 15,0 2-76-15,4-3 28 0,-1 2 26 0,-3-1 19 16,2 1 105-16,1 2 2 0</inkml:trace>
  <inkml:trace contextRef="#ctx0" brushRef="#br0" timeOffset="33146.71">15760 6488 512 0,'-1'-4'258'0,"-3"1"-31"0,4 1-35 0,0 1-27 15,0-1-5-15,4 1-28 0,-1 0-16 0,1-1-33 16,2 2 15-16,0 3-23 0,-1 0 2 0,13 5-6 16,-2-1-10-16,-1 3-4 0,2 2-8 15,-1 0 8-15,-3 4 1 0,-2 2-27 16,2-1 18-16,-2 1-10 0,-3 3-1 0,1-2-4 16,-2 2-4-16,-1 0-10 0,1 0 13 0,-1-1-9 15,-5 1 11-15,-1-1 2 0,4-1-24 16,-3 4 14-16,-1-15-6 0,0 2-9 15,0 2 4-15,0 0 2 0,0-3-13 0,0-1 0 16,0 0 8-16,0-8 5 0,0 8-15 0,0-8-3 16,0 7 20-16,0-7 2 0,0 6-5 0,0-6 8 15,8 7 1-15,-5-9-4 0,9-8-12 16,-3-1-5-16,4-2 6 0,-2-2-13 0,1-3 12 16,3-1-3-16,-3-1 19 0,3 0-26 0,-4-2 6 15,3 0 4-15,-5-1-6 0,-2 0 22 16,7-1-13-16,-5 1 24 0,2 0-1 0,-2-2-11 15,-5 2 10-15,3-2 9 0,-5 2-3 16,-1-2-1-16,-1 13 20 0,0-5-14 0,0-4-5 16,-11-22-1-16,3 19 5 0,-1 2-7 0,0 1 13 15,0-3-2-15,-2 7-11 0,1 0-4 16,3-2-2-16,0 3 25 0,-2 1-2 0,6 2-6 16,-3 2-5-16,0 3 3 0,3 3-19 15,1 1 12-15,-1-1-6 0,-1 2-4 0,3-1-2 16,1 2-17-16,-2-1 5 0,0 1 8 0,2-1-2 15,-2 3-44-15,2 0 0 0,0 0-22 0,0 0-19 16,0 0-8-16,0 0-14 0,0 0-39 16,-6 9-16-16,6-4-36 0,0-2-17 0,1 2 18 15,1-3 17-15,-2 3 14 0,3 0 14 0,-1-2-324 16,2-1 29-16,-3 1 28 0,8-3 23 16,-6 1 23-16,5-1 64 0,2 0 1 0</inkml:trace>
  <inkml:trace contextRef="#ctx0" brushRef="#br0" timeOffset="34229.28">20912 4570 391 0,'0'0'281'0,"0"-14"-53"16,16 14-14-16,-16 0-23 0,0 0-37 15,0 0-8-15,0 0-15 0,13 0-14 0,5-15-32 16,-12 16 8-16,0 2-26 0,6 8-5 0,1 3-1 15,4 0-3-15,-2 0 2 0,2 4-9 16,-2-1-2-16,-2 0-4 0,-3 4 6 0,3 2-18 16,-3-3 6-16,-4 0-12 0,1-1 9 0,-5 1-5 15,-2-1-10-15,0-4 4 0,3 3-1 16,-3-11-9-16,0 2 4 0,0 2-14 0,0-3 10 16,0-1-5-16,0 1-4 0,0-8-7 15,0 9 17-15,0-4-5 0,-12 5-12 0,12-6 5 0,-1 0 8 16,1-2-12-16,0 0 4 0,0 0 19 15,-1-2-11-15,1-2-6 0,1-1-8 0,-1 1 3 16,2-4-8-16,8-7 14 0,0-1-7 16,-1-6 5-16,2 1-12 0,-1 1 11 0,2-2-6 15,3 1 3-15,-5-1-8 0,3-2 15 0,0 4-13 16,-7-3 7-16,4 0-3 0,-4 3-1 16,0-2 4-16,-2 1 9 0,1-1 7 0,-5 9-6 15,0-4 12-15,0-2-14 0,0-2 11 0,0-1-10 16,0-1-2-16,0 0-1 0,0 0 11 0,0 0-2 15,-9-20-3-15,3 21 9 0,-2-1 11 16,3-1-25-16,-1 2 8 0,-1-2 19 0,2 3-9 16,-1-2 25-16,-2 5-6 0,-1-1-8 0,2 0 6 15,0 2-31-15,-1 0 17 0,3 4-1 16,1 4 17-16,-1-1-12 0,3 2-29 0,-1 2 13 16,2 0-1-16,0 0 23 0,-1 2-31 15,1-1 29-15,0 0-27 0,0 2 13 0,-2-2-36 16,3 0-1-16,-3 1-13 0,2 0-36 15,0 2-13-15,0 0-38 0,1 0-39 0,0 0 15 16,0 0-78-16,0 0-70 0,-13 14-111 0,12-13-7 16,2 2 39-16,3 0 17 0,-1 0 15 0,1 2 9 15</inkml:trace>
  <inkml:trace contextRef="#ctx0" brushRef="#br0" timeOffset="34515.45">21772 4515 428 0,'1'1'314'16,"-1"1"-30"-16,1 1-39 0,1-3-33 0,2 0-32 15,-1 0-19-15,3-3-27 0,0 3-13 16,13-2-18-16,-8 2 4 0,19-6-6 0,-9 3-13 15,3 0-14-15,-4-1 1 0,-2 3-13 0,0-3-19 16,1-2 0-16,-1 4-4 0,-5-1-9 0,-2 0-16 16,1 2-45-16,-5 1-3 0,2-3-48 15,-1 0-14-15,-1 3 10 0,-2-1-128 0,2-2-151 16,-3 3 24-16,1-1 26 0,-2 0-13 0,-1-1 13 16,2 2 40-16</inkml:trace>
  <inkml:trace contextRef="#ctx0" brushRef="#br0" timeOffset="34794.1">21859 4717 461 0,'0'3'218'0,"2"-1"0"15,3-2-36-15,3 2-8 0,-1-4 7 0,1 2-26 16,13 0-14-16,-7 0-17 0,4 0-16 0,29-12 14 15,-19 9-25-15,-3-1-7 0,-5-1-4 16,3 1-9-16,-4 1-13 0,1-2-6 0,-8 3-11 16,-3-1-10-16,0 2 11 0,-1-1-10 0,-3 0 9 15,1 1-8-15,-2 0-14 0,0 0-9 0,-1-1-8 16,-1 2-31-16,-1-3-29 0,4 3-35 16,-5-1 7-16,4 0-145 0,-4-1-111 0,3 0-13 15,-2 1 23-15,-1-1 24 0,1 0-11 16,1-2 15-16</inkml:trace>
  <inkml:trace contextRef="#ctx0" brushRef="#br0" timeOffset="35779.93">22438 4548 287 0,'0'-4'298'0,"0"1"-49"0,2-2-57 0,-2 3-14 15,0-1-9-15,0 1-38 0,2 1-22 0,-1 1 3 16,0 0-18-16,-1 1-17 0,3 1 1 16,-2 1 1-16,4 1-22 0,-2 1 5 0,3 8 11 15,-1-2-15-15,3 2-13 0,-5-3 2 16,4 5-9-16,-4-3-12 0,-1-2 10 0,2 0-4 16,-4-5-3-16,4 0-11 0,-3 2-5 0,0-2 16 15,-1-3-5-15,2 3 9 0,-2-3-1 16,1 1 5-16,-1-1-1 0,1 0 7 0,-1-1-2 15,0 1 19-15,0-2-17 0,0-2 3 0,0 1 1 16,-1-1-26-16,0-4 7 0,1-1 3 16,-2-8 8-16,2 7-27 0,0-8-5 0,0-1 7 15,0-3 11-15,4-21-5 0,0 16-15 0,1 6 10 16,2-2 2-16,0 2-28 0,0 0 4 16,0 3 12-16,0-1 5 0,2 5-21 0,0 0 12 15,0-3-14-15,0 7 5 0,2-1 3 0,1 0-2 16,2 4 20-16,-3-2-22 0,1 2 2 15,-5 3 13-15,1-1 6 0,2 2-11 0,-10 1 0 16,7 0-8-16,5 0-5 0,14 11 10 16,-11-3-6-16,-2 3 0 0,0-1 20 0,-4 5-16 15,4-1 10-15,-3 3-16 0,-2-1 22 16,2 3 0-16,-4-1-13 0,-1-1 9 0,4 0-5 16,-4 1-13-16,-3 1 16 0,0-2-11 0,-1-4 18 15,3 3-18-15,-3-5 4 0,1 1 5 16,-2-4 2-16,2-1 0 0,0 0-14 0,-1 0 3 15,-1-3 13-15,1 2-13 0,-1-3 5 0,0 2 4 16,0-3 8-16,0 1-15 0,1 1 0 16,1-1 2-16,-2-1 9 0,0-1-38 0,1 3 1 15,-1-2-12-15,1-2-46 0,-1 0-16 0,0-2 9 16,0 2-129-16,0-4-82 0,2 3-75 16,-1-4 0-16,0 0 61 0,2 1-16 0,1 1 12 15,5-8 1-15</inkml:trace>
  <inkml:trace contextRef="#ctx0" brushRef="#br0" timeOffset="36134.38">23145 4495 299 0,'-4'-3'359'0,"1"0"-72"0,2 2-44 0,-1 0-41 16,2-2 0-16,-2 0-37 0,-1 3-23 16,3-1-22-16,5 1-8 0,-4 0-15 0,4-2-5 15,1 2-1-15,15 0-22 0,-2-1 8 0,3-1-14 16,5 1 7-16,-4 1-15 0,-2-1-12 16,4-1 8-16,-4 0 10 0,-3-1-25 0,0 0 9 15,-3 3 0-15,-2-2 0 0,-2 2 5 16,-1-3 19-16,6 1-21 0,-6-3 19 0,-3 3-2 15,1-4-16-15,-4 4 3 0,2 1-38 0,-3-2 8 16,0 1-18-16,0-1-3 0,-2 3-33 0,2-3-41 16,-3 2-21-16,0-2-67 0,1 3 15 15,-1 0-149-15,0 0-106 0,0 0 4 0,0 0 25 16,0 0 25-16,0 0 27 0,0 0 20 16</inkml:trace>
  <inkml:trace contextRef="#ctx0" brushRef="#br0" timeOffset="36522.48">23702 4192 610 0,'2'-4'263'0,"-1"-2"-9"0,-1 4-34 0,0-3-26 16,-1 4 3-16,2-2-32 0,1 0-9 0,1 2-29 15,-3 0-12-15,-3 1-22 0,3 0-9 16,0 0-10-16,-1 1-6 0,2 3-12 0,-2 3 10 16,2-2-14-16,2 16-7 0,-3-11-10 15,0 5-1-15,0 5-3 0,0 3-2 0,0 3 0 16,0-1-2-16,0-1 5 0,13 25-18 0,-11-24 4 16,3 2 12-16,-2-4 3 0,-3 1-14 15,4-4-11-15,2 1 4 0,-6-1-6 0,3-1 5 16,-2-2 5-16,0-5 5 0,2-3-16 15,-3 1 5-15,1-3-3 0,0-3-7 0,1 2 16 16,-2-1-11-16,2-3 13 0,-1 0-11 0,1 2 5 16,-2-2 4-16,0 0-27 0,1-2-46 15,-1 0-30-15,0 0 8 0,0 0-188 0,0 0 23 16,13-12 21-16,-4 1-175 0,0 0 33 0,1-1 24 16,1 2 20-16,-4 2 12 0,4-1 0 15</inkml:trace>
  <inkml:trace contextRef="#ctx0" brushRef="#br0" timeOffset="36923.28">24302 4338 254 0,'-3'0'323'15,"2"-1"-58"-15,-2 1-54 0,2-2-24 0,-2 2-12 16,3 0-20-16,2-2-33 0,-1 1 15 0,3 1-25 15,0-1-8-15,3 0-28 0,11-4-2 0,-2 1 2 16,3 0-3-16,-1 0-19 0,-4 0 5 16,2-1-10-16,-4 2-4 0,1-2-14 0,2 0 9 15,-6 4 3-15,1-3-8 0,7 0-22 16,-8-2 7-16,2 4-13 0,-3-1-17 0,-4 2-55 16,1-2-9-16,-2 3-17 0,3 0 7 15,-4-3-134-15,0 2-132 0,1 0 22 0,-1-1 24 16,-1 2-23-16,-1-2 19 0</inkml:trace>
  <inkml:trace contextRef="#ctx0" brushRef="#br0" timeOffset="37192.67">24380 4523 724 0,'0'1'282'15,"1"-1"-48"-15,0 1-28 0,3-2-28 0,2 1-1 16,2 0-30-16,1-1-22 0,10-1-17 16,-12 2 6-16,8 0-29 0,2 0-8 0,-1 0-7 15,20-6-2-15,-21 6-10 0,3-5-10 16,-5 2 0-16,0 3 8 0,-8-2-18 0,5 0-5 16,7-2-4-16,-5 0-35 0,4-2-11 0,-2-2-11 15,-5 2-29-15,-1 2-44 0,-2-1 10 0,-2 2-203 16,7-5-79-16,-4 1 25 0,-2-1-25 15,1 2 11-15,-2 0 6 0</inkml:trace>
  <inkml:trace contextRef="#ctx0" brushRef="#br0" timeOffset="38199.78">24992 4000 339 0,'3'-1'239'0,"-2"1"-15"0,0-1-8 16,0-1-52-16,2 1-12 0,-3 1 2 0,0 1-28 16,-3-2-14-16,2 1-8 0,-4-2-12 0,1 2-7 15,-2-1-12-15,-1 1-2 0,0-1-17 16,2 1-7-16,-2 0 0 0,7 0-7 0,-10 0-2 16,2 0-12-16,-2 0-1 0,3 0 11 15,0 0-12-15,-1 0-8 0,2 0 5 0,-2 0-2 16,-3 0-20-16,-2 0 27 0,-5 10-16 15,10-8 2-15,2 0-17 0,1 1 22 0,0-1-19 0,2-2 6 16,-1 3-2-16,2 0 17 0,-1 2-14 16,-1-1 6-16,2-1 3 0,-1 1-10 0,2 0-9 15,0 2-7-15,-2-2 18 0,2 1 6 16,-1 1-6-16,2 1-3 0,-2-1 2 0,2-6-5 16,0 7 1-16,0 7-3 0,0-2 2 0,0-1 6 15,0 1 3-15,0-4 4 0,0 3-9 16,0-2-3-16,0-3-15 0,0 2 22 0,0-1-6 15,18 14-2-15,-18-10 2 0,3-5 14 0,-2-2-30 16,-1 3 26-16,2-5-17 0,1 5 11 16,-3-5-14-16,1 1 23 0,1 0-11 0,-1-3 13 15,0 1-27-15,5 0 12 0,-3 1-4 0,2-2 4 16,0 0-9-16,-5 0 11 0,0 0 7 16,8 0-2-16,18-10-13 0,-10 6 13 0,-4-2-11 15,4-1 2-15,-3 2-8 0,-1 1 9 0,3-3 10 16,-5 4-5-16,-1-1-1 0,0 1 9 0,0 3-26 15,-4-3 15-15,4 2 4 0,-3-1 6 16,1 2-18-16,1-1 11 0,8-2-16 0,-7 3 10 16,3 0-5-16,-1 0 11 0,-2 0-23 15,1 0 4-15,9 10 17 0,-11-7-2 0,0-1 7 16,5 6-10-16,-4-4-7 0,-2 2-9 0,1 0 9 16,-4-3 9-16,2 2 7 0,-3 0-7 15,7 3 5-15,-5 0-7 0,-3-1 13 0,1 0-13 16,-2-3-4-16,1 2-2 0,0-1 12 0,-2 0-5 15,1 0-8-15,2-2-1 0,-3 3 1 16,0-1 11-16,0 0-6 0,0-5-10 0,0 0 11 16,0 8 6-16,0-1 7 0,0-2-17 0,0 0 17 15,-12 16-7-15,9-10-13 0,-1-2 22 16,0-2-21-16,0 0 11 0,0-1 4 0,-3 7-3 16,4-6-2-16,-1-1-3 0,-1 1-1 15,-2-4 8-15,3 1-2 0,1 1-3 0,-1-3 6 16,-1 3-3-16,0-2 14 0,-6 4-1 0,0-2 2 15,2 0-4-15,-6 3 6 0,3-2 1 16,-1-1 0-16,2-1 4 0,0 4-9 0,-2-5-3 16,6 2-4-16,1-3-2 0,-1 2-8 15,2 0 13-15,1-4-6 0,0 3 13 0,1-3-9 16,-2 0-3-16,1 3-9 0,1-1 13 0,0-2 2 16,-1 1-9-16,1-1-4 0,0 0-2 0,-1 0-15 15,1 1-14-15,3-1-52 0,0 0-45 16,0 0 13-16,-8 0-259 0,8 0-22 0,-7 0 29 15,-2-13 44-15,8 8-13 0,-1 1 30 16,2 0 2-16</inkml:trace>
  <inkml:trace contextRef="#ctx0" brushRef="#br0" timeOffset="51674.41">17469 6561 400 0,'-16'0'279'0,"-11"21"-33"0,17-19-12 15,4-1-17-15,0-1-6 0,1 2-17 0,5-2-25 16,0 0-14-16,0 0-10 0,0 0-11 15,0 0-1-15,-12 3-41 0,15-3-11 0,4 2 9 16,1-2-24-16,16 0-5 0,-12 0 14 16,10 0-7-16,3 0-27 0,5 0 19 0,27-12-34 15,-29 7 18-15,4 0-27 0,-3-2 0 0,-1 5-6 16,1-5-32-16,-3 2-30 0,-4 0-43 16,-1 2-48-16,-3-1 14 0,-9 2-114 0,1 1-95 15,-7-4-28-15,-1 5 43 0,-4 3-6 16,-1-3 13-16,-5 0 44 0,2 2-12 0</inkml:trace>
  <inkml:trace contextRef="#ctx0" brushRef="#br0" timeOffset="51846.17">17549 6700 246 0,'0'3'151'0,"0"-2"38"16,3 1-11-16,0-2-18 0,1 1-26 15,19-2 19-15,-13 1-17 0,6 0-20 16,27-10-21-16,-17 6 3 0,4-2 6 0,1 2-47 15,-1-1-21-15,2-2-40 0,-5 4-1 0,1-4-98 16,-6 0-97-16,0 3 17 0,-3-1 13 16,-4-3-117-16,0 1 11 0</inkml:trace>
  <inkml:trace contextRef="#ctx0" brushRef="#br0" timeOffset="52242.37">18525 6033 943 0,'8'-11'302'0,"-3"1"-12"0,-1 7-36 0,0-2-56 16,0 2 10-16,-1-1-59 0,1 2-16 0,-1 2-7 16,0 0-8-16,-1 1-29 0,0 4 12 15,1 1-34-15,8 11 33 0,-3 1-33 0,-2 4 0 16,0 0 4-16,1 3-27 0,1 1 10 0,-2 1 2 15,-1 1 28-15,-2-3-17 0,2 4 24 0,0 0-35 16,-1-1-2-16,-2-2-9 0,2 1-3 16,-1-1-17-16,1-2 32 0,1 1-40 0,-1-3 4 15,1-3 8-15,1 0-8 0,0-1-7 16,0-5 1-16,-2 4-3 0,4-2-18 0,-3 0 17 16,1-6 20-16,-4 0-16 0,3-1-13 0,1-7 7 15,-3 5 20-15,3-4-2 0,9 5-40 16,-1-2 6-16,-3-3 8 0,1-2-50 0,-1 1 0 15,-11-1-36-15,14 0-37 0,18-15-24 0,-15 10-28 16,-3-2 17-16,0-3-171 0,-2-6 27 0,-2 4 26 16,-1 1-123-16,-7-3 51 0,3-1-11 15,-5 3 71-15,0 4 16 0,0 0-84 16</inkml:trace>
  <inkml:trace contextRef="#ctx0" brushRef="#br0" timeOffset="52414.52">18633 6316 360 0,'-3'-4'253'0,"0"3"-31"0,-2-1-14 0,5 0-19 0,0-1-45 16,0 1-19-16,5-3-1 0,4-3-8 15,8-3-42-15,-2 4 13 0,6-3-12 16,3 2-18-16,1-2-15 0,1 2-20 0,0 1-22 16,-1 1 1-16,-2 4-128 0,-1-4-85 0,-4 5-155 15,-4 0 42-15,-5-3 16 0,-1 3-13 16</inkml:trace>
  <inkml:trace contextRef="#ctx0" brushRef="#br0" timeOffset="52816.17">19310 6454 436 0,'-12'15'199'0,"0"0"-7"16,-1 1-3-16,0-2-36 0,-2 1-8 0,5 2-11 0,-2 2-31 15,1 1 0-15,2-1-19 0,3 1-5 16,3-1-5-16,0 1-15 0,0-1 12 16,3-8-10-16,0 2-28 0,15 16 17 0,-8-12 3 15,3-5-2-15,-1-1-21 0,7 0 13 0,-1-3 27 16,0-3-12-16,5-1 10 0,-5-4 18 0,-9 0-4 15,6 0 20-15,19-17-9 0,-15 6-22 16,0-1 22-16,-3 2-6 0,2-3-3 0,-4-4 10 16,-3-2-40-16,-2 1 16 0,-4-1 7 15,0 1 18-15,-2 8-66 0,0-3 12 0,-14-18-9 16,8 14 31-16,0 2-37 0,-3 1-24 16,0 0-20-16,1 1-30 0,-2 3-39 0,2 1-9 15,2 0-57-15,3 5 14 0,-4 0-161 0,4 1-127 16,0-1 27-16,3 1 28 0,0 3 22 0,0 0 36 15,0 0-8-15,0 0-7 0</inkml:trace>
  <inkml:trace contextRef="#ctx0" brushRef="#br0" timeOffset="53088.47">19713 6609 234 0,'2'2'313'0,"2"3"-59"0,-1-2-37 16,-1-1-15-16,1 2-39 0,-1-1 7 0,0-1-8 15,0 2-3-15,2-2-27 0,-3 3 15 16,3-2-31-16,-1 1-14 0,-1 0-15 0,2-3 13 16,-1 4 11-16,-1-3-43 0,2 1 5 0,0 1 16 15,-2-1-12-15,0-3 10 0,1 3-9 16,-1-2 14-16,0 0-5 0,-2-1 3 0,0 0-8 16,0 0-45-16,0 0 19 0,0 0-54 15,0 0-4-15,8-10-37 0,-7 8-40 0,-1-1-22 16,0 0-48-16,0-1 16 0,-1 3-162 15,4-5-121-15,-2 1 28 0,3 0 27 0,1 1 31 16,5-8 12-16,8 1 14 0,-4 0 5 16</inkml:trace>
  <inkml:trace contextRef="#ctx0" brushRef="#br0" timeOffset="53466.54">20063 6459 392 0,'4'-2'265'15,"-3"-1"-67"-15,-1 2-5 0,0 1-38 0,0 0 5 16,0 0-30-16,0 6-9 0,0-4-25 16,1 5-15-16,-1-3-17 0,3 14 8 0,-3-8-28 15,0 3 27-15,6 19-6 0,-3-14-14 16,-1 2 0-16,3-1-4 0,1-4-7 16,-1 0 1-16,2-1-8 0,0 0 2 0,2-3-1 15,-2-3-17-15,3 0 11 0,-2-1 5 0,1-5 5 16,10 4-16-16,-2-5 17 0,-17-1-7 15,14 0-8-15,17-11 18 0,-12 4-11 16,-2 0 4-16,-2-4-8 0,-2 1 11 0,-1-3-10 16,-1-1 14-16,-4-2-2 0,-1 2 16 0,-3-1-7 15,2-2-3-15,-5 10-1 0,0-8-17 16,-15-14-7-16,3 12 0 0,-3-3-9 0,-3 5 25 16,-3 3-27-16,-1-2 21 0,0 6-2 0,3-2-25 15,1 5-1-15,3-2-8 0,3 1-41 0,1-1-10 16,0 6-20-16,1 1-28 0,10 0 11 15,0 0-135-15,0 0-111 0,0 0-55 16,-11 9 17-16,13-8 47 0,2 3 16 0,1-2 14 16,3-2-2-16</inkml:trace>
  <inkml:trace contextRef="#ctx0" brushRef="#br0" timeOffset="53845.7">20431 6445 461 0,'2'-5'293'16,"1"3"-17"-16,1-1-36 0,0-1-48 0,-2 1-6 16,1-1-26-16,11-1-11 0,-3-3-26 15,2 8-15-15,0-3-14 0,-3 1-10 0,0 1-8 0,1 1-18 16,-2 0-9-16,1 0-6 0,4 0-10 16,9 15-5-16,-14-12-2 0,1 5 1 0,-2 1-11 15,-3-2-10-15,-1 0 9 0,-3 1-9 16,0 1-6-16,-1-1-2 0,0-8 6 0,0 9 3 15,-15 20-7-15,6-12 15 0,-1-4-4 16,2 3 5-16,-5-1-8 0,0-1 1 0,2-2-4 16,1 0 10-16,3-2-11 0,1 0-20 15,0-5 8-15,2 2 1 0,-3-2 14 0,7-1-10 16,-1-1-1-16,1 2 9 0,-1-3-6 0,1-2-6 16,0 0 8-16,13 6-2 0,-6-6 12 15,0 2-23-15,12 0 3 0,-8-2 10 0,1 0-13 16,2 0 13-16,-1 0-33 0,-3 0-23 0,18-12-14 15,-15 12-8-15,1-2 9 0,-5 1-120 0,0-2-55 16,5-3-120-16,-3 5 15 0,-4-5 22 16,2 3 15-16,-3-2 13 0</inkml:trace>
  <inkml:trace contextRef="#ctx0" brushRef="#br0" timeOffset="54368.6">20937 6336 303 0,'-1'-5'328'0,"-3"2"-39"0,4-1-50 0,0 1-31 16,-1 1-40-16,1-2-24 0,0 3-1 16,-1 1-30-16,1 0 6 0,-2 2-18 0,4 1-11 15,-2-1-10-15,0 1-11 0,0 2-9 0,0 0 2 16,1 2-15-16,-1-3 16 0,0 4-24 0,1-2-6 15,-1 0-7-15,0 1 16 0,8 11-4 16,-6-13-9-16,1 3-5 0,2-5 8 0,-3 4-11 16,1-2-9-16,1-3-8 0,1 2 20 0,12 3-18 15,-6-5 10-15,10 2-15 0,-6-4 16 16,-2 0-22-16,-2 1 14 0,8 0 6 0,-3 0 0 16,-4-1-1-16,0 2-8 0,5 1-4 15,-5-3 5-15,1 0 0 0,0 1-5 0,-4-1-6 16,-3 3 1-16,3-2 8 0,-1 1-15 15,-3-1 22-15,9 6-14 0,1 1-2 0,-5-2 6 16,-4 0 3-16,0 0 5 0,2 1 1 0,0 3-10 16,-3-3 3-16,-3 3-5 0,0-1 5 0,0-1-5 15,-2-8 0-15,0 13-1 0,0 0 2 16,0-1-10-16,-13 15 25 0,7-17-22 16,-2 4 5-16,-3-4-1 0,3 2 0 0,-4-2-3 15,0-1 12-15,-1-3 5 0,0 0-15 0,-1 0 5 16,1-2 6-16,3-1-2 0,1-1 9 0,3-2-23 15,0 1 9-15,-1-1-8 0,7 0-27 16,0 0-31-16,-9 0-32 0,9 0 7 0,-8 0-107 16,-8-18-26-16,8 6-103 0,2 0-39 15,4 4 17-15,-3-1 19 0,3 1 59 0,0-1 9 16</inkml:trace>
  <inkml:trace contextRef="#ctx0" brushRef="#br0" timeOffset="54672.25">20964 6285 436 0,'0'-4'219'16,"1"1"-26"-16,3 0-26 0,-1-1-7 0,4 2-9 15,-2-1-18-15,12-2 7 0,-2 0-29 0,1 0 10 16,2 0 6-16,-3-2-13 0,3 3-9 16,1-2-10-16,-4 4-16 0,1-4-2 15,-3 5-19-15,3-5-9 0,-3 4-2 0,-3-4 7 16,-2 6-12-16,-1-1-18 0,0-1-21 0,-1 2-50 16,-6 0-61-16,0 0 10 0,9 0-140 15,-9 0-154-15,8 0 63 0,-2 0 6 0,-6 0 17 16,7 0-32-16</inkml:trace>
  <inkml:trace contextRef="#ctx0" brushRef="#br0" timeOffset="54950.17">21557 6799 474 0,'0'6'252'0,"-2"-1"-33"0,0 2-39 0,4 1-19 16,-4-1-7-16,2 4-4 0,0 2-35 15,0 3 9-15,0 0-19 0,0 2-11 0,0-3 7 16,0 2-23-16,0-1-8 0,0-3-22 16,0-1 6-16,0 0 0 0,0-3-7 0,0 0-11 15,0-2 12-15,0-1-41 0,0-6-15 0,0 7-40 16,0 0 7-16,0-7-184 0,0 0-143 15,0 6 13-15,4-1 43 0,-4-7 37 0,1-3-22 16</inkml:trace>
  <inkml:trace contextRef="#ctx0" brushRef="#br0" timeOffset="55528.88">21898 6341 931 0,'0'-5'311'0,"0"2"-60"0,0-1-10 16,-2 3-40-16,6-3-39 0,-4 5-6 15,-2 0-41-15,0 2 10 0,2 2-25 0,0-1-19 16,0 4 7-16,0 10 14 0,0-8-43 15,0 5 14-15,0 1-31 0,0 3-6 0,0-1 6 16,0 0 3-16,0 0-4 0,10 7-21 0,-10-25 11 16,0 9-10-16,0-1 14 0,0-3-1 15,0-5-4-15,0 7 4 0,11 0 5 0,-5-4-18 16,0-2-18-16,-1-1-3 0,16-2 18 0,-14 2-5 16,6 0-17-16,22-12 0 0,-17 11 8 15,1-3-3-15,-1 0-14 0,2 4 21 0,-1-6-27 16,-10 5-7-16,4 0 24 0,6-1-16 0,-19 2 19 15,11 0 9-15,0 0-22 0,-2 0-14 16,-1 0 31-16,15 18-1 0,-16-12-16 16,6 3-11-16,2 2 35 0,-3-2-20 0,-1 3 3 15,0 0-14-15,-1 1 14 0,-3-2-3 0,1 2 6 16,0-1 19-16,-2 2-34 0,-3-4 11 16,2 3 3-16,-3-2-5 0,-2-1 1 0,0-10 4 15,0 9 9-15,0-1 7 0,0-1-7 16,0-1-8-16,0 0-3 0,0-6 25 0,-11 18-14 15,1-6 20-15,1-3-11 0,-3 1-9 16,1-3-10-16,-1 0 16 0,2-3 4 0,-4 1-11 16,-3-2 3-16,5 1-1 0,-3-1-34 0,-4-2-9 15,4-1-39-15,9 0-33 0,-6 0-57 0,-2 0 14 16,5 0-95-16,-9-13-94 0,4 7 25 16,4-2 23-16,0-4 20 0,3-2-88 0,2 4 15 15,1 2 0-15</inkml:trace>
  <inkml:trace contextRef="#ctx0" brushRef="#br0" timeOffset="55805.55">21975 6289 212 0,'-2'-4'351'0,"-1"1"-71"0,3-1-65 16,0 4-13-16,1-4-23 0,3 1-38 0,1 2-12 15,11-6 0-15,0 2-19 0,2 1-4 16,1-3-25-16,4 4-4 0,-5-2-16 0,5-2-33 16,1 4-45-16,3-2-38 0,1 1 7 15,-4-4-206-15,2 3 21 0,1 0 16 0,0-6 21 16,-5-1 13-16,1-1-148 0,0 1 70 0</inkml:trace>
  <inkml:trace contextRef="#ctx0" brushRef="#br0" timeOffset="56090.65">23053 5915 689 0,'4'-2'275'0,"1"0"-41"0,0-2-45 0,11 0-9 16,0-1-20-16,6 0-7 0,1 3-32 16,4-1-14-16,3-1-4 0,-1 0-11 0,5 2-14 15,-1 0-13-15,-1 0-7 0,-3-1-11 0,-1 3-18 16,-3-1-22-16,-3 0-34 0,-3-3-3 15,-6 1-25-15,-1 3 4 0,-2 0-132 0,1-1-140 16,-5-1-36-16,2 0 22 0,-4 2 39 0,1 0-10 16</inkml:trace>
  <inkml:trace contextRef="#ctx0" brushRef="#br0" timeOffset="56401.06">23259 6162 692 0,'-4'4'269'0,"-3"1"-39"0,7-2-22 15,0 1-24-15,2-3-5 0,4 1-3 16,11 3-30-16,7-3-17 0,4 2-23 0,4-1-19 16,-1 1 14-16,1-1-17 0,0-2-11 0,3-1-8 15,-1 0 11-15,-3 2-14 0,-1-2 16 16,-16 0-18-16,2 0-16 0,8 0 6 0,-4 0-11 15,-3 0 12-15,-1 0-9 0,-4 0 4 16,-1 0 0-16,-3 0-3 0,-8 0-35 0,8 0 1 0,-8 0-9 16,9 0-18-16,-9 0-33 0,0 0-28 15,9-5-66-15,-9 4 12 0,-4 1 14 0,-1-3 10 16,0 1-305-16,-7-6 27 0,2 0 26 16,-4-4 39-16,1 0 20 0,2-1-39 0,-1 0-2 15</inkml:trace>
  <inkml:trace contextRef="#ctx0" brushRef="#br0" timeOffset="82325.23">22719 7535 471 0,'-15'-14'275'0,"15"14"-40"0,0 0-40 0,-22-29-17 16,21 25-22-16,1-1-12 0,-2 0-6 0,4-1-23 15,-1 0-16-15,-1-2 0 0,15-14-36 16,-3 12 5-16,2-1-15 0,4 2 0 0,-3 1 7 16,2 1-12-16,-3 2 0 0,6 1-16 0,3 3 7 15,-1 1-33-15,0-2 15 0,-13 2-5 16,7 0 6-16,15 12 2 0,-15-6-8 0,-4 0-9 15,0 2 1-15,-1 7 7 0,-2 0-6 0,-9-3-4 16,8 5 4-16,-8 3-9 0,0-10 7 16,0 5 6-16,-12 20-18 0,5-15 12 0,2 0-5 15,-2-4 3-15,-6 3 7 0,5-1-5 16,-4-1-5-16,3 0-6 0,-2-2 6 0,-4-1 3 16,3-2 11-16,0-2-12 0,1 2-7 0,3-5-10 15,0 0 21-15,4-3-5 0,0 2 6 16,1-3 6-16,1-1-11 0,0 2 5 0,1-2-2 15,-1-2 10-15,2 3-12 0,0-3-11 0,0 0 3 16,0 0 13-16,14 4 8 0,6-5-15 16,-10 1 13-16,8 0-8 0,29-13 0 0,-18 9 3 15,1-3 9-15,1-1-4 0,-2 1-11 16,2 1 4-16,-5 2 7 0,5-3-8 0,-3 0 9 16,-5 0-25-16,-1 3 12 0,-4 0-3 15,0 0 1-15,-8 0-10 0,-1 1-42 0,-4 1-29 16,3-2 7-16,-5 1-129 0,0 1-178 0,1-2 7 15,-1 1 25-15,0-2 25 0,3 1 21 16,5-4 7-16</inkml:trace>
  <inkml:trace contextRef="#ctx0" brushRef="#br0" timeOffset="82544.12">23525 7490 860 0,'-4'-3'288'0,"2"1"-41"0,1 2-29 0,-1-3-16 16,2 3-33-16,-4-1-28 0,4 1 8 16,0 0-39-16,0 0-7 0,0 1 1 0,0 0-22 15,0 3 14-15,0-1-32 0,0 0-23 16,0 1-19-16,0 0-34 0,0-2-48 0,0 2-61 0,2 0 9 16,-4 1-84-16,2-2-153 0,-3 2 11 15,1-5 22-15,0 3 22 0,-1-3-8 0,2 0 12 16</inkml:trace>
  <inkml:trace contextRef="#ctx0" brushRef="#br0" timeOffset="83071.03">23740 7235 580 0,'3'-8'327'15,"0"2"-39"-15,-2 4-13 0,0-3-11 16,-1 2-40-16,1 2-37 0,1-2-15 0,-1 0-23 15,-1 1-14-15,3 3-26 0,-5 0 13 0,2 5-12 16,-7 5-29-16,4 3-5 0,-2-6-5 16,0 10-5-16,4 2 20 0,-3 1-30 0,-1-1 7 15,5 0-28-15,-3 0-5 0,3-5-11 16,0-1 5-16,0-5-4 0,0 1 14 0,0-3-14 16,0-7 0-16,0 0-10 0,0 9 2 15,0-3-10-15,0-6 5 0,0 0 1 0,0 5-12 16,0-5 29-16,12 9-3 0,-6-9-25 0,11-4 29 15,-1-5-3-15,0 1-25 0,-5 3 6 0,8 0-11 16,0-3 32-16,-3 1-43 0,2-1 28 16,0 1 7-16,2 0-23 0,-2 6 19 15,-5-6-20-15,6 4 24 0,-9 0-17 0,0 2-9 16,-10 1-2-16,9 0 12 0,-2 0-10 16,2 0-6-16,11 14 28 0,-7-6-22 0,1-1 17 15,-4 1-16-15,0 3 19 0,-2 2 4 16,0-2-29-16,-1 0 6 0,-3-1 8 0,-1-1 2 15,-1 0-9-15,1-5 1 0,-3 4 21 0,0-8 8 16,0 7-34-16,0 1-9 0,0 2-1 0,-17 15 25 16,11-8-18-16,-4-3 23 0,2-4-19 15,-2 0 4-15,1 2 32 0,0-5-34 0,-3 1 9 16,1 1 7-16,1-4-10 0,-6 4-2 0,0-3-40 16,4-2-17-16,-1-1-26 0,6-3-15 15,-2 0-43-15,-1 0 15 0,10 0-43 0,-11 0-48 16,-17-14-93-16,17 3-85 0,-2 1 33 0,4-2 24 15,-1-1 23-15,0-3 56 0,2-1-38 16</inkml:trace>
  <inkml:trace contextRef="#ctx0" brushRef="#br0" timeOffset="83289.45">23640 7201 315 0,'2'-4'205'16,"11"-3"-23"-16,0 0-17 0,-3 3-35 0,8-3-8 15,5-2 6-15,0 2-33 0,-2 0-6 0,-1 0 2 16,7-1-45-16,-3 1-22 0,-2 0-29 16,1 2 13-16,-6-1-2 0,-1 0-212 0,-1 2 17 15,-3-2 15-15,-5 3-132 0,1-1 11 0</inkml:trace>
  <inkml:trace contextRef="#ctx0" brushRef="#br0" timeOffset="83866.81">24358 7067 452 0,'1'0'344'0,"1"0"-42"0,-1 0-37 0,-1 0-23 16,2-1-23-16,-1 1-29 0,2-2 16 0,1 1-58 16,-1 0-16-16,16-2-9 0,-3-2-22 0,5 1-7 15,2 3 16-15,-1-3-18 0,2-1-13 16,-4 1-24-16,3 1-10 0,-4 1-6 0,-3-2 4 16,3 1-5-16,-6 1-16 0,-4 1 19 15,-2 0 10-15,1 1-28 0,-8 0 14 0,0 0-21 16,7 0 13-16,-7 0-16 0,0 0-5 0,7 0-8 15,-7 0 8-15,8 0 12 0,-8 0-18 16,0 0 27-16,0 0-18 0,0 0 3 16,5 0-19-16,-5 0 12 0,0 0 13 0,0 0 6 0,0 0-12 15,9-9-1-15,-9 9-24 0,0 0-2 16,-1 0 2-16,-1 0 24 0,1 0-15 16,1 2 3-16,-3 0-8 0,1-1 8 0,1 3-4 15,-2 0 21-15,0 1-3 0,1 0-27 0,2 3 6 16,-9 7-6-16,7 2 10 0,-4 0-1 0,5 1-9 15,-2 4 40-15,2-1-8 0,1-12-8 16,0 4-12-16,0 3-15 0,0 1 15 16,0 0 11-16,0 2 18 0,0-1-25 0,0 2-6 15,11 17-2-15,-10-20 13 0,3-1-2 0,1 0 20 16,-3 0-6-16,1-4-12 0,-2-3-21 0,-1 2 6 16,4-6-4-16,-4 2 42 0,2-1-22 15,0-1-4-15,-1-2 2 0,-1-3 4 0,0 0-7 16,0 0-2-16,0 5-17 0,0-5 24 0,0 0-39 15,0 7-29-15,0-7-25 0,3 8-32 16,-5-9-80-16,5 1 18 0,-3-3-119 0,-1-1-154 16,2 3 32-16,-1-5 18 0,1 2 27 15,1-1 91-15,9-4-4 0,-3 1 6 0</inkml:trace>
  <inkml:trace contextRef="#ctx0" brushRef="#br0" timeOffset="84392.45">24889 7056 272 0,'0'-11'305'0,"-3"-5"-42"0,3 3-18 16,-3 3-27-16,3 10-23 0,0-7-9 0,-6-8-12 16,6 9-3-16,0 6-19 0,0 0 19 0,0-8-55 15,0 8-3-15,0-5-1 0,0 5-1 16,0 0-10-16,0-8-42 0,0 8 9 0,0 0-24 16,0 0-9-16,0 0 7 0,-3-11 15 0,3 13-21 15,0 2 10-15,3 0-24 0,-3 0-2 16,3 3-10-16,-1 0 35 0,2 10-37 0,1 0 15 15,0 0 0-15,1 3-18 0,0-1 23 0,0 1-16 16,-1 2-18-16,3-1 24 0,-2-2 1 16,1 6-21-16,2-3 1 0,-1 2 31 0,-1-1-31 15,-1-2 5-15,-3 3-14 0,2-2 22 16,0-1 31-16,0-1-39 0,2 2 16 0,-2-6-12 16,-1 1 13-16,2-2 6 0,-3 2-28 15,-1-6 29-15,1-3-6 0,-1-1 8 0,1 0-10 16,-2-3 17-16,-1-1-32 0,2 3-1 0,-2-2 23 15,2-3-21-15,0 1 14 0,-2 0-20 0,0 0 4 16,3-1-2-16,-3-1-22 0,-1 2-22 16,-1-4-65-16,2 1-56 0,0-1 14 0,-2-1 14 15,-1 1 13-15,1-4-315 0,-1 2 59 0,-7-6-11 16,4 2 36-16,-5-5 60 0,6 5 20 16,-1 1 15-16,5 5 8 0</inkml:trace>
  <inkml:trace contextRef="#ctx0" brushRef="#br0" timeOffset="91516.32">18917 10193 347 0,'-15'0'114'0,"-8"29"-22"0,18-24-49 0,5 4 37 16,-3-2-10-16,1-2 6 0,2 0 0 16,0-2 1-16,0 2-26 0,-3 1 13 15,3-6 14-15,0 0 24 0,0 6-47 0,0-6 39 16,13 14-8-16,-7-9-1 0,7 2-15 0,4-2 14 16,2-1-13-16,-8-4 5 0,6 0-9 15,6 0 4-15,27-16-14 0,-23 9 5 0,2-1 15 16,-6-2-13-16,5-1-14 0,-5-1 1 0,6-2-3 15,-4 1-9-15,1-2-8 0,-1-2 3 0,1 1 9 16,-3-3-11-16,1-1 1 0,-2 0-18 16,-1-1 14-16,4 1-9 0,0-4-1 0,1-1-12 15,-3-1 6-15,3 2 9 0,-1-3 2 16,-2-4-20-16,1 0 14 0,0 1-4 0,-1-1 1 16,-1-3-4-16,0 1 12 0,-3 1 0 0,2-2-16 15,-2 0 14-15,-1 0-6 0,1 0 1 16,-2-2-6-16,1 2 10 0,1-1-18 0,-5-1 8 15,4 1-1-15,-3 1-14 0,2 1 20 0,1 1 4 16,-1-3-13-16,-2 4-13 0,2 0 10 16,0 3-4-16,1-1 8 0,0 1-15 0,0-1 7 15,2 2-1-15,1-1 6 0,-1 3 15 0,2-2-11 16,3-1-12-16,0 3 19 0,3-1-5 16,-1-1-9-16,1 4-1 0,1 0-3 15,-1-1 2-15,2 5 2 0,-1-4 0 0,2 5 0 16,0-2-7-16,2 2-7 0,4-1 11 0,2 4 5 15,0-1-9-15,-1 0 11 0,3 0-10 0,-4 3-3 16,3-2 16-16,-7 5-4 0,1-2-6 16,-1 0-7-16,1 5 3 0,-3 1 4 0,-2 1 6 15,-1-3-2-15,4 5 0 0,0-2 3 16,0 5 1-16,-1-2-15 0,-16 2-1 0,9 0 7 16,4 0-1-16,32 14 12 0,-27-9 1 15,0 5-4-15,0-3-5 0,-1 3 7 0,3 1 2 16,-1 0-19-16,-1 0 9 0,2 2 7 0,-1-1-12 15,2 0 14-15,-1-1-1 0,-1 3-8 16,1-3 6-16,0 4-3 0,-3-5 0 0,1 4-16 16,1-4 11-16,-4 4 8 0,-3-2 4 15,3 1 1-15,-4-2-17 0,-2 3 5 0,-1-1 2 16,1 2 5-16,-3 1-10 0,1-6 7 0,0 7 0 16,-3-2-7-16,-1 2-7 0,0 1 12 15,-4 2-8-15,3 0 1 0,-4-3-5 0,-1 5 13 16,2-3 4-16,-5 1 1 0,3 1-7 0,-6-2-11 15,3 2 6-15,6-1-3 0,-6 1 12 16,5 1-11-16,-3-2 22 0,0 0-8 0,-1 2-6 16,1-1-9-16,-1-1 21 0,1 1-8 0,2 1-6 15,-4-3 5-15,6 3 4 0,-4-3-2 16,1 0-6-16,-2 0 8 0,4 2-10 0,-3-1-9 16,-1 0 20-16,3-2-6 0,-1 1-16 0,-2-1 15 15,5 0 4-15,-3 0 4 0,3-2-3 16,-2 2-18-16,3 1 19 0,-3 0-8 15,2 0-13-15,-1-1 15 0,2-2-3 0,-2 2 6 16,0 1-13-16,0-3 10 0,0 1 3 0,1-2-5 16,0 2 7-16,1-3-7 0,4 1 16 15,-7 0-12-15,8 1-7 0,-8-1 8 0,2-1 4 16,2-2-11-16,-2 2-4 0,1-3 15 16,-2 0-7-16,2 0 0 0,2 0 2 0,2 0 0 15,5-2 4-15,-1 2-3 0,0-3-3 16,5-1 4-16,0 3-8 0,0-5-10 0,-1 2 13 15,0-2 4-15,2 0 0 0,-3 0 2 0,8 2 7 16,-4-3-5-16,1-1-11 0,-1 2-3 16,0-2 2-16,0-1-6 0,-1 3 23 0,4-3-6 15,-2 4-7-15,-3-5-9 0,2 2 7 0,-4 1-5 16,1-1 6-16,-2-2-6 0,-4 0 16 0,4 2-16 16,0-1 4-16,-1-2 16 0,0 0-17 15,-3 1 2-15,-9-1 4 0,3 0 0 0,4 0 7 16,1 0-9-16,-3 0-4 0,1 0 4 15,-4 0-5-15,-1 0 8 0,-2 0-1 0,-4 0-11 0,-1 0 11 16,0 0 15-16,-7 0-8 16,8 0-9-16,-8 0-12 0,7 0-34 0,-7 0-27 15,9 0 6-15,-9 0-161 0,0 0-186 0,9-1 32 16,-12 1 49-16,2 0 24 0,-4 0 19 0,1-2 14 16,-7 1 6-16</inkml:trace>
  <inkml:trace contextRef="#ctx0" brushRef="#br0" timeOffset="92610.14">18650 10864 261 0,'-1'-2'130'0,"-2"1"-19"15,3 1-15-15,0-1 53 0,0 1-52 0,0-4-30 16,2 4 9-16,2-2 29 0,-4 2 6 0,0 0-44 16,29-6 17-16,-9 2-16 0,4 2-7 15,2-1 14-15,4 0-21 0,3-2-11 0,-1 1 2 16,5 3-9-16,1-3-9 0,2 0 3 16,2 3-20-16,4-1 35 0,-1-1-38 0,6 1-9 15,1-1 25-15,5-1 2 0,-1-2-23 16,3 2 19-16,2-2-13 0,2 2 31 0,1-1-46 15,-1 0 46-15,3 0-9 0,2-2-13 0,3 3-2 16,-3-1 4-16,-4 0 0 0,2 0-19 16,1-2-14-16,-3 0 30 0,2-2-2 0,3 4 10 15,0-1-36-15,2-1 32 0,0 0 10 0,1 2-45 16,2-2 24-16,-3-1-3 0,2 3 19 16,3-2-11-16,-2 0 0 0,-1 2-5 0,3-1-13 15,1 0 19-15,-1 1-16 0,-4 0 9 16,4 1 9-16,-1-1-4 0,-6 4-3 0,0-3-16 15,-2 1 18-15,-3 2-2 0,2-1-4 0,-5 1-1 16,1 1-13-16,-2 0 21 0,-1 0-2 16,1-3-8-16,2 3-7 0,-2-1 12 0,-30 1 12 15,15 0-23-15,8 0 22 0,3 0-29 0,2 0 13 16,2 0-2-16,-1 0-8 0,1 0 8 16,-1 0 15-16,0 0-15 0,-3 0-6 0,1 0 24 15,0 0-22-15,-1 0-2 0,-1 0 19 16,-1 0-12-16,1 0-15 0,-3 0 9 0,0 0 10 15,-3 0-22-15,-1 0 0 0,-1 0 16 16,-3 0 9-16,-2 0-25 0,-1 0 11 0,-1 0 16 16,-2 0 3-16,-2 0-6 0,2 0-16 0,-2 0 11 15,0 0 4-15,-3 0-14 0,-1 0 19 0,-2 0-4 16,-4 0 8-16,-1 0-8 0,-3 0 6 16,-3 0-1-16,0 0-16 0,-6 0 18 0,-1 0-9 15,-1 0 13-15,-2 0 5 0,1 0 1 16,-4 0-7-16,-6 0 9 0,9 0-9 0,-3 0-12 15,-6 0 8-15,8 0 5 0,-8 0-6 0,8 0-34 16,-8 0-39-16,6 0 5 0,-6 0-131 16,0 0-170-16,7 0-19 0,-7 0 50 0,12-15 19 15,-12 12 14-15,0-2 15 0</inkml:trace>
  <inkml:trace contextRef="#ctx0" brushRef="#br0" timeOffset="94712.89">20867 7895 367 0,'0'0'140'16,"0"0"-19"-16,0 0-17 0,0 0-1 0,0 0-38 16,0 0 8-16,0-12-20 0,0 12-7 15,0 0-5-15,0 0 23 0,0 0-31 0,0 0 32 16,0 0-24-16,0 0-15 0,0 0-3 15,0 0-3-15,0 0 5 0,0 0-1 0,0 0-20 16,0 0 24-16,20 4-6 0,-20 3-3 0,-5 10 0 16,4-3 3-16,-3 4-2 0,3-4-40 15,-3 3 2-15,3 0 48 0,-3-1-16 0,4-1-15 16,-1 2 0-16,-3 0 1 0,4 0 2 0,-4-1 8 16,4-3-5-16,-4-3 31 0,0 9-3 15,3-1-59-15,0-4 3 0,0 2 13 0,-2-2 1 16,1 6 1-16,1-2 3 0,-1-1 40 0,0 0-33 15,2 1 15-15,-2 0-26 0,2 3 1 16,0-1 0-16,0-12-1 0,0 5 34 0,0 0 20 16,0 1-38-16,0 3 16 0,0-5 8 0,0 2-48 15,0 2 17-15,13 13 25 0,-11-15-34 16,1-5 25-16,-2 9-35 0,-1-6 38 0,3-3-5 16,-2-1-26-16,-1 1 41 0,0-9-17 0,0 8-34 15,0 1 47-15,0-4-11 0,0 2-4 16,0 0-16-16,0 1 30 0,0 4-37 0,0 0 20 15,0 1-33-15,0-2 27 0,0-2 14 16,0-1-1-16,9 21-14 0,-7-17 31 0,-2-1-26 16,3-1-30-16,-3-2 53 0,0-1-3 0,4 1-36 15,-4-3 15-15,2 14-6 0,1-7 11 16,-2-2-5-16,2 0-27 0,-3-2 30 0,2 0-34 16,0 0 33-16,-1 1-24 0,0 8-3 15,0-3 40-15,2-3-30 0,-3-3-11 0,0 3 22 16,1-3 32-16,2 8-49 0,-1-3-4 0,-2-1 41 15,1-1-52-15,-1 0 45 0,2 7-13 16,-2-5 20-16,0-6-38 0,0 5 43 0,0 1-37 16,0-1 29-16,0-1-19 0,0 0 7 0,0 3-3 15,0 0 14-15,0-1-32 0,0-1 1 16,0-1 30-16,0 3 22 0,0 1-22 0,0-3-7 16,0 3-11-16,0-1 25 0,0 1-37 0,0-2 7 15,0 0 3-15,10 17 49 0,-10-16-27 16,0-1-13-16,4 5 5 0,-4-6 12 0,1 1-40 15,0-3 22-15,1 8-20 0,-2-3 42 16,0-3-29-16,2 0 42 0,0 6-13 0,-1-3-10 16,-1-7-14-16,0 0-15 0,0 3 20 15,0-2 10-15,0 0-41 0,0 5 24 0,0 1 19 16,0-1-7-16,0 3-13 0,0-2 34 0,0 2-15 16,0-2-8-16,0-1-12 0,0 2 10 15,0 1 6-15,0-2 3 0,0-2 1 0,0 3-4 16,0-2-14-16,0-1 12 0,5-2-22 15,-5 0 25-15,13 17-2 0,-13-13-7 0,0-3-8 16,1-2 15-16,3 0-29 0,-4 0 15 0,0 6 19 16,4 1 12-16,-4-3-20 0,1-4-9 15,-1 0 9-15,0-1-8 0,1 1 5 16,-1-3 0-16,0 1 2 0,0-8 15 0,0 8-27 16,0-1 10-16,0 7-19 0,0-2 21 15,0 2-16-15,0-4 26 0,0 0-8 0,0 2-4 0,0-3-15 16,0 4 23-16,0 1-10 0,0 1-10 15,0-3 28-15,0 3-17 0,0 1-1 0,0-4 3 16,0 1-21-16,0-4 16 0,0 6 0 16,-6 14 6-16,5-18-26 0,1-3 28 0,0 2-31 15,0-1 23-15,0-1-17 0,0 1 4 0,0 0 13 16,0-1-1-16,0-2 19 0,0 2-16 16,0-2 3-16,0 0-9 0,0 0-22 0,0 1 10 15,0 0 22-15,0-2-11 0,0 2 6 16,0 0-4-16,0-1 7 0,0 0 21 0,0 7-16 15,0-2 10-15,0 0-29 0,0-1 16 0,0-1-15 16,0-2 8-16,0 1-4 0,0-4 23 16,0-4-6-16,0 10-12 0,0-5-16 0,0 4 15 15,0-4-13-15,0 1 19 0,0 0-29 0,0 1 26 16,0 0 5-16,0-7-14 0,0 9-18 0,0-2 20 16,0-1-7-16,0 0 17 0,0 1-11 15,0 0 3-15,0 0-15 0,0-2 27 0,0 2-11 16,0-1-2-16,0 1-12 0,0 0 24 15,0-7-15-15,0 8-7 0,0-2 18 0,0-6 5 16,0 17-21-16,0-12-6 0,0 0 5 0,1 0 20 16,-1-2-5-16,0 2-14 0,0-2-9 15,0 0 35-15,0-3-19 0,0 0 3 0,0 0 14 16,0 0 14-16,0 8-38 0,0-8 20 16,0 7-24-16,0-7 26 0,0 0 8 0,0 5-3 15,0-5-7-15,0 0 0 0,0 0 0 0,0 7 0 16,0-7 11-16,0 0-19 0,0 0-2 0,0 0 8 15,0 7-4-15,0-7 3 0,0 0 2 0,0 0-7 16,0 0 1-16,0 6 13 0,0-6-11 16,0 0-10-16,0 0 5 0,11 13 0 15,-10-12 6-15,1 1 8 0,-1 0-9 0,2 1-3 16,-2-3-23-16,1 2 16 0,-1-1 7 0,-1 1-1 16,2 0 9-16,0-2-9 0,0 1 8 0,-2 0 8 15,1-1-7-15,1 2-10 0,-1-2 17 16,-1 0-6-16,2 0-14 0,0-2-11 15,-1 2-50-15,3 0 5 0,-4-2-195 0,0 0-119 16,0-1 23-16,0-2 8 0,-4 1 50 0,-5-6 2 16</inkml:trace>
  <inkml:trace contextRef="#ctx0" brushRef="#br0" timeOffset="95938.84">19527 10038 422 0,'0'0'135'16,"0"0"-11"-16,0 0-29 0,0-14-14 15,0 14 32-15,9-20 1 0,-11 16-20 0,2 1-12 16,0 0-42-16,0 3 10 0,0-1 7 0,0 1-7 15,0 0 6-15,0 1-51 0,1 2 25 16,0 1 6-16,-1 1-13 0,1 1-1 0,5 10-1 16,-1 2-16-16,4 5 17 0,-7 1-11 15,5 1-9-15,-4 1 11 0,1 4 4 0,-1 0 25 16,4 0-24-16,-3-1 22 0,0 0-21 0,0-1-13 16,2 1-2-16,0-1 2 0,-3 1 1 15,4 1-18-15,-4 3 23 0,0-3-3 0,1-7-22 16,-1 6 33-16,2-3 2 0,-3-3-8 0,0-1-21 15,-1-1 4-15,4-2 17 0,-4 0 5 0,0-6-22 16,1-1 8-16,-2-1 24 0,1-4-13 16,-1 1-26-16,1-1 37 0,0-2-11 0,-1 0-2 15,0-1-16-15,0 1 11 0,2-2 8 16,-1 1-7-16,-1-1-9 0,0 0 21 0,0-1-5 16,0-2-11-16,0 0 11 0,0 0-38 0,0 3 16 15,-3-5-34-15,3-1-12 0,-1-1 5 0,0-2-58 16,0 5-40-16,-8-13-90 0,-1 3-121 15,4 4 51-15,2 1-9 0</inkml:trace>
  <inkml:trace contextRef="#ctx0" brushRef="#br0" timeOffset="96414.46">19567 10236 296 0,'2'-2'107'16,"-2"0"-46"-16,3 0-12 0,-3 1-9 0,0 1 25 15,0 1-37-15,-3 2-4 0,1 0-2 0,1 0 48 16,-8 11-32-16,-2 1 14 0,-1-1 1 16,-6 5-6-16,4-2-4 0,-3 0-6 0,-1 2-5 15,2-1 19-15,-2 0-7 0,1-2-4 16,2 5-12-16,-3-4 8 0,1 4 13 0,1-1 16 15,-1 0-7-15,4 1-61 0,-6-1-11 0,4 1 2 16,2-3 45-16,-4 3 16 0,1-1-1 0,1-2-54 16,3-2 5-16,2-1 22 0,1-1-12 15,0-6 7-15,5-1 0 0,-2 0-2 0,5-3-12 16,0 0 37-16,-1-2-48 0,2 0 1 16,0-2-57-16,0 0-31 0,0-6-5 0,3 0-114 15,3-9-93-15,2 0 10 0,1-3 22 16</inkml:trace>
  <inkml:trace contextRef="#ctx0" brushRef="#br0" timeOffset="96762.29">19305 10227 287 0,'-17'17'117'0,"-1"-1"-30"16,0 2-22-16,-5-2-11 0,-1 5-4 16,4 0-7-16,-3 3-4 0,1-2 25 0,-3-1-4 15,4 6 19-15,-4-3 1 0,1 1-11 0,0 3-6 16,-1-2-12-16,-4 1 9 0,7 0 6 0,-2 0-41 15,4-3 8-15,2 0 15 0,-1-3-20 16,2-3-14-16,0 0-10 0,2-2 8 0,4-4-17 16,0-1 26-16,4 0 1 0,2-4-2 15,1-4-3-15,4-3-1 0,2-3-155 0,0-4-51 16,7-6-121-16,3-4 1 0,-1-1 2 16</inkml:trace>
  <inkml:trace contextRef="#ctx0" brushRef="#br0" timeOffset="97053.36">18997 10278 247 0,'-9'21'104'0,"0"-1"3"15,-6 1-15-15,4 0-11 0,-3 0-10 16,-1 0 27-16,-3-4-9 0,1 6 0 0,-2-2-9 16,2-1 8-16,-2-1-28 0,0 0 14 0,1-2-7 15,0-1-1-15,-1 1-22 0,1-1 5 16,-2-1 4-16,2 0-8 0,4-4-11 0,0 2-1 16,1-5 4-16,5-1-11 0,1-2-32 0,3-2 2 15,0 1-88-15,0-1-39 0,1-1-142 16,1-2-41-16,3-2 10 0,2 1 4 0</inkml:trace>
  <inkml:trace contextRef="#ctx0" brushRef="#br0" timeOffset="98250.8">22805 10045 328 0,'0'0'169'0,"0"0"-12"16,0 0-5-16,0 0-14 0,0-13-13 0,0 13-44 16,-16 0 34-16,16 0-21 0,0 0-26 0,0 0 1 15,0 0 2-15,0 0 5 0,-20-20-35 16,20 22 1-16,-2 0 4 0,0 1-32 0,2 1 24 15,0 1-9-15,0 3 4 0,0-1 9 0,0 14-4 16,0-9-20-16,0 7 0 0,0 4 3 0,0 3-6 16,0 4-18-16,0-1 16 0,0 1 7 15,14 31-2-15,-11-29 4 0,1-3-11 0,-1 0-11 16,1-2-2-16,3 2-4 0,-4-2 13 16,0-2-9-16,3 1 17 0,-3-1-19 0,0-1 11 15,1-1-15-15,-3-2-14 0,1 4 25 0,1-6 5 16,1 0-3-16,-2 0-9 0,-1-1 4 15,-1-12-30-15,0 2 41 0,0 2-10 0,0-2 26 16,0-1-27-16,0-7 0 0,0 10-16 16,0-10-3-16,0 7-4 0,0-7-38 0,0 6 5 15,0-6-119-15,7 5-132 0,-7-7-15 16,1-3 19-16,0-1-11 0</inkml:trace>
  <inkml:trace contextRef="#ctx0" brushRef="#br0" timeOffset="98689.53">22922 10265 448 0,'-3'-7'213'0,"1"0"-55"0,2 1-9 0,-1 2-41 15,1-1 19-15,-1 2-39 0,1-1 24 0,0 2-43 16,0 1 29-16,0-1-18 0,0 0 6 16,0-1-29-16,-1 3-15 0,2 3-19 15,1-1 24-15,0 1-6 0,9 7-16 0,-1 4 0 16,6 2 7-16,-2 2-8 0,5-6-31 0,-1 6 39 15,4-3-5-15,-2 4-1 0,5 1-11 16,1 1 3-16,4 0-4 0,-1-2-1 0,4 1-4 16,2-1 24-16,-3-2-22 0,2 0-11 0,-1-1 5 15,1-1 11-15,-5-2-9 0,-1 0 7 16,-3-3-42-16,2 2 33 0,-4 0-14 0,-3-3-17 16,0-2 16-16,-4 1-8 0,-4-5 10 0,-3-1-64 15,-1 1 10-15,0-3 6 0,-2 2-18 16,-1-2-63-16,-5 0-58 0,0 0-130 0,0 0 22 15,0 0 11-15,6-11 6 0</inkml:trace>
  <inkml:trace contextRef="#ctx0" brushRef="#br0" timeOffset="99003.93">23448 10214 269 0,'-3'-7'220'16,"0"3"-41"-16,1-2-11 0,1 2-31 0,1 3-10 16,-2-3-18-16,0 2-35 0,6 2-25 15,-4 0 30-15,2 2-8 0,1 0-4 0,9 10-2 16,0-4-14-16,4 1-13 0,2 8 21 16,2-7-17-16,3 5-12 0,-1 1-5 0,1-1 11 15,2 0-7-15,0-1-41 0,3 3 27 0,0 0 14 16,-1 0-4-16,2 1-34 0,0-3 22 0,0 0 6 15,-3 0-2-15,0-3-7 0,-5 2 11 16,3-2-18-16,-1 1-2 0,-4-4-47 0,0 1 13 16,-3-2-1-16,-1-3 2 0,-4-2 4 0,-2 1 3 15,-4-2-63-15,2-2-37 0,-7 0-87 16,0 0-91-16,0 0 33 0,0 0 10 0</inkml:trace>
  <inkml:trace contextRef="#ctx0" brushRef="#br0" timeOffset="99305.8">23806 10125 425 0,'0'-4'126'0,"0"3"4"0,0 1-18 0,1 0-14 15,2 0-6-15,-1 1-1 0,2 3-16 16,11 6-4-16,-1-1-49 0,3 1 4 15,0 2 31-15,3 3-19 0,-1-1 24 0,2 2 11 16,2 0-41-16,-1 1 12 0,2-2-11 0,1 4-16 16,2-3 29-16,-1 2-16 0,-1 0-12 0,1 1 30 15,0-6 1-15,-2 2-1 0,0 1-35 0,-2-1-17 16,1-3 17-16,-4 0-18 0,3-1 28 16,-6-2-33-16,0-1 33 0,-5 0-44 15,-1-2 25-15,-2-2-1 0,-3-3-121 0,-1-1-57 16,0 4-147-16,-3-3 18 0,0-1 14 0,-1 0 8 15</inkml:trace>
  <inkml:trace contextRef="#ctx0" brushRef="#br0" timeOffset="119962.13">23207 8096 236 0,'0'0'78'0,"0"0"35"0,0 0-40 0,0 0-20 15,0 0 21-15,0 0-20 0,0 0 3 0,0 0-15 16,0 0-23-16,0 0 39 0,0 0-10 16,0 0-5-16,0 0-5 0,0 0-3 0,0 0-5 15,6-18-2-15,3 13-4 0,5-3-2 16,1 0-1-16,2 2-2 0,2 2-15 0,0-2 2 15,3 2 1-15,1 2-2 0,0-1 11 0,4 0-25 16,-4-1 24-16,5 2-9 0,1-1 0 16,0-2 0-16,0 4-1 0,-1-2-2 0,1 2-15 15,0-2 29-15,1 2-25 0,0-2 6 0,1 0-10 16,-1 1 14-16,0-2-22 0,2 1 2 16,0-2 0-16,1 2 51 0,1 0 5 0,-7-3-4 15,7 4-59-15,1-4 8 0,0 2 29 16,2 2-6-16,0-4-1 0,2 5-1 0,-3-3 4 15,1-2-23-15,4 2 28 0,-4 0-3 16,0 0-10-16,-1-2 0 0,2 4 18 0,0-5-4 16,-3 2-32-16,2 1-6 0,-4 1 18 0,3-2 23 15,-6 1-40-15,2 0 35 0,-2 0-36 16,3-1 28-16,-4 2 13 0,1-4-4 0,-2 3 0 16,-1 1-30-16,-1 2 33 0,3-3-3 15,-1 4-1-15,-1-4 0 0,0 4-35 0,2-6 26 16,-3 5-16-16,-1-5-5 0,0 4 30 0,0-1-11 15,-1-3-1-15,3 3 0 0,-5-2-36 16,1 0 41-16,-4 2-20 0,0 1 3 0,-2-2 0 16,-3 2 18-16,-4 1-26 0,-2 1 32 15,-1-3-5-15,-1 1 12 0,-1 1-1 0,-1 0-3 16,-2 1-13-16,2-1 9 0,-1-1-4 0,-1 2-5 16,-2 0-21-16,0 0 18 0,0 0-9 15,0 0 13-15,0 0-16 0,0 0 27 0,8 0-12 16,-8 0 0-16,0 0 0 0,0 0-18 0,7 0-11 15,-7 0 26-15,0 0-33 0,0 0-12 16,0 0-11-16,7 0-163 0,-7 0-79 0,0 0-34 16</inkml:trace>
  <inkml:trace contextRef="#ctx0" brushRef="#br0" timeOffset="121684.98">19067 11509 237 0,'-15'0'222'0,"15"0"12"0,0 0-40 15,0 0-12-15,0 0-16 0,-14 0-25 0,14 0-7 16,0 0-28-16,-20 12 13 0,20-12-22 15,-3 0-1-15,3-1-6 0,3 2-22 0,-1-1-1 16,0 1-9-16,5 0-23 0,2-1 2 16,-2 0 17-16,15 2-18 0,-14-2-5 0,8 0 3 15,2 0-2-15,3 0 3 0,-2 0-13 0,3 0-5 16,-5 0 2-16,0 0 3 0,3 0-3 16,-7 0-18-16,0 0-13 0,-4 0-14 0,0 0-35 15,0 0-23-15,-1 0 8 0,-8 0-80 0,7 0-123 16,-2 0-93-16,8-5 15 0,-9 2 50 15,-1 0 16-15</inkml:trace>
  <inkml:trace contextRef="#ctx0" brushRef="#br0" timeOffset="122132.1">19506 11376 477 0,'5'-12'108'16,"-1"-2"6"-16,7 3-26 0,-2-1-10 0,2 4-9 16,3 0-12-16,1 2-2 0,-1 1 3 15,0-1-8-15,3 4 1 0,-7 2 0 16,3 0-31-16,-5 0-5 0,2 0 1 0,19 12 24 16,-18-6 5-16,1-1-26 0,-1 5-17 0,3 0 0 15,-5 2 1-15,3-3 14 0,-3 4-2 16,-1 3 1-16,-5-5 10 0,4 5-3 0,-6 2-1 15,3-2-2-15,-4-2-59 0,0-6 4 16,-11 15 5-16,4-8 2 0,-2 0 34 0,-1-1 11 16,-2-1-12-16,1-1-2 0,-3 0 0 0,3-2 14 15,-4 0 15-15,1 2-3 0,1-3-2 16,0-4-19-16,1 2 0 0,4-2 12 0,3 1-27 16,-1-2 28-16,3-2-19 0,0 0 6 0,-1 1 15 15,3 0 4-15,0-3 7 0,1 0 3 16,0 0 2-16,0 0 15 0,16 5-58 15,-9-4 35-15,2-1 11 0,12 0-39 0,-9 0 25 16,5 0-26-16,4 0 21 0,1 0-19 16,1 0 9-16,26-12-6 0,-24 10-15 0,-13 2 0 15,4 0-74-15,6 0-35 0,23-9-48 0,-22 4-172 16,-5 0 20-16,5-3-31 0,-8-1-6 16</inkml:trace>
  <inkml:trace contextRef="#ctx0" brushRef="#br0" timeOffset="122291.67">20060 11490 272 0,'-2'-1'232'0,"2"-3"-45"0,0 2-39 16,2-1-31-16,0 2-28 0,-2-2 18 16,2 2-25-16,3-1-8 0,-2 1-86 0,-1 1-37 15,3-1-50-15,-2-2-167 0,1 3-51 0,0-3 9 16</inkml:trace>
  <inkml:trace contextRef="#ctx0" brushRef="#br0" timeOffset="122791.73">20214 11250 231 0,'0'-6'224'0,"0"2"-32"15,-2-1-43-15,1 1 18 0,2-1-28 0,-2 5-56 16,2-3-3-16,1 3 5 0,-2 0-3 0,0 3-24 16,1 0 13-16,0 0-8 0,2 0-5 0,1 2-28 15,-3 2 18-15,0-2-4 0,2 11 7 16,-1 0-32-16,2-2-12 0,-1-1 24 0,-1-2-3 16,1-3-18-16,-1 1 4 0,0-4 13 15,-1 2-13-15,-1-2-8 0,2-1 1 0,-1 0 15 16,2-1-31-16,0-1 7 0,1 0 27 0,1 0-6 15,1-2-6-15,1 2-13 0,1-2 4 0,-8 0 13 16,12 0-5-16,5 0-24 0,-3 0 26 16,1 0-1-16,-2 0-8 0,-3 0 14 0,0 0 3 15,-1 0-16-15,-1 0 10 0,1 0-19 0,-3 0-15 16,1 0-3-16,-1 0 0 0,3 0 29 16,10 1 7-16,-5 6-5 0,-4 0-10 0,-4-3-20 15,4 6 23-15,-1-4-7 0,-2 2 4 0,-4 0-7 16,1 0 14-16,-3 0-11 0,2-4 7 0,-2 1-28 15,0 4 45-15,-1-1-7 0,0 0-8 16,0 2 4-16,0 2 0 0,-14 15-4 0,8-14-5 16,-3-1-22-16,2 0 31 0,0-5 1 15,3-1 8-15,-3-1-43 0,-1 0 31 0,4-1 5 16,-3-1-2-16,1 0-27 0,3-2-3 16,-3 0-9-16,2 0 2 0,-1-1-108 0,5 0-58 15,0 0-150-15,-23-12 23 0,14 1 16 0,-1 0 4 16</inkml:trace>
  <inkml:trace contextRef="#ctx0" brushRef="#br0" timeOffset="122990.75">20169 11240 553 0,'5'-5'179'15,"7"-7"-4"-15,0 3-27 0,1-1-25 0,4 3-23 16,-1 0 7-16,5-1-18 0,-6 3-55 0,3 1 6 16,0-1-40-16,1 5 0 0,3-5-145 15,-7 3-195-15,2-1 13 0,2 1-41 0</inkml:trace>
  <inkml:trace contextRef="#ctx0" brushRef="#br0" timeOffset="123370.73">20584 11185 320 0,'3'0'247'0,"3"0"-27"0,-2 0-19 0,4 0 0 16,7-3-17-16,-1 1-20 0,5-2-20 0,2 0-18 16,-1 0 1-16,1 1-10 0,3-2-22 0,-3-2-7 15,0 4-21-15,2-4 7 0,-1 3-6 16,-3-1-10-16,-2-1-1 0,-7 4-8 0,2 1-7 15,-4-1-6-15,-2 0 10 0,-2 0-11 16,1 1-6-16,-2 1 8 0,1-1-2 0,0 0-18 16,-2 1 13-16,0 0-9 0,3-1 4 0,-4 1-21 15,-1 0 12-15,0 0-4 0,0 0 5 0,0 0-11 16,14 12 2-16,-11-7-9 0,4 7 4 16,0 4-2-16,-1-1 8 0,0 0-3 0,1 1-6 15,-3 0 18-15,2 1-13 0,-2-1-8 16,4 0 10-16,-4 2-9 0,5-3 11 0,-3 0 12 15,0 1-9-15,3 1-10 0,-4-1 10 0,2 1-3 16,-1-5-25-16,2 5-60 0,-2-5-76 16,1 4 16-16,-1-8-264 0,-2-3 11 0,5-3 25 15,-9-2 1-15,7 0 21 0,17-12 54 16,-4 1-3-16</inkml:trace>
  <inkml:trace contextRef="#ctx0" brushRef="#br0" timeOffset="124066.15">23027 11282 256 0,'-10'-10'228'15,"2"3"-32"-15,2 0-12 0,1-1-32 0,1 1-7 16,0 0-32-16,3 2 3 0,1-1-25 0,-1 0 3 15,1 6-30-15,12-12 3 0,-2 3-26 0,5 2 20 16,-1 1-7-16,-2 1-13 0,-1 2-4 16,0 2-13-16,-1 1 11 0,-10 0-4 0,9 0-26 15,5 0 20-15,1 0-22 0,15 14 15 0,-17-7 6 16,-1 3 10-16,-5 1-1 0,0 3-29 16,-2-3-17-16,-2 4 27 0,-3-8-2 0,0 5-13 15,0 3 22-15,0 1-49 0,-17 18 36 16,9-16 0-16,-1-2-8 0,-1-3-2 15,0 0 6-15,1 1-1 0,-4 0 8 0,2-2-29 16,3 0 25-16,-5-1-12 0,6-5 26 0,4-1-18 16,-3 2-1-16,2-3-20 0,1 1 38 0,0 0-41 15,3-4 28-15,-1 2-1 0,1-3 9 16,0 0 1-16,11 4 11 0,5 0-9 16,5-4 12-16,-10 0-27 0,7 0 26 0,1 0-2 15,3 0-25-15,2 0-37 0,26-11-32 0,-25 10 5 16,2-3-125-16,-5 1-123 0,1-4-58 15,-2 0 26-15,-2-1 35 0,-3-2 4 0</inkml:trace>
  <inkml:trace contextRef="#ctx0" brushRef="#br0" timeOffset="124208.24">23457 11401 265 0,'1'-3'255'0,"-2"1"-63"0,1-1-16 16,0 3-11-16,0-3-40 0,-1 1-49 0,1-1 4 15,0 1-9-15,2 1-98 0,1 0-97 0,-3-1-169 16,4-1 7-16,-1-1 5 0</inkml:trace>
  <inkml:trace contextRef="#ctx0" brushRef="#br0" timeOffset="124657.77">23623 11158 413 0,'-1'-2'204'0,"1"2"-37"0,-2 0-21 0,2 0-29 15,0 1 0-15,2 0-23 0,-2 2-23 16,1 1 14-16,-1-1-4 0,4 2-35 0,-3-1 31 16,2 1-19-16,-1 0 10 0,1 1-26 0,2 7-30 15,4-1 28-15,-8-4 5 0,3 1-2 0,-2-4-13 16,1-1-5-16,0 2-2 0,2-4-9 0,-1 1-7 15,1 0-16-15,0-1 25 0,1-2-14 16,10 6-13-16,1-4 23 0,-5-1 9 0,3 2-14 16,-5-2 10-16,1 1-3 0,3 0-24 15,5 3 18-15,-8-2 6 0,-1-2-8 0,1 5-22 16,-2-6 43-16,-3 0-14 0,1 1-14 0,0 3-11 16,-2-1 14-16,1-2-5 0,-1 3-14 15,-1-2 21-15,1 1 12 0,5 8-43 0,-4-5 11 16,-1 0 27-16,0 0-1 0,-2 2-1 15,-2-4-9-15,1 4 10 0,-2-8-9 0,0 5 13 16,0 2-6-16,0-2 19 0,0 8-4 0,-11 8-12 16,9-14-5-16,-2 1-9 0,0-2-17 15,1-2 33-15,-3 0-3 0,4 0-13 0,-4-1 16 16,1-1 6-16,0 1-71 0,-10 4 4 16,3-2-82-16,12-5-79 0,-14 0-115 0,-1 0 23 15,-9-17-2-15,15 7 11 0</inkml:trace>
  <inkml:trace contextRef="#ctx0" brushRef="#br0" timeOffset="124849.5">23666 11144 581 0,'2'-2'223'0,"-2"-4"-35"0,2 5-32 0,11-7-32 16,-3 6 1-16,8-5-6 0,1 2-19 15,4 2-11-15,2-2-44 0,-5 2-23 0,3 1-39 16,-1-1 3-16,-3-1-163 0,-4-1-163 16,-2 2 21-16,0 0 5 0,-4-1 16 0</inkml:trace>
  <inkml:trace contextRef="#ctx0" brushRef="#br0" timeOffset="125254.27">24229 11043 436 0,'2'0'247'0,"2"-1"-42"16,3 0-30-16,10-1-22 0,1 0-11 0,-6 2-34 15,2 0-2-15,23-4-3 0,-15 3-2 0,-2 1-2 16,1-2-10-16,-6 2-15 0,5 0-23 15,-4 0 21-15,-3 0-15 0,-2-2-10 0,-1 2 8 16,-10 0-21-16,14 0 14 0,-1 0-26 0,-2 0 15 16,2 0-6-16,-4 0 6 0,-1 0-27 0,0 0 13 15,-8 0 2-15,7 0-4 0,-7 0-11 16,7 0 7-16,8 14-4 0,-11-10 2 16,0 1-1-16,5 5-17 0,0 5 14 0,-2 2 8 15,-3-3-1-15,4 5 6 0,-4-1 0 0,-2 3 3 16,0-3-7-16,3 2 7 0,-4-4-5 15,4 5 1-15,-5-3 6 0,4 0 5 0,-2 0-21 16,1 0-8-16,-3 0 19 0,3-6 0 16,-2 1-30-16,0-1-50 0,-1-4 7 0,0 2-340 15,0 3 30-15,-19 11 24 0,9-21-11 16,2-3 27-16,-1-3 20 0,-6-5 4 0</inkml:trace>
  <inkml:trace contextRef="#ctx0" brushRef="#br0" timeOffset="128218.17">2946 9155 513 0,'0'-15'148'0,"0"15"29"0,0 0-37 0,0-12-1 16,-15-5-21-16,15 13-37 0,1 1 15 16,-1 1 4-16,0-1-19 0,0 0-14 0,3-1-11 15,-2 1 12-15,-1 2-23 0,0 0-5 0,0-1 3 16,0 2-17-16,1 2 3 0,1-1-1 0,-2 0-13 15,1 4 7-15,2 0-6 0,0 2 8 16,1 8 1-16,-2 1-13 0,2 2 12 0,-2-1-17 16,0 3-3-16,0 1-13 0,3-2 19 15,-3 3-15-15,3-1 5 0,-1-1 13 0,0 1 0 16,-1-1-10-16,-1-2 21 0,2 1-18 0,-1-1 5 16,-1 1 2-16,2-1-3 0,-2-2-3 15,0-3 3-15,-1 4-6 0,1-5 11 0,0 1 3 16,-1-4-7-16,-1 1 2 0,1-5-6 15,2 4 5-15,-1 6 4 0,1-5-7 0,0-1 1 16,1-1 5-16,-2-1-8 0,2 1 0 16,3 4 11-16,2-3-25 0,-1 3 17 0,5-4-8 15,-3 1 8-15,0-3 3 0,-3-2-13 0,8 3 3 16,-2-2 13-16,-4-1-22 0,9 1 17 0,-3-3-7 16,1 2 3-16,3-1 0 0,-5-2-17 15,-2-1 2-15,0 2 16 0,-12-2-2 0,14 0-13 16,-1 0-9-16,-2 0-37 0,5 0 0 15,-2 0-1-15,10-14 5 0,-14 11-75 0,6-2-43 16,-5-2-44-16,-1-3-130 0,-2-2 26 16,-5 3-10-16,-2-3 13 0</inkml:trace>
  <inkml:trace contextRef="#ctx0" brushRef="#br0" timeOffset="128465.38">2729 9334 242 0,'0'-3'245'0,"0"1"-64"0,3 1-19 0,4-3-39 15,-4067 2 5-15,8165-4-29 0,-4076 2-9 0,3-1-21 16,-4 0 5-16,3 0-3 0,1 2-35 15,0-1-34-15,-1 4-1 0,6-2-109 0,-3-1-53 16,1-1 13-16,-2 1 12 0,1 1-183 0,-3-2-9 16</inkml:trace>
  <inkml:trace contextRef="#ctx0" brushRef="#br0" timeOffset="128713.9">3961 9378 347 0,'4'2'258'0,"-1"0"-53"0,-1-2-10 16,3 0-47-16,3 0-13 0,-2 0-35 15,17 0 12-15,-14 0-15 0,9 0 0 0,1 0-26 16,4 0-1-16,0 0-29 0,-1 0-24 0,2 0-32 15,-1 0 1-15,0 0-95 0,-1 0-22 0,0 0-75 16,-5 0-140-16,-2 0 40 0,-2 0 7 16</inkml:trace>
  <inkml:trace contextRef="#ctx0" brushRef="#br0" timeOffset="128902.15">4141 9493 232 0,'-5'3'262'0,"1"-3"-25"0,2 2-40 16,-2-1-15-16,6 0-17 0,0-1-27 16,0 0-12-16,2-1-2 0,5 1-21 0,-1 0-19 15,16-1-2-15,-12 1-23 0,8 0-15 0,4 0-43 16,3 0-20-16,0 0 1 0,5 0-140 16,-3 0-107-16,-2 0-94 0,-1 0 18 0,0 0 4 15</inkml:trace>
  <inkml:trace contextRef="#ctx0" brushRef="#br0" timeOffset="129451.2">5274 9109 269 0,'0'-6'221'0,"1"2"-38"0,1-1-46 0,-2 0 19 15,1 3-37-15,2-3-11 0,3 5 6 0,0-1-29 16,11 5-10-16,2 1-12 0,1 4-13 16,1 2 6-16,3 1-8 0,-3 1-11 0,3 2 4 15,0 1 0-15,1 0-10 0,3 0-8 0,0 1-6 16,4 1 14-16,0 0-3 0,1-3-2 16,0 1-28-16,-1-1-7 0,1-2 34 0,-4-1-3 15,-4 0-6-15,2-2-45 0,-2 0 25 16,-2-2-22-16,-3-1 3 0,-5 1-61 0,-2-3-33 0,-6-4-47 15,-4 1-114-15,-3-2-55 0,0-3 25 16,-3-1-9-16</inkml:trace>
  <inkml:trace contextRef="#ctx0" brushRef="#br0" timeOffset="129774.08">5871 8942 326 0,'1'-2'178'16,"2"0"-25"-16,-3 2-36 0,0 0-20 0,0 1 13 16,-2 0-35-16,0 3-9 0,-3 1-25 0,-9 7 7 15,-5 1 13-15,2 3-11 0,-1 4-27 16,-2 1 13-16,1 1-17 0,-1 3 26 0,-3 1-26 15,3 1 20-15,-2 0-31 0,0 1-12 0,1-1 54 16,0 1-6-16,1-2-47 0,-1 0 4 16,1-4 16-16,2-1 7 0,-1-3-10 0,3 3-22 15,0-2 7-15,2-6 26 0,2 3-15 16,0-7-11-16,0 2 1 0,3 1-107 0,5-10-84 16,3-2-132-16,2-2 15 0,2-2-65 15</inkml:trace>
  <inkml:trace contextRef="#ctx0" brushRef="#br0" timeOffset="130095.52">5411 8782 229 0,'0'0'251'0,"-3"0"-28"0,4 0-37 16,2 0-23-16,3-1-21 0,2 1-35 15,15-3 3-15,-11 3-6 0,27-6-22 0,-9 4-2 16,2 0-16-16,0-1 5 0,5 3-7 15,-3-2 2-15,1 2-38 0,2 0-45 0,-19 0 0 16,7 0-107-16,3 0-137 0,3 0-87 0,0 0 17 16,31 11 8-16</inkml:trace>
  <inkml:trace contextRef="#ctx0" brushRef="#br0" timeOffset="130358.64">6494 9174 714 0,'0'2'198'16,"1"-1"-25"-16,4-1-18 0,-1 0-16 0,1 1-35 15,1-2 17-15,2 1-40 0,12-1 6 0,-9 1-27 16,4 0 13-16,7 0-1 0,0 0-9 0,1 0-21 15,2 0-3-15,1 0-19 0,-2 0-32 16,-1 0-26-16,0 0 4 0,-1 0-113 0,-4 0-81 16,-3 0-102-16,-1-7-6 0,12-6 16 0,-21 10-8 15</inkml:trace>
  <inkml:trace contextRef="#ctx0" brushRef="#br0" timeOffset="131100.46">7296 9281 227 0,'3'-20'171'16,"3"-6"-35"-16,-3 2-12 0,1-3-26 15,-3-1 34-15,0 0-23 0,1-1-18 0,0 0 21 16,-1 1-16-16,-1 1-20 0,0 15-9 0,0-8 5 15,0-2 6-15,0-1-34 0,0 0 7 0,0 5 25 16,-15-19 1-16,14 25-25 0,-3 4-5 16,4-1 13-16,-3 2-18 0,1 1-29 0,2 2 13 15,-3 1-16-15,3-1 18 0,0 4-4 16,0 0 2-16,0 0 4 0,0 0-44 0,0 0 28 16,0 0-13-16,-4-8 7 0,4 8-23 0,0 5 23 15,2-1 7-15,0 2-4 0,1-1 1 16,-1 10-7-16,7 4-11 0,-2 0 15 0,4-1-11 15,3 3 11-15,0-2-6 0,4-5 4 16,1 3 8-16,-1-2-9 0,5-1 8 0,0-3-2 16,3 2-24-16,-1-3 26 0,2-1-14 0,0-2-4 15,-4-1 20-15,1-5-12 0,-15-1 19 16,7 0-27-16,17-11 22 0,-19-1-12 0,-1 0-2 16,-6-3 6-16,0-3 2 0,-3 0-8 15,-2-4-18-15,-2 3 12 0,0 2 7 0,0 4 6 16,0-2-1-16,0-3-3 0,0 1-1 15,-10-16-22-15,2 18 12 0,6 4 18 0,0 0-1 16,-1 4-4-16,-1 0 9 0,4 2-13 0,-1 1 3 16,-1-2-7-16,2 4 2 0,0-1 3 0,0 3-6 15,-1-2-17-15,-1 4 13 0,0 1-5 16,2-2 9-16,0 5 1 0,-2-1 3 0,2 0-3 16,4 12 14-16,-4-8-14 0,10 18-1 15,-4-3 14-15,4-1 2 0,4-1-13 0,0 1-1 16,3-1-15-16,2 4 16 0,4-2-14 0,1 0 14 15,-1 1-2-15,4 0-46 0,-2-2-43 0,5 1 8 16,-7-4-191-16,0-1-88 0,-2 0 5 16,1-4 22-16,-1 0 12 0,-4-1 1 15</inkml:trace>
  <inkml:trace contextRef="#ctx0" brushRef="#br0" timeOffset="131511.94">5931 9833 239 0,'-7'4'167'0,"4"1"52"15,6-3-36-15,5 1-24 0,18-3-4 16,8 0-2-16,-13 0-1 0,13 0-17 0,11 0-9 16,62-10-7-16,-37 5-19 0,7 1-4 15,7-3-15-15,2 4 5 0,7-2-1 0,-4-2-11 16,2 4-9-16,-4-2 2 0,0 2-9 15,-7-1-10-15,-5 0 3 0,-8 1-12 0,-4-1-3 16,-6 1-11-16,-7 2 7 0,-6-1-23 0,-6 0-18 16,-1 2-35-16,-23 0-28 0,8 0-7 0,-2 0 8 15,5 14-140-15,-25-11 17 0,-7 4-204 16,-6 0 24-16,-3 1 75 0,-6-1 15 0,-1 2 6 16</inkml:trace>
  <inkml:trace contextRef="#ctx0" brushRef="#br0" timeOffset="131981.57">6587 10120 244 0,'-18'2'107'16,"4"1"-22"-16,4-1-12 0,-1 0 10 16,-3 4-18-16,7 2-8 0,-1-2-24 0,-3 4 19 15,2 1-8-15,3 2-4 0,3-3 2 0,3 1-22 16,0-4 1-16,0-7-4 0,10 24 12 16,-1-13-1-16,2-1 27 0,6 2-4 0,-2 5-48 15,6-8 25-15,-2-1-2 0,1 0 13 16,0 0 2-16,1-2-19 0,1-2 7 0,-3 2 3 15,-1 0 0-15,4 3-3 0,-7-3-2 0,2 0 1 16,-3 2-2-16,-1 0-4 0,-2 0-8 16,-4-2 0-16,-1 1-12 0,-4-2 15 0,0 2-2 15,0 0-35-15,-2-4 2 0,0-3 1 16,0 0 2-16,-12 23 54 0,2-14-33 0,-1 4 45 16,-2-4 5-16,2 0-2 0,-7-4-32 0,4 0 39 15,-3-1-14-15,1 1-4 0,3-4 3 16,4-1-9-16,1 2-12 0,-3 0 0 0,7-2-20 15,-2 0 7-15,6 0 15 0,0 0-3 0,-7 0-13 16,7 0-35-16,-6 0 3 0,6 0-123 0,-8 0-69 16,8 0-141-16,0 0 23 0,0 0 13 15,0 0 26-15</inkml:trace>
  <inkml:trace contextRef="#ctx0" brushRef="#br0" timeOffset="132274.03">6235 10792 386 0,'7'2'235'16,"12"5"-31"-16,9-3-22 0,4-2-7 0,0 1-28 15,4-1-8-15,6-1-27 0,6 0 5 0,6-1-14 16,-25 0-10-16,15 0-5 0,7 0 2 15,4 0-18-15,-1 0 5 0,2 0-40 0,46-12 15 16,-57 8 1-16,-4 2-23 0,-4 0 3 16,-6 0 7-16,2-1-12 0,-6 0-14 0,-5 3-10 15,1-3-20-15,-18 3-23 0,5 0-18 0,-4 0-31 16,-6 0 9-16,11 10-145 0,-14-9-138 16,-1 3 24-16,-10 3 21 0,-3-2 10 0,-4 0 6 15</inkml:trace>
  <inkml:trace contextRef="#ctx0" brushRef="#br0" timeOffset="132738.27">6435 11364 310 0,'-1'9'193'0,"1"0"-4"0,0-1-19 15,1-1-17-15,5 8-27 0,-1 3-15 16,3-3-5-16,1 3-22 0,1-4 1 0,2 3-13 16,5-1-4-16,0-1-9 0,2-1 4 0,-1 0-21 15,4-1-19-15,-2 0 36 0,0-5-14 0,0 1 2 16,-1-4 4-16,-1-1 2 0,3-2 4 16,-6-2 12-16,-15 0-4 0,10 0-1 0,16-10-2 15,-16 2-3-15,-2-1-11 0,-4 1-8 16,3-6 10-16,-4-1-9 0,-2 0 18 0,-1 4-5 15,0-1-17-15,0-8-1 0,-14-22 3 0,5 21 6 16,8-4-3-16,-6 1-2 0,1 1 17 0,-2-4-9 16,3 2 11-16,0 2-27 0,1-4 1 15,4 2-2-15,0 13 13 0,0-5-11 0,0-1 4 16,0-1-2-16,12-20-1 0,-2 23-1 16,-3 2-6-16,4 1-21 0,3-1 5 0,2 4-14 15,2 0 16-15,2 2-8 0,4 1 6 16,-1 2-5-16,6-1 3 0,-3 1-10 0,1 2 16 0,-1-1-28 15,0 2-21-15,0 1-22 0,-2-2-20 16,0-2-38-16,-5 2-57 0,1 0 16 0,-1 2-278 16,-8-2 30-16,2 0 4 0,-5 1 25 15,-4 1 67-15,1 0-5 0,-3-2 7 0</inkml:trace>
  <inkml:trace contextRef="#ctx0" brushRef="#br0" timeOffset="133149.18">7070 11289 411 0,'0'5'232'0,"0"2"-54"0,8 10-12 16,-4 0-28-16,-2-5-16 0,2 2-21 16,1-3 5-16,-1 6 1 0,1-5-8 0,-5-1-9 15,4-1-23-15,-4-3-11 0,0-7 0 16,0 0-12-16,0 6 12 0,0-6-14 0,0 7 18 15,0-7 15-15,-12 9 5 0,10-9-20 0,1 0 8 16,-2 0-2-16,0-3-9 0,2-3-17 16,0 0 20-16,1 1-23 0,1-11-2 0,-1 6-13 15,13-23 12-15,-3 16-19 0,1-3 6 0,1 6-12 16,2-2 18-16,-2 0-19 0,1 3 14 16,2 4-9-16,0-1-4 0,-2 3-1 0,-4 0-5 15,6 1 10-15,-3 4-9 0,-12 2-3 16,11 0 3-16,-2 0-13 0,0 0 12 0,17 12-6 15,-16-2 7-15,5 1-10 0,-7 2 21 0,2-1-13 16,-1 3 0-16,-1-1 1 0,0 4 12 16,0-3-10-16,-4 1 0 0,1-2-4 0,-2-2 13 15,-2-1-18-15,3-3-20 0,-3-2-54 0,1-1-45 16,-2 2 10-16,0-6-296 0,0-1 53 16,0 0-2-16,0 0 42 0,0 0 6 0,6-25 20 15</inkml:trace>
  <inkml:trace contextRef="#ctx0" brushRef="#br0" timeOffset="134036.51">9427 9407 382 0,'0'0'122'16,"0"0"25"-16,0 0-19 0,-14 0-16 0,14 12-6 16,0-12-26-16,0 0 25 0,0 0 18 15,0 0-6-15,0 0 0 0,17 24-15 0,6-22 7 16,2-2-15-16,-12 0-9 0,10 0-16 15,4 0 7-15,4 0-15 0,-1 0 0 0,2 0-7 16,0 0-1-16,30-9-29 0,-33 8 14 0,-2-1-10 16,4 1-11-16,-7-2-1 0,-1 3 15 0,-6 0-13 15,-2 0-27-15,-2-1-10 0,-4 1-24 16,-4 0-44-16,0 0 21 0,-5 0 7 0,0 0-59 16,0 0-42-16,7 4-60 0,-8-1-122 0,-1-1-4 15,-2 0 39-15,-1-1 2 0</inkml:trace>
  <inkml:trace contextRef="#ctx0" brushRef="#br0" timeOffset="134302.13">9692 9776 310 0,'-3'3'180'0,"2"-1"-32"16,-3 1-7-16,2-1 4 0,3-1-21 0,0-1 31 15,6 2-31-15,-1-2 21 0,0 0-30 0,15 0-1 16,-7 0-36-16,5 0 15 0,7 0-15 16,3 0-1-16,0 0-5 0,35-10-25 15,-32 8 4-15,0 1 11 0,0-3-13 0,0 1-16 16,-1 0-7-16,-2 1 9 0,1 0 6 0,-4 0-24 16,-4 0-21-16,0 1-21 0,-7 1-40 15,-15 0 8-15,11 0-165 0,-4 0-168 0,2 0 21 16,-9 0 48-16,13-11 21 0,-11 8 38 0</inkml:trace>
  <inkml:trace contextRef="#ctx0" brushRef="#br0" timeOffset="137020.64">11464 9249 226 0,'0'-14'244'0,"0"14"-38"16,-13 0-13-16,13 0-7 0,0-13-32 16,0 13-28-16,0 0-14 0,-24-16-1 0,22 13-14 15,6 1-9-15,-1 1-9 0,3-2-8 16,9 0 10-16,8-2-25 0,-1 0-20 0,4 0 13 15,1 3-11-15,-2-1-10 0,4 0 9 0,-2 1-12 16,1-1 1-16,-1 1-9 0,-4 1 0 0,0 1 15 16,-4 0-14-16,-3 0-23 0,-3 0 18 0,-13 0 1 15,7 0-14-15,1 0 16 0,-2 0-5 16,-6 0 2-16,10 0-32 0,1 13 5 0,-9-10 18 16,-1 2-3-16,1 0-14 0,1 12 26 15,-2-4-9-15,-1-4 15 0,0 5-8 0,0 1-1 16,0 3-11-16,0 0 4 0,0 1-1 15,0-2 15-15,0 1-21 0,0 0 15 0,2 16-17 16,2-19 8-16,2 2 5 0,0 0-15 0,-1-1 4 16,-1-2 21-16,2-3-17 0,-2 1-20 15,6 1-16-15,-4-6-18 0,-2 2 5 0,2-4-95 16,-3-1-33-16,4 1-189 0,-5-2 4 0,5-3 18 16,-7 0 35-16,0 0 4 0</inkml:trace>
  <inkml:trace contextRef="#ctx0" brushRef="#br0" timeOffset="137510.4">12150 9080 363 0,'3'-4'228'0,"-1"1"-61"0,-1 3 1 16,1 0-30-16,0 1-9 0,0 2-44 15,-2 1 4-15,0 0-8 0,0 1-3 0,0 4 8 0,0-1-27 16,0 0-3-16,0 8-2 0,0 0-31 16,0-1 31-16,0-3-13 0,0 5-8 0,0-4 7 15,0 1-8-15,0-4-6 0,10 9-16 0,-6-13 7 16,-2 0 0-16,-2-1 0 0,5-1-2 16,-1 0 20-16,0-1-23 0,1 0 3 0,-1-2-16 15,3 1 21-15,0-1-13 0,-1 2 9 16,1-3 15-16,11 3-17 0,-5-1-24 0,6-2 22 15,-4 0-26-15,4 4 22 0,-4-3-9 0,-3 1 10 16,0-2 6-16,-3 1-7 0,7 6-3 16,4-2-1-16,-7-2-21 0,4 5 14 0,-3-1 5 15,1 0-2-15,-2 1 13 0,-2 3 5 16,-1 0-11-16,-1 1-6 0,-3 1-11 0,0 1-13 16,-2-4 6-16,-1 1 16 0,-3 0-2 0,0-11 2 15,0 12 13-15,0 4-30 0,-14 13 12 0,6-14 6 16,-2-2 17-16,-2-1-26 0,-1 2 31 15,3-2-21-15,-4-4 14 0,1 3 5 16,-1-1-19-16,1-5 15 0,2 0-2 0,2-1-20 16,3-1 11-16,0-1 3 0,1-2-52 15,-2 0-27-15,7 0 6 0,0 0-102 0,0 0-126 16,-12-11 20-16,8-4 24 0,2-5-60 0,1 3 8 16</inkml:trace>
  <inkml:trace contextRef="#ctx0" brushRef="#br0" timeOffset="137728.72">12182 9136 603 0,'18'-14'177'0,"5"3"-20"15,2 2-9-15,4 1-21 0,0-1-19 0,2 4-34 16,-1-1-4-16,2 1 7 0,-2 1-9 15,2 1-12-15,1 2-5 0,-2-2-51 0,-7 3-5 16,3 0 1-16,-16 0-87 0,4 0-85 16,1 0-153-16,0 0 15 0,-1 0 8 0</inkml:trace>
  <inkml:trace contextRef="#ctx0" brushRef="#br0" timeOffset="137938.34">12815 9328 212 0,'1'4'372'16,"0"0"-51"-16,-1-1-46 0,2-3-31 15,-1 4-4-15,-1-1-30 0,0-2-43 0,1 2-15 16,0 0-22-16,1-3-13 0,-2 3-17 0,0-2-12 16,4 2-18-16,-3-1-22 0,0-1-47 15,2 1-70-15,-1-2-50 0,0 3 13 0,1-2-196 16,0 0-75-16,-1-2 15 0,0 0 60 0,-1-2-6 15,2 1 8-15</inkml:trace>
  <inkml:trace contextRef="#ctx0" brushRef="#br0" timeOffset="138408.81">13063 9104 359 0,'0'-5'281'15,"0"3"-52"-15,0-1-45 0,1-1-19 0,0 3-16 16,-2 0-26-16,1 1-6 0,1 1-25 16,-1 4-15-16,3 0 7 0,-2 0-10 0,3 12-11 15,1-1-18-15,3 2 11 0,-2-2-4 0,-1 2-13 16,2-1-10-16,-2-3 5 0,2-1 3 0,-1 1 3 16,-1-5-23-16,0-1 9 0,-1-3 4 15,1 1 3-15,2-3-25 0,0 0 21 0,9-1-12 16,2 2-1-16,-10-4 4 0,6 0-3 0,0 0-17 15,3 0 22-15,-1 0-19 0,20-9 11 16,-22 6-6-16,-3 2 5 0,0-1-10 0,-2 2 0 16,-3 0-7-16,-6 0 18 0,7 0-8 15,2 0 8-15,-2 0-10 0,0 0-9 0,-7 0 2 16,27 15-7-16,-15-9 0 0,0 4 11 0,-3 0-2 16,0 1 2-16,-3 0-15 0,0 1 20 15,1-2 5-15,-3 1-9 0,-2-1-6 0,-2-3-1 16,3 2 8-16,-3-9 1 0,0 5 0 0,0 3-4 15,-16 13 3-15,10-12-3 0,-7 1-1 0,3 0 18 16,-1-1-12-16,-2 1-7 0,1-4 9 16,3 1-10-16,4-3 11 0,-1-1-14 0,-2 2 5 15,4-3 7-15,-1-2-1 0,-1 3-11 16,0-3-7-16,0 0-17 0,0 0-60 0,6 0 7 16,-10 0-114-16,-14-14-186 0,10 4 28 0,4 0 24 15,0-2 17-15,4-1 16 0</inkml:trace>
  <inkml:trace contextRef="#ctx0" brushRef="#br0" timeOffset="138679.74">13083 9065 676 0,'-2'-4'206'0,"2"1"-40"16,5-1 0-16,-1 1-35 0,6-4 3 0,3-4-16 16,6 2 1-16,0 4-23 0,4-2-9 0,3 2-17 15,0 4-1-15,4 0-8 0,1-1-3 16,-1 2-6-16,0-4-18 0,-2 3-5 16,-4 1-27-16,3 0-5 0,-7-1-45 0,-8 1 4 15,2 0-109-15,0 0-120 0,-3 0 18 16,15-7-117-16,-14 3 23 0,3-1 5 15</inkml:trace>
  <inkml:trace contextRef="#ctx0" brushRef="#br0" timeOffset="139128.04">14055 9256 380 0,'0'1'266'16,"0"-1"-21"-16,3 2-54 0,-3-1 3 15,3 0-29-15,0-1-24 0,1 0-24 0,2 0-5 16,2 0-5-16,15 0-9 0,-13 0-9 0,8 0-14 16,2 0 3-16,2 0-18 0,1 0-4 15,1 0 7-15,-2 0-14 0,-4 0 14 0,-4 0-1 16,0 0-3-16,-4 0-4 0,-2 0 14 15,-3 0-16-15,3 0-17 0,-8 0 7 0,5 0-2 16,-5 0-8-16,9 0-20 0,-9 0-23 0,5-9-54 16,-8 8-43-16,1 2 10 0,-7-1-277 15,4 0 6-15,-2-3 25 0,-7-2 0 0,0-1 17 16,3 1 13-16,1-3 1 0</inkml:trace>
  <inkml:trace contextRef="#ctx0" brushRef="#br0" timeOffset="142033.15">8392 8707 270 0,'14'0'90'16,"-14"0"-11"-16,0 0 9 0,0 0-9 0,0 0-9 15,15 0-4-15,3 5-8 0,-9 7-6 0,-1-4 2 16,-1 3-15-16,4 0-36 0,-4 0 37 16,-2-2-5-16,-1-2-2 0,-1-1-5 0,-1-3-3 15,5 3-2-15,-2-3 23 0,0-1-6 0,0 1-4 16,1 0-3-16,-2-3-4 0,5 0-4 15,-9 0 17-15,13 0-22 0,2 0 32 16,17-15-23-16,-16 8-3 0,2 0 0 0,-2-1-2 16,-2 0-4-16,-3-1-3 0,0-1-16 0,0 0 35 15,-1 1-24-15,-4 0-8 0,0 1-16 0,-2 4 36 16,-1-1-2-16,-1 2-3 0,-1 0-6 16,2 1 9-16,0 0-4 0,-2-1-21 0,1 1-29 15,-2 0 35-15,0 2 1 0,3 0-2 16,0 0 11-16,-3 0-33 0,0 0 40 0,0 0-45 15,0 0 14-15,0 0 32 0,10 9-4 16,-8-6-25-16,1 1-6 0,-1-3 38 0,0 3-1 16,-1-1-3-16,2-1-16 0,-2 1 1 15,1 0-9-15,-2-2 7 0,4 0-27 0,-1-1 39 16,-1 0-11-16,-2 0-6 0,0 0 18 0,9 0-15 16,-2 0-1-16,4 0-5 0,21-12 22 0,-17 7-30 15,-2 2 14-15,3-2-1 0,-4 2-17 16,0 0 33-16,3 0-27 0,-2 3-2 0,-3-2-16 15,-1 1 30-15,-3 1 18 0,3 0-16 0,-9 0 12 16,7 0 0-16,1 0-32 0,-2 0 18 16,2 0-21-16,6 0 2 0,13 12 3 0,-12-12 14 15,2 3 19-15,-5 1-1 0,4-2-15 16,1 2 0-16,-4-1-16 0,-2-2 38 0,0-1-58 16,-3 0 37-16,1 0-21 0,-3 0 7 15,-6 0 21-15,0 0-3 0,7 0-5 0,1 0 0 16,-8 0 1-16,8 0-8 0,3-9-8 0,-9 6-1 15,-2-2 4-15,0 2 3 0,0-1 3 0,-3 0-1 16,1 1-1-16,-2 0 3 0,1 1 0 16,0-3-1-16,-3 3-2 0,1-1-6 0,1 1 13 15,-1 1 2-15,-1 1-41 0,1 0 19 16,1 0-27-16,4 0 5 0,0 0 36 0,-6 0 19 16,6 0 11-16,-8 0-3 0,-2 13-3 0,8-10 0 15,-1 1-3-15,3-1-12 0,0 1-8 16,0 1-3-16,5 0 0 0,-3-2-11 0,11 5-1 15,-1-4 34-15,0-1-30 0,-1-2 5 16,-11-1 16-16,9 0 1 0,3 0-3 0,12-11 4 16,-13 5-23-16,-2-3 29 0,0-5-8 15,-4 1 9-15,-5-2-17 0,0 5 25 0,0-4-22 16,-16-22 23-16,6 14-29 0,-1-2 25 0,-1 2 17 16,-3 1-15-16,2 1 20 0,0 1-13 15,-1-1-2-15,4-1 19 0,-4 3-3 0,6 3-45 16,-3 0 9-16,5 7 31 0,-2-3-11 0,3 3-32 15,1 2 12-15,-1 2-3 0,3 1 12 0,2 3 1 16,2 1 0-16,-1 1-8 0,-1 1-29 16,4 1 34-16,-2 0 6 0,7 14-30 0,0-3 22 15,-3 4 0-15,6 0-3 0,1 3-5 16,0-5 5-16,-1 4-27 0,4 0 23 0,-2-2 13 16,4-2-7-16,0 0-34 0,2-2 35 0,2-2-34 15,1 1 37-15,1-3-15 0,-1-1 3 0,3 1-10 16,1-2 26-16,-3-2-18 0,0-3 14 0,-5-3-36 15,2 2 3-15,-7-2 23 0,-3-1-2 16,-11 0-14-16,7 0-21 0,-7 0 36 0,9 0-7 16,1-15-13-16,-10 14-14 0,1-5 37 15,0 4 7-15,-1-1-7 0,-1-2-15 0,1 3 2 16,1-2 19-16,-1 1-27 0,0 1 23 0,2-1-26 16,-2 3 17-16,0 0-30 0,2-3 22 15,-2 3 1-15,5-3 7 0,-1 1-18 0,0 0-9 16,0 1 37-16,2 0-2 0,-1-2-30 0,2 1 2 15,-2 1 9-15,0 0 4 0,0-2-7 16,1-1 9-16,6-4 27 0,-4-2-10 0,2 2-9 16,-6 1 25-16,-3 0-17 0,-1 0 2 15,0 2-13-15,0 5-14 0,0 0 26 16,0-15-4-16,-15-4 0 0,10 12 14 0,0 0-42 16,-1 3 16-16,2 0-3 0,1 2 14 0,-2-3-29 15,1 3 30-15,1 1-8 0,1 1 22 0,-1-1-15 16,3 1-5-16,0 0 3 0,0 0-27 15,0 0-6-15,0 0 27 0,-10 12 9 0,10-7 12 16,0-1-25-16,0 1 6 0,2 2-3 0,5 5-3 16,1 2-1-16,-3-5 11 0,5 5 6 15,-2 0-30-15,2-2 16 0,0-2-15 0,0 0-6 16,4 0 14-16,-2 0 3 0,2-1-126 16,-4-5-53-16,-2 1 16 0,6-3-211 0,-14-2 14 15,9 0 47-15</inkml:trace>
  <inkml:trace contextRef="#ctx0" brushRef="#br0" timeOffset="142517.81">9916 8381 290 0,'3'0'166'15,"3"1"5"-15,-3 0-42 0,4 1-6 0,-3 2-35 16,6 6 33-16,1 1-15 0,-2 3-31 0,-1-2-12 15,1 1-19-15,-2-1 29 0,0 1-45 0,2-5 21 16,-5-1-3-16,0-1 3 0,-2-2-29 16,1 1 7-16,-2-2 41 0,-1-2 1 15,2-1-35-15,-4 0 18 0,2-1-2 0,-1-2-2 16,-2-2 3-16,1-1-43 0,-3-10 28 16,2-3-3-16,-3 1-21 0,-1 0 10 0,3-2 3 15,-2 1 10-15,3 1-25 0,1 2-20 0,2 4 26 16,0 4 6-16,0 8-21 0,0-8-8 15,0 8 19-15,0-7-3 0,0 7 4 0,0 0-1 16,12-13-34-16,-6 15 28 0,8 3-13 0,3 1-16 16,3 1 28-16,-1 2 3 0,4 1 1 15,4 1-10-15,-3 1 14 0,1-1-34 0,4-3 40 16,-1 0-25-16,-3 1 10 0,1-1-10 0,-1-3 14 16,-1 0-6-16,-5-4 19 0,-10-1-30 15,2 0 22-15,16-11-5 0,-14 3 1 0,-3-5-27 16,-5 0 2-16,-4-2 34 0,0-1 5 15,-1 6-14-15,0-5 4 0,-16-21-22 0,11 15 7 16,-7 1 9-16,1 3-23 0,2-2 23 0,-2 4 7 16,-1-2 7-16,3 2-44 0,1 3 25 15,0 3-15-15,5 1-10 0,-1 2-42 0,3 2 5 16,-1 2-100-16,2 2-54 0,0 0-119 0,0 0 11 16,0 0 34-16,15-9 10 0</inkml:trace>
  <inkml:trace contextRef="#ctx0" brushRef="#br0" timeOffset="142775.78">10525 8032 571 0,'2'-3'230'16,"-1"1"-61"-16,2-2-7 0,-1 2-18 0,2 1-25 15,-2 1-2-15,3 1-28 0,1 0 12 16,13 6-18-16,-4 3-19 0,0 2-7 0,2 2-13 15,-2 2 15-15,1-2-20 0,-1 2-3 16,-1 3 13-16,0 0-13 0,0 2 3 16,2-2-9-16,-4-1 5 0,0 1-29 0,1 0 14 15,-3-4-28-15,-1 1-13 0,1-2-44 0,-2-1-4 16,-2-1 7-16,4-3-95 0,-7-3-83 0,1-4-108 16,-4-2 21-16,0 0 14 0,2-12 13 15</inkml:trace>
  <inkml:trace contextRef="#ctx0" brushRef="#br0" timeOffset="143028.06">10818 7914 395 0,'1'-6'194'0,"-1"5"-24"16,0 0-32-16,2 1 0 0,-1 1-42 0,0 0 12 15,0 1-20-15,2 3-20 0,6 5 16 16,2 3 1-16,1 0 5 0,1 3-19 0,1 3 0 15,2 1 3-15,-1-3-22 0,1 1-10 16,2-1-9-16,1 3 22 0,-3-3-14 0,1-1-3 16,1 2-11-16,-1-2 3 0,-2 2-16 15,1-6 12-15,-1 3-28 0,-5-2 8 0,2-1-64 16,3-1 4-16,-5-2 7 0,-1-1-97 0,-1-6-74 16,-2-1-132-16,-2 0 24 0,-4-1-30 0,0 0-3 15</inkml:trace>
  <inkml:trace contextRef="#ctx0" brushRef="#br0" timeOffset="143201.31">10722 8197 347 0,'-10'-2'203'0,"0"0"-11"0,5 2-17 0,-1-1-7 16,3-1-21-16,-1 1-25 0,5-2-35 0,4 2 5 15,-1-2-2-15,13-1-15 0,3-1-11 0,2 2 3 16,7-2-51-16,-2-1-21 0,4 3 0 0,1-4-136 15,1 2 12-15,1 0-254 0,2-4 17 16,-2-2 5-16</inkml:trace>
  <inkml:trace contextRef="#ctx0" brushRef="#br0" timeOffset="144034.91">14134 8829 307 0,'0'0'195'0,"49"4"15"15,-38-4-46-15,11 0-25 0,2 0-43 0,5 0-4 16,2 0 14-16,1 0-2 0,35-12-17 15,-33 7-7-15,-1 3-48 0,-2-1 26 0,-1-2 19 16,0 2-20-16,-2-1-19 0,-6 2 20 0,-3-1 0 16,-7 3-6-16,-1-2 15 0,-3 2 3 0,-1 0-14 15,1-2-14-15,-3 2 0 0,-5 0-17 16,0 0-2-16,0 0 8 0,9 0 6 0,-1 0-28 16,-8 0 14-16,13 10-22 0,-8-4-3 15,-3-3 11-15,10 12 10 0,-2 1-22 0,-2 0 16 16,-2 0 5-16,-1 2-5 0,3 4-16 15,-3-3 16-15,3 3-15 0,-2 1 17 0,2-1-1 16,0 1 0-16,2 0-8 0,0 1-8 0,-1-5 11 16,0 1 7-16,1 1-20 0,-2-2 13 15,-1 0-1-15,0-3-3 0,-1-1-17 0,3 0-17 16,-4-4-17-16,2-1-23 0,5-1 7 0,-3 1-111 16,-2-6-141-16,2-3 23 0,-9-1 23 15,12 0-29-15,17-16 15 0,-13 3 10 0</inkml:trace>
  <inkml:trace contextRef="#ctx0" brushRef="#br0" timeOffset="144378.96">15117 8821 563 0,'-4'16'173'0,"0"4"1"0,4-8-64 0,0 5-15 16,14 27 14-16,-2-20 14 0,3 3-37 16,3-2-13-16,4-2 28 0,3 1-8 0,-3-7 6 15,5 1-23-15,-1-4 31 0,-6-2 1 0,6-4 20 16,-2-2-12-16,4-6-15 0,-15 0-14 16,26-14 7-16,-18 2 2 0,1-5 3 0,-4-3-21 15,-1-1-24-15,-2-1 1 0,-4-2 5 16,-4-2-19-16,-3-4-13 0,-4 15 12 0,0-6 4 15,-16-25-19-15,1 23-3 0,-5 0 11 16,-1 3 4-16,-8 1-41 0,-5 4-33 0,1 3-37 16,-2 3-36-16,2 3 11 0,-2 5-309 15,-2 1 17-15,20 0 8 0,-6 0 14 0,-22 19 51 16,26-5 18-16,6 3 39 0</inkml:trace>
  <inkml:trace contextRef="#ctx0" brushRef="#br0" timeOffset="145090.43">12238 10095 502 0,'-20'-6'156'15,"5"3"-26"-15,-2 0-13 0,4-1 18 16,3 2-15-16,3 0-12 0,1-1-21 0,2 3 1 16,-1 0-3-16,1 0-8 0,4-3-32 0,0 3 13 15,3 3-12-15,4-3 21 0,17-3 8 16,-7 3-14-16,10 0 0 0,9 0 13 0,59-8-22 16,-31 4 1-16,15 1 0 0,8-5-12 0,6 5-4 15,8-4-6-15,4 2 10 0,4 0-5 16,7 0-11-16,3 0 7 0,3 0-11 0,0 0 9 15,6 0 2-15,1-2-12 0,2 0 4 16,3-1-17-16,-8-1 17 0,-4 0 3 0,-7 1-1 16,-14-2 14-16,-6-2 9 0,-12 3 29 0,-7-1 27 15,-11 2 2-15,-7-3-47 0,-7 0 16 0,-9 2-5 16,-4-2-13-16,-6 3 18 0,-4 1-23 16,-1-4 22-16,-3 5-56 0,-2-3 13 0,-5 6-8 15,-5 3-10-15,-4-3-14 0,-8 3-16 0,0 0-27 16,0 0-37-16,14 13-60 0,-14-8 13 15,0 2-219-15,-2 0-80 0,2 0 41 0,-1 0 17 16,-1-4 5-16,2-3 54 0,0 0 18 0,0 7 0 16</inkml:trace>
  <inkml:trace contextRef="#ctx0" brushRef="#br0" timeOffset="148368.57">13973 10267 210 0,'-18'0'179'0,"18"0"-8"0,-29-23-17 16,22 22-7-16,2-1-16 0,0 2-35 0,-1 0 25 15,2 0-21-15,4 0-14 0,0 0-33 16,0 0-16-16,-8 0 40 0,8 0-10 0,0 0 18 15,0 0-13-15,-10 3 3 0,14-2 11 0,1 0-25 16,1-1 31-16,19 0-20 0,-14 0-1 16,10 0-7-16,4 0-9 0,6 0 0 0,31-11-7 15,-31 9-12-15,1-4 9 0,-4 3-6 16,0-2-18-16,-4 4 18 0,-3-2-15 0,-2 0-2 16,-6 2-17-16,0 0 12 0,-7 1 2 0,3-3-4 15,-4 3-11-15,0-2 13 0,-1 2 4 0,-1-1-26 16,-2 1 12-16,2 0 1 0,-1 0-5 15,-2 0-9-15,0 0-1 0,0 0 18 0,0 0-7 16,0 0-10-16,4 13 11 0,-4-11-4 16,0 5 12-16,0 0-3 0,0-1-5 0,0 1-12 15,0 3-4-15,0 4 11 0,0 2-4 0,0 0-3 16,0 3 14-16,0-4 0 0,0 1-18 0,0 0 7 16,0 1 15-16,0-1-10 0,0 1 8 15,0-3 7-15,0-2-1 0,0 1-8 0,0-3 8 16,0-3-6-16,0 0-10 0,0 0 1 15,0-2 0-15,0-5 3 0,0 10-3 0,0-3 10 16,0-7-7-16,0 7-42 0,0-2-76 0,0-5 11 16,0 7-263-16,0-7 26 0,0 7 23 15,0-7-14-15,0 0 26 0,0 0-8 0,0 0 41 16</inkml:trace>
  <inkml:trace contextRef="#ctx0" brushRef="#br0" timeOffset="149012.29">13759 10844 389 0,'-3'-1'160'16,"0"1"-43"-16,-1 1 16 0,4 1 32 0,4-2-65 15,0 0 29-15,5 0-26 0,16 0 4 16,-9 0-19-16,8 0-19 0,8 0 17 0,3 0-23 16,4 0-1-16,7 0 1 0,53-10-4 0,-42 9 6 15,5-6-19-15,4 0 4 0,2-2 5 0,-2 2-5 16,3-4-10-16,-2 3 11 0,-1-2-18 0,-7 2-10 15,-1 0 20-15,-6-5-7 0,-5 4-2 16,-3 1-1-16,-7 1-1 0,-4-1-5 0,-5 2-5 16,-1-2 0-16,-1 4-25 0,-6 0-34 15,-5 0-45-15,-15 4 6 0,0 0-130 16,10 0-163-16,-10 1 23 0,-4 2 26 0,1-2 27 16,0 3-4-16</inkml:trace>
  <inkml:trace contextRef="#ctx0" brushRef="#br0" timeOffset="149932.41">13913 11373 403 0,'-4'-4'240'0,"0"3"-48"0,4 0 0 0,-4 1-76 0,2-3 29 15,-3 3-22-15,5-3-19 0,-2 2-12 16,1 1-8-16,0 0-38 0,1 0 18 16,0 0-2-16,1 0-7 0,0 0 0 0,1 2 5 15,2 0-19-15,-1 1 1 0,1 1-7 16,8 8 19-16,2-2-21 0,0 4-3 0,-1-3-16 16,3 5 13-16,1-3-8 0,1 3-5 15,0-3-10-15,-3 1 21 0,5-2-5 0,-3 3 7 16,1-2-15-16,0-3 6 0,2 1 3 0,-2 2-10 15,0-5-10-15,0 1 16 0,-3-3-1 0,-1-1 0 16,3 3 6-16,-7-7-5 0,-3-1-12 0,-3 0 1 16,-4 0 26-16,0 0-15 0,20-16 11 15,-14 6-15-15,-2-4 6 0,0-4-1 0,1-2 5 16,-5 11-15-16,0-5 14 0,0-6-12 16,0 0-11-16,-11-28 6 0,5 26 1 0,-1-1 3 15,-1-4-7-15,3 5 10 0,-1 0 0 0,-3-1-3 16,1 2 2-16,3 2 6 0,-3 3-13 15,2 0 5-15,3 0-13 0,-2 7 23 0,5 1-17 16,-3 0 10-16,3 1 2 0,0 7-3 16,0 0-2-16,0-7 4 0,11-5-2 0,3 3-5 15,1-1 2-15,5-2 5 0,-3 2-3 0,6-1-15 16,-2 1 1-16,3-1 18 0,4 3-12 0,2-2-14 16,2-1 18-16,3 1-14 0,6-1 6 15,0 1-8-15,3-2 7 0,4 0 15 0,-1 2-1 16,2 0-4-16,1 0-3 0,-7 0-13 15,3-1 20-15,-2 3-12 0,1 1 12 0,-10-2-19 16,1 1 18-16,-1 2-5 0,-3 0-1 0,-2 0-8 16,-3-1 7-16,-3 6 6 0,-6-6-10 0,-4 4-2 15,-3 0-7-15,-1 2-5 0,-5 0 13 16,1-1-16-16,0 2-7 0,-3 0 4 0,-3 0-12 16,0 0-44-16,0 0-6 0,0 0-34 15,10 11 13-15,-10-8-118 0,-2 1-115 0,1 1-9 16,-2-2 6-16,3 0 58 0,-1 2 13 0,-2-3 9 15</inkml:trace>
  <inkml:trace contextRef="#ctx0" brushRef="#br0" timeOffset="150436.49">14852 11047 406 0,'-17'10'165'16,"1"1"-26"-16,1 0-32 0,-2 3 27 0,2 0-7 15,1 1-41-15,-1 2 3 0,2 0-2 16,1 2 11-16,2 0-11 0,2 4-35 0,3-4 29 16,0 0-9-16,1 2-9 0,4 0-3 0,0-10-27 15,0 4 21-15,12 23-23 0,-6-17 23 0,3-1 2 16,-1 0-21-16,3-3-13 0,2-1 19 0,0 0-10 15,0-4-7-15,4-1 9 0,-1 0 12 16,0-2-9-16,1-2-10 0,4-2-13 0,0 1 3 16,-2-5-5-16,2 1 6 0,-12-2-1 15,6 0-3-15,-2 0 5 0,16-10-18 0,-12 5 16 16,-4-3 5-16,-3 3-13 0,-1 0 7 0,-4 0 5 16,-1-1-9-16,-3 0 4 0,4 1-10 0,-3 1 13 15,-2-1 1-15,0 5-2 0,0 0-15 16,0-7 4-16,0 0 1 0,0 7 2 0,0-7-12 15,-12-4 7-15,8 6-19 0,0 2 9 16,-2-1 4-16,0 2 1 0,3-1 2 0,-4 0-8 16,1 1 12-16,2 1 1 0,-3 0-18 0,0 1 14 15,7 0 4-15,-6 0-7 0,-2 0 2 16,1 0-5-16,-5 0-10 0,2 0 33 0,-16 12-21 16,14-8-7-16,4-1-8 0,-1-1-30 0,1 1-52 15,3 0 1-15,-1 1 9 0,1-2-91 16,0 1-134-16,1-3-31 0,-2 4 58 0,2-2-20 15,2-2 12-15</inkml:trace>
  <inkml:trace contextRef="#ctx0" brushRef="#br0" timeOffset="150625.93">15273 11509 451 0,'1'1'232'0,"0"-1"-63"15,-1 2-59-15,0 0-45 0,-2 1-7 0,-2-3-367 16,0 0 6-16</inkml:trace>
  <inkml:trace contextRef="#ctx0" brushRef="#br0" timeOffset="153044.84">10330 12404 280 0,'0'0'159'0,"0"0"37"0,0-14-13 16,-15 14-47-16,15 0 19 0,0 0-32 0,-19-24 2 16,18 24-18-16,0-2-14 0,-4 1-17 15,5 0-25-15,0-1 15 0,1 1-13 0,4 1 9 16,0-1-11-16,3-1 4 0,11 2-16 15,3-1 4-15,6-1 2 0,-1 0-23 16,0-1-19-16,2 3 24 0,-3-2-3 0,2 0-12 16,-3-1 11-16,-1 2-6 0,-4 0-5 0,-1-1 14 15,-2-1-35-15,-6 1 29 0,-2 2 0 0,-2 0-8 16,-2-2-7-16,2 1-14 0,-4-1-52 16,-2 1 6-16,4 0-65 0,-4 1-3 0,1 0-49 15,-2-3-81-15,0 3-78 0,0 0 9 16,0 0 33-16</inkml:trace>
  <inkml:trace contextRef="#ctx0" brushRef="#br0" timeOffset="153326.5">10343 12547 477 0,'-4'0'121'0,"1"3"-17"0,1-3-6 16,-1 2-16-16,3-2 39 0,3 1-11 16,0 0-12-16,3-1-1 0,0 0 6 0,16 3 6 15,2-3 7-15,-10 0-27 0,6 0-2 16,6 0 2-16,2 0-3 0,1 0-21 0,29-10 0 16,-30 8-6-16,-2 2 0 0,-3-2-23 0,0 2-2 15,-1-1 0-15,-2-1-25 0,-6 2-37 16,-14 0-22-16,14 0 4 0,-1 0-136 0,-4 0-124 15,0 0 20-15,-9 0-85 0,0 0 14 16,9 0 2-16</inkml:trace>
  <inkml:trace contextRef="#ctx0" brushRef="#br0" timeOffset="189894.69">11425 12414 434 0,'0'0'213'0,"0"0"13"16,0-14-46-16,0 14-6 0,-23-20-15 0,23 14-23 15,3 3-20-15,-3-2-1 0,0 5-24 16,0-4 3-16,0 1 0 0,4 0-44 0,-4 3 12 16,1-1-13-16,0 2-13 0,-1 2-6 15,0 1 9-15,0 1 10 0,3 2-21 0,2 12 3 16,-3-1-1-16,-2 1-17 0,3 3 12 0,0-3 5 16,-3 1-9-16,2 2-5 0,-1-3-5 15,1 2-1-15,-1-1 3 0,0 0 10 0,-1-9-7 16,0 2-25-16,0 3 12 0,0 1 5 0,0-2 1 15,0-1-7-15,0 1-2 0,0-3 16 16,0 0-9-16,0-2-13 0,0-2 9 0,0-1 6 16,0-7-2-16,0 7-7 0,0-7-37 0,0 6-47 15,0-6 9-15,0 0-91 0,0 0-89 16,13 8 21-16,-12-10 19 0,10-6-120 0,-1-3 20 16,2-2 11-16,1-3-2 0</inkml:trace>
  <inkml:trace contextRef="#ctx0" brushRef="#br0" timeOffset="190060.59">11700 12593 480 0,'1'-2'226'15,"-1"2"-25"-15,0-2-29 0,0 1-1 16,0 0-21-16,2 0-24 0,-4-1-9 0,2 1-13 16,2 1-12-16,-2 0-18 0,0 0-23 0,1 0-5 15,-1 0-61-15,0 1-19 0,0 2 5 0,-3-2-129 16,3 0-120-16,-2-1-26 0,1 0-19 15,1 0 8-15</inkml:trace>
  <inkml:trace contextRef="#ctx0" brushRef="#br0" timeOffset="190847.2">12100 12449 474 0,'2'-3'165'0,"-1"-2"-48"15,0 1 11-15,0-2-21 0,-1 4-40 0,0-3 2 16,0 2 15-16,0-3-26 0,-1 3-31 16,0-2 11-16,0 1 23 0,1 4-3 0,-7-7-40 15,5 3 23-15,-4 1 1 0,1 1-31 0,0-2-20 16,0 3 1-16,-9-5 40 0,1 4-42 16,3 2 20-16,2 0 8 0,0 0 8 0,-2 0-26 15,10 0 36-15,-6 0 9 0,-17 11-69 0,9-6 31 16,-3 2 11-16,5 1-23 0,-1 1 39 15,1 1-5-15,1-3-40 0,-1 3 9 0,6-1 14 16,-1 1-20-16,5-2 25 0,-1-1-15 16,0 0 14-16,1 0-27 0,2-7 37 0,0 8-14 15,0 1-2-15,0 3 0 0,14 7 0 16,-3-10-2-16,3-2-9 0,-3-1-15 0,1-1 31 16,6-3-2-16,-8 1-9 0,1-3-13 0,-11 0 40 15,10 0-6-15,-2 0-6 0,0 0-25 0,11-14 32 16,-6 6-1-16,-4 3-8 0,-2-2 1 15,-3 2 5-15,6-9-1 0,-3 6 6 0,-3-1-26 16,0 1 26-16,-2 3-3 0,-1-2-11 16,2 0-6-16,0 2 21 0,-3 0-11 0,1 0-22 15,-1-1 22-15,1 3 5 0,0-1-7 0,-1-1-18 16,3 3 12-16,-2-4 12 0,0 4-5 16,-1 2-19-16,3-3 17 0,-2 0 8 0,1 2-21 15,-2-2-12-15,0 0 7 0,0 3 9 16,2-1 7-16,-2 1 5 0,0 0-17 0,0 0-9 15,0 0 31-15,7 14-28 0,-7-8 13 16,3 12 0-16,3-3 13 0,-2 1-7 0,-1 4-31 16,3-1 7-16,0-3 13 0,-2 2 0 0,-1-1 11 15,4 2-34-15,-4-2 24 0,3 1 5 16,-4-2-22-16,1-1 20 0,2-3-14 0,-3-3-2 16,-2-1 24-16,3 0-8 0,-3-2 3 0,1-1-16 15,-1 0 12-15,2-2 4 0,-2 1-15 16,0 0-3-16,1-1-7 0,-1 0 23 15,0-2-4-15,0 0-8 0,0 2-53 0,0-1 7 16,0-2-103-16,-1-2-107 0,1-1-95 0,0-2 21 16,0 0 8-16,-2-2 29 0</inkml:trace>
  <inkml:trace contextRef="#ctx0" brushRef="#br0" timeOffset="191308.51">12429 12382 520 0,'4'-6'152'16,"-1"1"-19"-16,3 0 10 0,-4 2-33 0,3-1-35 16,9-1 27-16,-3-1-13 0,-3 5-16 15,-1 1-4-15,1 0 14 0,-3 0-58 0,-5 0 18 16,0 0-5-16,12 0 1 0,6 15-34 15,-10-11 32-15,-3 3-4 0,-4 0-23 0,1 0 19 16,-2 0 0-16,0 0-31 0,0 14 10 0,0-14 3 16,0 5 7-16,0 0 9 0,0 2-41 15,0 2 34-15,-14 15-29 0,7-15 2 0,2 0-2 16,-1-4 26-16,-4 2-4 0,1 1-31 0,1-4 19 16,-3-1 21-16,1-1 6 0,0 1-2 15,1-5 2-15,3 3-44 0,1-2 30 0,1-3 5 16,1 2-17-16,1-4 20 0,-1 0 10 0,1 2 0 15,0 0 21-15,2-1-4 0,0-2-18 16,0 0-2-16,0 0 12 0,11 2-23 0,-5-2 3 16,1 0 6-16,15-2-4 0,-12 2-7 15,5 0 1-15,1 0-9 0,2 0 0 0,22-10-6 16,-20 10 12-16,1-3 5 0,-6 1-12 0,0 1-6 16,-3 1-33-16,-2 0-3 0,-1 0-12 15,-3-1-32-15,-1 1 9 0,3 0-89 0,-3-1-40 16,-2 1-121-16,-1-3-17 0,0 3 48 15,-2-4-10-15</inkml:trace>
  <inkml:trace contextRef="#ctx0" brushRef="#br0" timeOffset="191856.28">12800 12389 635 0,'-4'-2'165'16,"2"0"-58"-16,2 2 42 0,-2 0-14 0,2 2-36 15,0-1-17-15,0 3-16 0,0 1 10 16,1-1-8-16,2 2-38 0,3 8 25 0,-1-5-2 16,4 5 11-16,-4-5-28 0,2 2-11 15,-1-3 14-15,3 3 6 0,-5-4-12 0,0 0-34 0,2-3 27 16,-1 0-26-16,-1-1 36 0,0 1-23 15,3-3 2-15,-3 2-26 0,3-3 21 0,-2 0 19 16,0 0-15-16,-5 0 22 0,0 0-22 0,9 0-8 16,-3 0-22-16,7-10 34 0,-9 8-32 15,2-3 30-15,3-4-12 0,-4-1 20 0,0 5 5 16,-3 0-23-16,2-1 7 0,-4 0 18 0,3 3-14 16,0-2 25-16,-3 1-12 0,0 2 7 15,1-1 8-15,-1 1-19 0,1 0-2 0,1 0-15 16,-2 0 16-16,0 0-9 0,0 1-22 15,0 1 22-15,0 1-5 0,0 1-12 0,0 2 6 16,0 0 9-16,0 1-6 0,0 0 7 16,0 2-14-16,0 0 19 0,0 4-3 0,0 3-7 15,0 2-2-15,0 2 15 0,13 19-3 0,-11-18-3 16,1-1 3-16,2-3-2 0,-3 2 2 0,1-6-7 16,-1-1 1-16,0 1 2 0,4 1-1 15,-5 1-21-15,2-5 10 0,1-3 8 0,-2 2-14 16,-2-2 15-16,2-3-4 0,-2 3 3 0,2-2-32 15,-2-1-11-15,0 0-11 0,0-2-41 16,0 0 8-16,0 0-183 0,-4 3-126 0,3-8 27 16,0 2 40-16,-6-9 24 0,6 0 16 0,1 2 6 15</inkml:trace>
  <inkml:trace contextRef="#ctx0" brushRef="#br0" timeOffset="192295.8">13324 12190 347 0,'-4'-1'130'0,"1"1"31"0,-2 1-32 0,1-1-56 16,-1 4 8-16,-6 3 24 0,1 5-16 15,2-1 7-15,-1 4 0 0,0 3-20 0,1-2-17 16,-1 9-3-16,2-5-4 0,1 1-15 16,1 2-8-16,-1 0 1 0,3-1 27 0,1 0 14 15,0-2-63-15,-1 3-2 0,3-13 30 16,0 4 6-16,0 2-6 0,16 17-19 0,-9-20 12 16,4 2 5-16,1-5-9 0,-1 0-23 15,5-1 32-15,-6-4-9 0,6-2-14 0,0 1-6 16,-4-3 26-16,-2-1-7 0,-10 0-12 0,8 0 3 15,1 0 13-15,12-10-1 0,-12 3 11 16,-3 3 7-16,-2-1-11 0,-3 2 5 0,2-3-18 16,-3 0 16-16,0 4-14 0,-1-4-5 15,1 6 4-15,-13-12-20 0,-3 5 20 0,2-1-12 16,-3 4 17-16,0 1-18 0,0 1-19 0,-4 0-37 16,9 2 5-16,-7 0-70 0,-3 0-59 15,-28 10-217-15,23-5 25 0,1-2 26 0,-1-2 26 16,-1 5 17-16</inkml:trace>
  <inkml:trace contextRef="#ctx0" brushRef="#br0" timeOffset="193108.6">11756 12647 304 0,'2'-3'96'0,"-1"0"48"16,1 1-26-16,-2 0-6 0,0-2 12 16,2 3-17-16,-1-2-14 0,0 1-3 0,-1-3-20 15,0 5 19-15,0-4-19 0,0 1-6 0,0 1 3 16,0-1 5-16,0 1-39 0,-1-1 11 0,0 1-32 15,-1-1-14-15,2 1 14 0,0 2 19 16,0 0-5-16,-5-4 7 0,1 1-5 0,4 3 10 16,0 0-27-16,-2 0 4 0,-2-2-27 15,3 2-9-15,-2 0 35 0,2 2-1 0,1-2 21 16,-1 0-23-16,0 0-17 0,1 3 5 16,-3-1 0-16,3 0 7 0,-1-1 7 0,-1 2-30 15,4 0 24-15,-1-1-24 0,-1-1 21 16,3 1 12-16,-3 0 3 0,0-1-13 0,1 0-27 15,-1 0 35-15,0-1 7 0,0-1-2 16,1 1-2-16,-1-1-8 0,1 0-2 0,-1-1 13 16,0 0-1-16,0-1 19 0,-1 1-23 0,0-3 3 15,0 3-12-15,-2-1-5 0,0-1 5 16,2 1-1-16,-2-2-27 0,-2 3 10 0,1 2-5 16,-2-5 49-16,0 3-18 0,1 1-19 0,0-1 13 15,-1 1 5-15,1 1-1 0,2-3-33 16,-3 3 29-16,3 0 16 0,0 0-40 0,3 0 30 15,0 0-12-15,0 0 5 0,0 0-31 16,-8 0-9-16,-1 11 6 0,9-8 3 0,0 1-98 16,0 0-118-16,0 0-110 0,2-1 24 0,0-3 15 15,2 2 4-15</inkml:trace>
  <inkml:trace contextRef="#ctx0" brushRef="#br0" timeOffset="195055.65">20085 10118 269 0,'0'0'146'16,"0"0"14"-16,0 12-21 0,0-12 13 16,0 0-2-16,14 0-19 0,0 28 5 0,-13-27-25 15,0 1 25-15,-1 1 11 0,0-2-7 16,2 0 1-16,-1-3-2 0,0 0-13 0,3-1-3 15,-1-2-29-15,7-7-9 0,1-9 17 16,3 3-29-16,-2-4-16 0,1 2-3 0,0-2-2 16,2-3-13-16,1 3-4 0,-2-2 6 0,2-3-12 15,-2 4 18-15,0-2-13 0,-1 2-12 16,-2 0-3-16,2 1 13 0,0 0-6 16,-1 5-21-16,-2-4 22 0,-1 4-27 0,-2 8 4 15,-3 1 6-15,0 1 6 0,2 4-3 0,1 0-16 16,-1 2-6-16,-6 1 18 0,0 0-3 15,28 11-9-15,-14-1 17 0,0 3-18 0,-1 5-4 16,1 0 5-16,1 3 14 0,-2 1-19 16,0-1 5-16,0-1 7 0,2 4 6 0,-1-4 0 15,4 1-23-15,-4-1 5 0,5-1 6 0,-2 0-11 16,2-1-1-16,-4-2-25 0,3 1-34 16,1-1-5-16,-6 0-28 0,2-2 10 0,-4-2-111 15,-7-9-37-15,-4 0-139 0,0-3 22 0,-8-1 3 16,0-1 27-16,-12-3 40 0,-6-2 3 15</inkml:trace>
  <inkml:trace contextRef="#ctx0" brushRef="#br0" timeOffset="195210.84">20190 10042 328 0,'4'-4'166'0,"9"-3"-2"15,4 2-16-15,3-2-19 0,5-1 13 0,0 1-60 16,1 0 9-16,3-1 1 0,-4081 0-13 0,8165 0-22 15,-4079-1-58-15,2 1 0 0,4-4-146 16,-1 4-165-16,-2-4-10 0,-2 0 3 0</inkml:trace>
  <inkml:trace contextRef="#ctx0" brushRef="#br0" timeOffset="195955.46">21284 9683 328 0,'6'-6'295'16,"0"1"-47"-16,-2 1-20 0,-1 0-26 15,1 1-15-15,-2 0-29 0,1 1-29 0,-2 2-13 16,0 0-13-16,3-3-4 0,-3 6-20 16,1-3-8-16,-1 5-5 0,1 2-4 0,0-2 5 15,3 12-18-15,0 4-7 0,-1 0-4 0,0 2 5 16,-1-2-6-16,0 4-12 0,0 3-14 15,-2-6 4-15,1 5 8 0,1-1-2 0,-2-1-14 16,1-3-1-16,0-3 14 0,1 1-1 16,-1-4 5-16,1-1-17 0,-2-5-5 0,-1-1 6 15,1-3 8-15,1 1 0 0,-2-5-12 0,1 3 14 16,0-5 12-16,-1 0-12 0,0 0-13 0,0 0 10 16,0-13-1-16,-2-3-7 0,2 3 21 15,0-5-15-15,0-5 3 0,-12-28-16 0,7 21 0 16,0-2-3-16,-3 4 18 0,2-5 1 0,1 6-25 15,1-6 13-15,0 4 6 0,-1-2-6 16,2 4 0-16,3 13-2 0,0-4-4 0,0-1 11 16,14-19-13-16,-1 20 0 0,3 4 0 0,6 2-4 15,8 7-2-15,-1 1-2 0,2 0-5 16,1 4 11-16,-14 0-12 0,4 0 13 16,5 0-13-16,25 15 5 0,-28-10 1 0,-6 5-10 15,0-1 14-15,-6 2-3 0,-3 0 7 0,-6-1-11 16,-3-1 1-16,0-1 7 0,0-8-12 15,0 12 3-15,-16 14 19 0,8-11-8 0,-3-2-1 16,-2 0-3-16,-1 0 8 0,0-4-2 0,-4 3-4 16,1-2-4-16,-3 0 13 0,0-1 0 0,0-3-6 15,0 3 9-15,2-3-3 0,1-2 1 16,-1 0-11-16,2 3 17 0,5-4-14 0,2-2 15 16,3 3-2-16,6-4-7 0,0 0 9 15,0 0-26-15,-9 0 28 0,9 0-12 0,0 0 3 16,-8 10-20-16,10-8 15 0,0 1 2 0,2 1 11 15,10 4 3-15,1-1-3 0,2 2 4 16,4-1-8-16,1-1 9 0,4 0 4 0,0 1 4 16,4-1-2-16,0 0-3 0,-6 0 6 0,5 0-16 15,-2-2 2-15,0 2 2 0,5 0-7 16,-4-1 11-16,-1-2-3 0,-3 1-11 0,-3 2-7 16,-1-3 2-16,-3 3 0 0,-2 0 6 15,-1 0-8-15,-5-5-7 0,0 4-22 0,-4-4-37 16,1 2-29-16,-3 1-34 0,-2-3 12 0,2 3-284 15,-3-4 27-15,0 0 24 0,3 0 25 16,-3-1 16-16,0 0-21 0</inkml:trace>
  <inkml:trace contextRef="#ctx0" brushRef="#br0" timeOffset="196552.1">23162 10258 348 0,'-3'1'117'0,"3"0"3"0,-1 0-17 16,1 3 41-16,0-1 12 0,1-3 14 16,-1 0-46-16,3 2 25 0,-1-2 10 0,0-2-13 15,1 1 0-15,-1-1-23 0,12-10-2 0,-7 0-13 16,2-2-11-16,0-2-20 0,0-2 14 0,1-5-21 15,-2 0-5-15,0-4 6 0,2 0-9 16,-1-6-23-16,2-1 10 0,3-2-20 16,-2 2-11-16,2-3 6 0,1 6 11 0,-2-3-14 15,2 2-16-15,0 4 9 0,-3 3-5 16,0 2-10-16,-2 2-16 0,0 3-17 0,2 1-41 16,-2 3-33-16,-3 2-9 0,3 4 11 0,-1 1-67 15,-2 0-57-15,1 2-137 0,-2 3-4 16,0-2 26-16,2 2 13 0,4-5 26 0</inkml:trace>
  <inkml:trace contextRef="#ctx0" brushRef="#br0" timeOffset="197153.73">23698 9453 246 0,'2'-2'200'0,"2"-2"-3"0,-3 1-34 15,0 2-16-15,3-2-12 0,-3 3-23 0,1 0-18 16,0 4-12-16,2-1-24 0,2 10 6 0,1-1 2 16,-1 5-17-16,2 1-8 0,-1 3-13 15,2 4 22-15,-2 0-36 0,0-1 10 0,-3 1 8 16,3-3 7-16,-2 0-10 0,1-1-27 0,0 1 34 16,-2-5-8-16,-2-5-9 0,0-2 0 0,-2-3 26 15,3-5 1-15,-3 1-1 0,0-3-16 16,0-4-5-16,-3-3 6 0,-2-9-3 0,-4-5-18 15,0-2 19-15,1-6-6 0,1 1 8 16,-2 5-9-16,4-5 9 0,-2-2-19 0,3 2-27 16,1-2 33-16,0 1-25 0,3 12 14 0,0-6-8 15,12-30 4-15,-5 26-11 0,5 2 14 0,-3 2-7 16,4 1-9-16,3 4 17 0,0 4-29 16,3 0 41-16,1 3-15 0,1 4-14 0,0 0 2 15,0 5-9-15,-1 0 6 0,-10 2 14 16,3 0-22-16,18 14 0 0,-13-7 23 0,-8 1 9 15,-1 3 9-15,-5-1-22 0,0 0-12 0,-4 1 32 16,0-3-12-16,-13 17-1 0,-1-9-8 0,-4 1 6 16,0-1 0-16,-2-1-25 0,-2 0 20 15,0 0 13-15,3-3-7 0,-3 2-6 0,-2-2-2 16,5 0 26-16,1-2-18 0,0-1-30 0,-1 0 19 16,2 0-1-16,6 0-14 0,-2-4 35 15,4 0-12-15,4-1 5 0,0 2-12 0,1-5 7 16,0 1 17-16,2-1-10 0,2-1-37 0,0 0 39 15,12 1-8-15,9 1-1 0,-1-4-8 16,-5 2-18-16,10 0 0 0,3 0 10 16,4 0 15-16,0 0-9 0,2 0-6 0,2 0 7 15,0 0 18-15,2 0-3 0,-1 0-29 0,-2 0-7 16,-2 0-39-16,37 12 4 0,-39-10-90 16,-16-2-43-16,5 0-145 0,0 0 23 0,17-16-35 15,-22 9 2-15</inkml:trace>
  <inkml:trace contextRef="#ctx0" brushRef="#br0" timeOffset="197739.37">24422 9160 269 0,'0'0'116'15,"2"0"-15"-15,0 3-14 0,0 0-11 16,1 2 49-16,-1-2-23 0,6 12-19 0,-3 0 25 15,2 3-48-15,-1-1 12 0,-2 3-42 0,0 3 15 16,2 0 13-16,-3-4 8 0,-1 3-46 16,1-3 39-16,-2 1-24 0,-1-6-29 0,1 1 21 15,2-1-4-15,-1-2-1 0,-2-4-3 0,0 1-2 16,0-9 36-16,0 0 3 0,0 7 14 0,0-7-13 16,0 0 2-16,0 3-3 0,-2-6-28 15,2-4 13-15,0 1-30 0,0-14 23 16,0 10 2-16,0-8-2 0,0-3-15 0,0-3 5 15,0 1-8-15,0-2-9 0,0 0 19 0,0 0-21 16,0 0 9-16,0 2 5 0,9-22-6 16,-2 25-34-16,1 2 41 0,2 0 4 0,4 4-24 15,0 0-6-15,3 5-4 0,1 0 16 16,0 5 12-16,0-1-2 0,4 3-1 0,-6 2-15 16,-4 0-2-16,-12 0-10 0,9 0-7 0,-1 0 22 15,7 11 6-15,-6-2-19 0,-2 2 21 16,-3-4-36-16,-3 2 23 0,1-1 19 0,-2-8-18 15,0 10 1-15,-12 15-19 0,4-11 22 16,1-1-23-16,0 1 12 0,-2-1 18 0,-1-1-28 16,-1 0 24-16,2-1-7 0,-4 3-9 0,1-2-2 15,0-2-13-15,-1 0 39 0,5-2-12 16,-2 2-2-16,-2-2 9 0,6-3-2 0,-3 0-13 16,5-1-13-16,2-1 20 0,0 2 3 0,2-5-25 15,0 0 46-15,20 14-16 0,2-6 6 16,4 3-19-16,2-6-3 0,6 0 15 0,1 1 19 15,2 1-32-15,3-2 9 0,1 1 8 16,0-1-12-16,-1 0-49 0,-5 2 5 16,3 1 4-16,-6-1-216 0,-1 0-101 0,-6 0 27 15,-2 0-9-15,-6-3 12 0,-5-4-6 0</inkml:trace>
  <inkml:trace contextRef="#ctx0" brushRef="#br0" timeOffset="200865.97">7028 14509 296 0,'-13'0'233'0,"-16"-35"-43"0,10 25-35 15,3 3-6-15,2-1-29 0,0 2-42 0,-2 3 23 16,6 0-5-16,2 3-25 0,-12 0-32 16,6 0 28-16,6 0-13 0,-17 12 15 0,7-3-21 15,-2-1-30-15,-2 3 20 0,4 2-19 16,4 0 20-16,0 2-8 0,3 0-18 0,2-4 0 16,0 4 14-16,6 1-17 0,2-5-10 0,-2 1 7 15,3-5 19-15,16 15-11 0,-1-10-7 0,2 1 20 16,4-3-7-16,2-1-10 0,0-1-4 15,4 2 7-15,0 1 10 0,-2-2-42 0,0 2 20 16,-3 1-2-16,-2 2 18 0,-4-1-14 16,3 4-16-16,-7-1 34 0,-2 0 2 0,-1 2-21 15,-2 3-15-15,-7-1 20 0,0-10-15 0,0 5 8 16,-13 20-14-16,4-19 19 0,3 0 10 16,-6-1-11-16,3-3 6 0,-2-1-29 0,1-3 29 15,-1-2-3-15,4-2-9 0,-2-2 4 0,1-1 10 16,8-1 10-16,-6 0-32 0,6 0 4 15,-26-13 12-15,21 4-31 0,0-8 20 0,5-3-15 16,0 11 16-16,13-23-31 0,-2 11 12 0,5 1 23 16,0 1 4-16,1 1-35 0,3 0 24 15,1 2 16-15,2 1-4 0,1 1-2 0,-1 2-27 16,4 1 34-16,-3 1-9 0,4 2-6 0,-2 1 17 16,-2 3-15-16,0 2 3 0,-1 2-22 0,-11 0 0 15,8 0 24-15,29 10 10 0,-25-4-34 16,-1-1 20-16,-2 2-4 0,-1-1 21 0,2-2-17 15,-7 1-8-15,4-1 28 0,-10 2-5 16,8-2-10-16,-7-1 4 0,-3-2 6 0,1 1-52 16,-4-2 1-16,3 2 6 0,-7-2-127 0,0 0-158 15,0 0-23-15,0 0 1 0,0 0 33 16</inkml:trace>
  <inkml:trace contextRef="#ctx0" brushRef="#br0" timeOffset="201328.74">7770 14654 422 0,'-11'13'134'0,"1"-4"-20"0,1 6-14 16,5-3-12-16,3 2-7 0,1-14-17 0,0 13 21 15,14 18 1-15,-3-14-20 0,3-2-7 0,3 0-6 16,2 1-5-16,1-7 2 0,4 1-34 0,-3-3 36 16,4-2-25-16,1-2 8 0,-4-2 14 15,-9-1-24-15,5 0 22 0,24-9-20 0,-23 0-2 16,0 0 13-16,-7-4-30 0,3-3 7 0,-1 3-15 15,-2-1 20-15,-6-3-43 0,1 5 44 16,-5-2 2-16,-2 3-29 0,0 2 22 0,0 9-11 16,0-5 3-16,0 5-28 0,-13-15 33 15,11 13-21-15,-6 0 31 0,4 2-34 0,-1 0 20 16,1 2-24-16,1-2 40 0,0 3-7 0,0 1-11 16,3 0 6-16,0 2 14 0,9 4 1 0,8-1-17 15,2 1 6-15,6-1-11 0,1-1-8 16,8-4 11-16,-1-1-33 0,4 2 1 0,4-3-110 15,-5-2-108-15,-15 0-106 0,10 0 8 0,44-17 11 16,-32 7-3-16</inkml:trace>
  <inkml:trace contextRef="#ctx0" brushRef="#br0" timeOffset="201602.31">9250 14086 416 0,'6'-9'327'0,"2"2"-64"16,-5 1-35-16,1 4-30 0,-1-1-38 0,1 3-11 16,-2 5-6-16,0 0-23 0,2 10-3 15,4 6-2-15,-1 0-11 0,-2 5-1 0,-1 2-9 16,2 4-3-16,2-1-9 0,-1 2-24 0,-1 2 15 16,1-1-12-16,6 0 2 0,0-1-9 15,1 1-23-15,-1-4 1 0,2-3 2 0,-1 0-19 16,1 0 30-16,1-6-29 0,1-3-15 15,0-2-37-15,7-2-37 0,1-4-52 0,3-4 12 16,-1-5-215-16,-14-1-85 0,25-11 19 0,-16-2 35 16,-1-1 20-16,-3-4 13 0,-6 1-27 15</inkml:trace>
  <inkml:trace contextRef="#ctx0" brushRef="#br0" timeOffset="201789.17">9166 14333 226 0,'-3'-4'300'16,"3"0"-52"-16,9 0-20 0,9-1-21 16,8-4-28-16,4 3-25 0,4 2-21 0,2-2 0 15,4 2-20-15,1-1-20 0,-2 1 4 0,1-2-6 16,-3 1-35-16,-3-2-55 0,-3 0-62 16,-1 3 7-16,-1-4-138 0,2 2-173 0,-7-3 10 15,-2 2 19-15,-4 0 10 0,-3-1 17 0</inkml:trace>
  <inkml:trace contextRef="#ctx0" brushRef="#br0" timeOffset="202097.7">10391 14130 234 0,'13'7'292'0,"0"4"-59"0,-1 0-24 15,0 3-25-15,2 1-33 0,1 1 5 0,5 2-22 16,-3-1-8-16,3 1-15 0,-1-5-5 0,1 4-2 16,1-4 0-16,-1-1 5 0,2-3 0 15,-3-2 7-15,1-2-30 0,0-5-5 0,-11 0-5 16,17-15 4-16,-10 2-6 0,-3-3-23 16,-4-3-3-16,-2-3 0 0,0-3 14 0,0-1-32 15,-3-3 11-15,1 0-20 0,-2-2 1 16,1 0-18-16,0 4-8 0,-2 3-21 0,1 2-21 15,0 2-48-15,0 4-28 0,-3 6 10 0,5 1-148 16,0 6 22-16,4 0-173 0,8-1 17 16,-2 3 26-16,-6 1 44 0,8 0 6 0</inkml:trace>
  <inkml:trace contextRef="#ctx0" brushRef="#br0" timeOffset="203063.87">11309 14137 337 0,'-4'0'284'0,"-2"0"-47"0,-2 2-24 16,0-2-44-16,-8 2-9 0,6-2-9 0,-16 10-25 16,8-5-26-16,2 3-5 0,1 3-11 15,0-3 2-15,6 4-11 0,0-2-10 0,0 4-13 16,5-3 3-16,2-2-3 0,1-3-19 0,-1 0-20 16,2 1 7-16,0-7-3 0,0 0-31 15,0 0 4-15,0 0 13 0,12 6-29 0,-7-8 3 16,1-2 13-16,4-3-13 0,6 1-7 0,-6-2 9 15,-1 1-4-15,0 2 9 0,-3 1-24 16,-2-1 32-16,1 3-16 0,-1 0 15 0,0-1-26 16,0 2 33-16,1 0-12 0,-1 1 22 15,2-2-8-15,-2 0-16 0,6 2 20 16,7-3 7-16,1 0-15 0,-3-1 22 0,6-2 11 16,-1-1-9-16,-1-3-23 0,-1-2 2 0,1 0 17 15,0-5 11-15,-1-1 4 0,-4-2-14 0,0 1 16 16,-5-6 10-16,0 1 1 0,-5-4 0 0,3 2 4 15,-7 11-3-15,0-5 11 0,0-5 4 16,-11-26-2-16,5 25-3 0,-1 2 13 16,-1 1-2-16,0 4-18 0,4 3-1 0,-2 2-10 15,4 3 3-15,0 2-6 0,-1 6-13 0,-2 1 3 16,5 2-12-16,0 0 8 0,0 0-7 0,-9 15 3 16,8 5-7-16,1 4 7 0,0-11-13 15,0 5 14-15,15 29 3 0,-6-21-17 16,5 1 7-16,3 1 5 0,-2 0-20 0,2-3 10 15,-2-3-6-15,4-2-1 0,-1-1 8 0,3-3-1 16,2-1 9-16,1-5-14 0,0-3-6 16,-1-5 2-16,-2-2 4 0,-10 0-15 0,16-10-4 15,-12 2 16-15,0-2 4 0,-3 2 3 16,-4-2-10-16,-3 3-3 0,4-4 12 0,-7 5-14 16,0 1 5-16,0 1 0 0,-2 0 6 0,3 0 2 15,-3 3-9-15,0 0-3 0,-2 3-8 16,2 0 4-16,2 0 12 0,1 4-5 0,-2-4 3 15,9 12-6-15,1-3 6 0,2 3-6 16,-1-2 5-16,2-1-11 0,-1 0 10 0,6-2-7 16,0-1-1-16,0 1-7 0,0-1-3 0,-1-7 20 15,1 2-12-15,-5-3 8 0,-14 0-13 16,12 0 21-16,-2 0-9 0,0 0-5 0,14-12 14 16,-16 6-13-16,1 3-2 0,-2 0 11 15,-1-2-3-15,-1 1 10 0,-1 1-5 0,1 1 7 16,-1-1-16-16,-1 0 10 0,1 1-3 0,-1 0-1 15,4 1 1-15,-4 0 2 0,3 1-6 0,-1 0 7 16,2 0 2-16,-7 0 2 0,13 0-5 0,4 0 0 16,21 12 4-16,-16-10 4 0,-6 1-3 15,5-1-3-15,-2 1 1 0,-1-1 4 0,-6-2-5 16,-12 0 8-16,16 0-7 0,-4 0 6 16,13-12-7-16,-13 5 1 0,-2-3-1 0,3 2-8 15,-9 0 4-15,1 1 12 0,-4 0-8 0,2-1-3 16,-3 8-8-16,0 0 9 0,0-8-3 0,0 1 12 15,-15-4-1-15,12 7-14 0,-2 0 5 16,2 2-8-16,1 0 2 0,-2-1 8 0,1 3-3 16,0 0-5-16,3 3 19 0,3-1 8 15,1 0-8-15,14 7-5 0,5-2 3 0,3 4 14 16,-1-4-11-16,4 1 1 0,-2 2 6 0,3-2-3 16,2-3-12-16,-4 2-14 0,0-4-22 15,-5 3-26-15,0-5-39 0,-3-1 10 0,-12 0-144 16,16-10-182-16,-12 6 26 0,-2-4 14 0,-1-4 20 15,0 0 62-15,-2-2 3 0</inkml:trace>
  <inkml:trace contextRef="#ctx0" brushRef="#br0" timeOffset="203561.8">14007 13508 446 0,'-6'-15'214'16,"-1"1"-36"-16,-2 2 0 0,-1 1-23 15,-1 2-23-15,2 3-24 0,4 1 4 0,-2 2-23 16,-1 3-16-16,8 0 13 0,-8 0-16 0,-14 11-5 15,9 0-14-15,1 5-6 0,-1 2 18 0,3 1-23 16,4 7-5-16,0 4 0 0,6 3 15 16,0-18 4-16,0 11-5 0,13 37-2 15,-1-24-15-15,3 2 9 0,-1-1-7 0,2 2-4 16,0-1-4-16,3 1 5 0,0-4 6 0,-3 1-9 16,1-3-36-16,-4-2-24 0,1-2-53 0,-2-5-17 15,-3 1 11-15,-5-1-170 0,-3-5 21 16,-1-16 18-16,-10 14-115 0,-2-13 19 0,-7-2-22 15,6-5-7-15</inkml:trace>
  <inkml:trace contextRef="#ctx0" brushRef="#br0" timeOffset="204722.46">13683 14120 234 0,'25'-12'152'0,"6"2"-38"15,6-3-18-15,6 3-11 0,5-1-10 0,2-2-31 16,-3 2 14-16,7 0 3 0,-2-2-8 0,-1 1-7 15,-6 0-11-15,2-1-5 0,-8 2-4 16,-5 0 52-16,-4-3-5 0,-5 2-12 16,-5-3 16-16,1 0-11 0,-7 0-9 0,-4 0 2 15,-3 2-33-15,-6 1 17 0,-1 12 15 0,-12-19-26 16,1 10-23-16,-7 2 31 0,1 3-23 16,-2 1 19-16,0 2-5 0,4 1-10 0,15 0-4 15,-17 0 7-15,7 0-10 0,-12 15-3 16,14-12-1-16,5 5 8 0,0-3-6 0,2 2-6 15,2 0-5-15,-1-1 12 0,12 14-1 0,-1-8-20 16,1 2 36-16,-1-5-33 0,6-2 6 0,-4 1-8 16,6-3-19-16,-1-3 29 0,-11-2-11 15,6 0-32-15,3 0 12 0,0 0 35 0,21-15-7 16,-22 8-5-16,2 0-25 0,-9 5 38 16,-3-4 1-16,2 4 19 0,-1-3 7 0,-1 4-27 15,0-2-22-15,-1 3 4 0,-2 0 12 16,2 0 0-16,-4 0 3 0,0 0 20 0,7 0-25 15,19 11-22-15,-10-5 30 0,4-2-6 0,3 1-12 16,3-2 12-16,2 1-7 0,1-3-13 16,-13-1 1-16,5 0 14 0,7 0 3 15,26-17 15-15,-28 7-3 0,-5-2-9 0,0-5 8 16,-6 1 15-16,0-4-2 0,-4-4 9 0,-6-3-5 16,1-1 11-16,-6 11-1 0,0-8 3 0,-18-38 2 15,6 23-1-15,-4 0 23 0,-4 1 12 16,6-1-1-16,-5 5-3 0,-2 1 23 15,4 3-30-15,0 4 3 0,1 1-12 0,4 6 0 16,-3-1 4-16,6 5-11 0,-3 8-15 0,12 8-7 16,-8 0 8-16,-6 16-13 0,7 4-5 15,6 2-1-15,1-6 11 0,14 28-16 0,-3-10 16 16,0 2-19-16,8 1 3 0,0 3-1 16,3-3-1-16,1 2 7 0,5-3-10 0,-5-1 1 15,0-3-11-15,0-5 19 0,-1-3 13 16,-3-4-9-16,-2-6 5 0,5-3-29 0,-1-7 15 15,-13-4 8-15,20-15-2 0,-14-1-30 0,1-5 28 16,-4 0-16-16,-1-5 18 0,-6-3-23 16,0 0 3-16,-3-5 4 0,-1 18-12 0,0-10 19 15,-12-33-11-15,5 26-9 0,0 4 18 0,-2 3 10 16,-1-2-21-16,1 3-8 0,0 5-2 16,5 6 5-16,-6 2 6 0,5 5-5 0,1 5 3 15,4 2 0-15,0 0 2 0,-8 14 13 0,10 6 3 16,-2-11-21-16,0 10 4 0,15 25 14 15,-5-20-19-15,4 5 0 0,4 0 3 0,0 2-5 16,0 1 22-16,3-5-8 0,0 2-4 16,2-1-4-16,0-3 12 0,-5-3-12 0,5 0 13 15,-1-4 1-15,-3-4-21 0,0-1 10 0,3-3-14 16,1-4 5-16,-13-6 2 16,7 0-5-16,19-13-4 0,-20 3 12 0,2-2 8 0,-4-8-7 15,2 3-9-15,-5-4 21 0,1-1-12 16,-4 0 21-16,-4 1-5 0,2-1-12 15,-4 3-4-15,-1 1 9 0,1 4 13 16,-2 14-18-16,0-9 3 0,0 1-6 0,0 1-4 16,0 0 7-16,0 7 9 0,0-5-5 0,0 5-17 15,0 0 11-15,-9-8 4 0,9 11-10 0,-2 2 14 16,2-1-9-16,0 0 17 0,0 2-5 16,6 9-13-16,0-1 6 0,1-2-7 15,3 0 15-15,2 0-12 0,3 0 11 0,2-4-13 16,0 1-2-16,-2-6 14 0,1 2 7 0,-11-5-4 15,5 0 3-15,1 0-9 0,-2 0 6 16,0 0-21-16,3 0 1 0,15-13 8 0,-14 9 7 16,-2-1-13-16,-2 2 20 0,-4 1-9 0,0-3 0 15,2 4-6-15,1 0 9 0,-3 1-19 16,-5 0 18-16,10 0-10 0,16 19 8 16,-12-9 5-16,-1 4-17 0,-3 5 6 0,1 3-6 15,1 0 21-15,-6 2-2 0,-3 1-17 0,0 1 5 16,-3-14 7-16,0 7-26 0,-13 25-20 15,1-24-51-15,-1 1-58 0,-5-2 12 0,-2-1-235 16,-2-3-26-16,-4-3 27 0,1-3 24 16,-6 0 35-16,0-4 9 0,0-2-26 0</inkml:trace>
  <inkml:trace contextRef="#ctx0" brushRef="#br0" timeOffset="205985.65">16740 13578 210 0,'0'-5'265'0,"0"3"-59"0,-1 2-25 16,0 0-17-16,1 2-19 0,-3 3-25 0,3 0-8 15,-1 2 5-15,5 12-48 0,-4-8 18 0,0 5-27 16,9 20 9-16,-1-16-2 0,0 1-10 16,3-4 11-16,2-1-30 0,3 0-13 0,-2-4 20 15,3-2-21-15,1-5 2 0,-2-3 7 16,-4-2-3-16,4 0 5 0,23-12-1 0,-17 2-6 0,-2-5-4 16,2 4-8-16,-2-3-6 0,2-2 16 15,-4 2-19-15,0 4 9 0,-3-3-30 0,-3 4 37 16,-2 0-19-16,0 5 16 0,-1 1-37 15,0 2 20-15,-1 1 3 0,-8 0-6 0,10 0-12 16,10 17 8-16,-7-11 16 0,0 8-1 0,2-6-35 16,-2 1 19-16,3 3 6 0,-4-2 3 15,8-3 7-15,-1 4-16 0,3-4 0 16,3 1-8-16,1-8-22 0,1 3-11 0,3-3 10 16,-16 0-2-16,9 0-24 0,30-11 20 0,-25 5 15 15,-2-2-15-15,-3 4 16 0,-4-4 8 16,-2 4-10-16,-2-1 33 0,-7 2 0 0,1-1 3 15,-3 3-13-15,2-3 0 0,-4 2 7 0,1 1-30 16,-5 1 22-16,0 0 10 0,7 0-28 0,-7 0 3 16,10 0 16-16,-1 0 1 0,3 0-22 15,21 12-6-15,-12-11 7 0,-10-1 4 0,4 0 3 16,2 0 2-16,18-12 2 0,-20 6 1 16,1-1-3-16,-7 2 0 0,0-7 3 0,-3 2 32 0,-2 2-11 15,-2 0-1-15,-2 0-24 0,0 8 43 16,0-9-1-16,0-3-26 0,-17-11 45 0,8 9 1 15,-7 5-44-15,2 1 17 0,-2-1-1 16,0 6 27-16,1 3-54 0,5 0 24 0,-5 0-28 16,-19 15 30-16,16-5-32 0,3 1 31 15,5 6 5-15,-1-1-8 0,7-1 16 0,4 1 1 16,0-9-27-16,12 18 10 0,-3-12 2 0,0-1-26 16,10-4 29-16,-1 1-16 0,0-5 4 15,1-4 5-15,-10 0-8 0,8 0-4 0,21-19-8 16,-19 5 27-16,-1-3-27 0,-4-4 25 15,-4-2-1-15,-2 0-1 0,2-6 3 0,-6-2 21 16,1-1-16-16,-5 0 16 0,0 14-13 0,0-8 19 16,0-4 17-16,-16-33-7 0,9 30-13 0,-1 5 3 15,-2 4-8-15,0 1 9 0,-3 2-5 16,-3 4-20-16,4 5 11 0,-4 7 1 16,4 0-5-16,12 5-7 0,-12 0-19 0,-9 20 12 15,13-3 4-15,-1 2-16 0,8 0 6 0,1-6 7 16,13 21 0-16,-6-10-1 0,5-2-8 0,3-1 5 15,1 1 3-15,1-1-12 0,5-3 2 16,-3-3-21-16,3-1 0 0,0 0-6 0,1-5 1 16,-1 2-1-16,-1-2 3 0,-3-6-13 15,-1 1 35-15,1-3-24 0,-18-1 11 0,9 0-5 16,-2 0 22-16,2 0-15 0,-2 0-3 0,-7 0-13 16,9 0 15-16,-9 0 7 0,9 0 3 15,-9 0-17-15,10 0 13 0,-4 0 6 0,8 0-5 0,20 9-16 16,-13-8 17-16,-12-1-3 0,8 0 0 15,2 0-9-15,-1 0 10 0,18-15-25 16,-20 7 32-16,2-2-25 0,-5-4 21 0,-1 0 2 16,1-1 14-16,-1 1-30 0,-1 2-1 0,-4-2 16 15,0 3 20-15,0 2 7 0,-4 2 3 0,3 0-3 16,-1 2-6-16,-5 4-7 0,2 0 3 16,-2 1-22-16,0 0 11 0,0 0 5 0,7 13-11 15,-2 3 1-15,2 2 14 0,1-1-29 16,1 3 26-16,2 0-7 0,0 0 5 0,1 1-13 15,-1 2 11-15,4-3 12 0,-2 4-15 16,1-2-18-16,0 0-79 0,0-1 10 0,-1-1-324 16,0 1 46-16,0-4 24 0,-2-3 20 0,6-4 11 15,3-2-58-15</inkml:trace>
  <inkml:trace contextRef="#ctx0" brushRef="#br0" timeOffset="206319.57">19145 13694 274 0,'17'-14'351'0,"-8"-3"-29"15,1 2-58-15,0-1-20 0,2-2-22 0,3-2-21 16,-4-1-28-16,5 0-26 0,2-2-15 16,-2-3-16-16,3-1-13 0,2-2-4 0,0 3-23 0,-1-4 1 15,-2 4 0-15,-2-1 15 0,0 3-10 16,0 2-21-16,0 2 21 0,-4 2 9 0,1 0-24 15,-4 4-7-15,1 2-14 0,-2 5-4 16,-3 2-17-16,2 4-5 0,-7 1-13 0,19 11 14 16,-10 3-4-16,2 3 7 0,3 1-7 15,-1 4 6-15,0-1 6 0,1 5-27 0,1 3 3 16,1 3-4-16,-1-1 10 0,-1 1 6 0,1-1-11 16,-2 0-33-16,-1-1-21 0,-1-4-30 15,-2 3-56-15,-1-5-20 0,-1 1 13 0,-3-2-208 16,-4-15-74-16,0 4 34 0,-14 9 27 0,9-18 23 15,-4-5 62-15,-1 1 12 0,-4-5 11 0</inkml:trace>
  <inkml:trace contextRef="#ctx0" brushRef="#br0" timeOffset="206462.34">19324 13554 543 0,'0'-3'192'0,"2"1"-34"0,5-1-33 16,11 2-5-16,3-2-5 0,3 2-44 15,6-1-23-15,5 0-6 0,-22 2-4 0,12 0-131 16,3 0-118-16,30-11-111 0,-29 7 9 0</inkml:trace>
  <inkml:trace contextRef="#ctx0" brushRef="#br0" timeOffset="207142.68">20205 13280 386 0,'-6'4'271'0,"3"0"-37"0,-1 14-14 16,1 2-19-16,3-8-27 0,0 5-11 15,0 7 0-15,13 26-29 0,-6-22-12 0,3 3-2 16,-1 0-7-16,0 1-19 0,-3-3-24 16,5 0 16-16,-3 0-28 0,-1-2-4 0,0-3 5 15,1-2-8-15,-3-4 9 0,-2-10-8 0,-1 1 20 16,-2-5 6-16,0-4-21 0,2-4 11 15,-4-4-22-15,-2-8-10 0,-1-5 21 0,0-4-18 16,3-3-12-16,-2-1 1 0,4-5-9 0,-3 3 2 16,3-1 0-16,0 13 2 0,0-9 5 0,0-6-2 15,18-39-17-15,-10 34 22 0,2 1-33 16,3 1 27-16,1 5-19 0,-1 3-9 0,3 0 24 16,3 7-3-16,2 5-21 0,-4-2 13 15,3 6-17-15,3 4 3 0,-6 3 8 0,2 3-5 16,-12 3-14-16,1 0 10 0,14 18 10 0,-14-5-9 15,-3 3-5-15,-5 2 4 0,0-8 12 16,0 4-22-16,0 5 15 0,-16 23 12 16,6-20-17-16,-7-3 22 0,0-2-29 0,-3 0 8 15,-3-3 0-15,-3-2 9 0,-1 0 7 16,1-4-8-16,-1 1-5 0,5-1-5 0,2 1 8 16,2-4 14-16,4 0-32 0,5 0 3 0,2-1 13 15,4 0 5-15,2-2-6 0,1-2 2 16,0 0 1-16,19 17-9 0,-4-10-6 0,8 5 17 15,3-4 0-15,-2 1-19 0,3-2 20 16,2 0-17-16,2 0 14 0,6 1-6 0,-1 1-3 16,0-1 4-16,-1 1-20 0,0-1-53 0,-6 1-54 15,-1 1 11-15,-3 2-244 0,-5-2 27 0,-8-5 26 16,-6 2-77-16,-5-2 41 0,-1-5-9 16,-19 14 37-16,6-4 82 0</inkml:trace>
  <inkml:trace contextRef="#ctx0" brushRef="#br0" timeOffset="207681.37">17565 15083 704 0,'0'-3'288'0,"0"0"-39"0,0-1 8 16,6-8-44-16,2-2-3 0,-2-1 0 15,2-5-52-15,0-2 0 0,5-2-34 0,-3 0-11 16,1-3 5-16,5-4-23 0,-3 0 14 0,3-1-47 16,4 1 17-16,-1 0-21 0,-3 1-2 0,-2 3-9 15,3 1 7-15,-2 5-6 0,-1-1-7 16,-4 2-18-16,2 5 14 0,-3 1-7 0,-2 2 1 15,0 7-14-15,-2 1-10 0,4 3-3 16,-9 1 5-16,16 10-10 0,-3 2 26 0,-1 5-9 16,2 1-11-16,1 6 12 0,-2 2-3 0,4 1-17 15,-2 2 22-15,4 3-29 0,0 1 7 16,-2 2-15-16,5-2 3 0,-3 0-17 0,-3-2-37 16,6-3-29-16,-4 1-39 0,-4-3 12 0,-1-1-123 15,1-6-61-15,-5-2-98 0,0-3 32 16,-8-8 10-16,-1-6 29 0,-6-2 16 0,-2 1 3 15</inkml:trace>
  <inkml:trace contextRef="#ctx0" brushRef="#br0" timeOffset="207831.29">17658 15002 448 0,'-2'0'183'0,"4"-1"-38"15,6 0-2-15,11-3-7 0,-7 4-34 0,29-6-1 16,-10 0-65-16,0 4 42 0,4-4-37 15,-2-2-29-15,4 2-4 0,-4-3-153 0,2-2-189 0,-5-1 11 16,0 0-2-16</inkml:trace>
  <inkml:trace contextRef="#ctx0" brushRef="#br0" timeOffset="208090.13">18263 14682 325 0,'-13'19'209'0,"6"0"-54"0,0 5-8 0,7 0-25 15,0-13-22-15,0 8-31 0,19 24 22 0,-7-22-18 16,6 0-23-16,0-3-1 0,5 1-35 15,3-2 0-15,1-4-91 0,1-4-93 16,4-2 12-16,2-5 11 0,-17-2-179 0,7 0-2 16</inkml:trace>
  <inkml:trace contextRef="#ctx0" brushRef="#br0" timeOffset="208893.64">18687 14598 383 0,'-7'-1'194'0,"0"-2"-63"0,0 3 10 16,3 4-12-16,-8 5-12 0,3 3-3 16,3 2-4-16,0 5-11 0,6-9-6 15,0 7-5-15,0 5-10 0,0 0-21 0,-4066 23 13 16,8158-20-5-16,-4079-2-10 0,1-3-10 0,5-2 5 16,1-2-15-16,1-2 4 0,1 1 13 0,6-6-16 15,-3-1-8-15,5-2-12 0,1-2 2 0,-2-3-6 16,-15-1 25-16,29-11-14 0,-19 2-12 15,0-5-8-15,-5 0 17 0,-5-2-28 16,-1-3 5-16,-3 1 29 0,-3 1-17 0,-3 0-6 16,-4 4-1-16,0 7 7 0,0-2 16 0,0 0-40 15,0 1 9-15,-16-13 11 0,14 15-6 16,-5 0-15-16,1 3 19 0,-1 2 7 0,1 2-15 16,1 3 12-16,-5 6 12 0,1 2-18 15,1 0-13-15,4 2 5 0,4-9 8 0,0 6-21 16,0 1 24-16,21 15-8 0,-6-14 7 0,0-3 5 15,4-2-7-15,1 0-7 0,1-2-9 16,4-2 24-16,3-4-17 0,-3-1 11 0,-10 0-6 16,5 0-3-16,26-17-25 0,-23 8 35 0,-1-5-46 15,-1 0 32-15,-4-3-19 0,2 0 34 16,-6-1-19-16,-3-2 11 0,0 5 18 0,-1 0-21 16,-3-1 17-16,-3 1 1 0,0 6 5 0,3 2-19 15,-3 1 13-15,-2 2-8 0,0 1-3 16,2 3 7-16,-3 0 2 0,0 0-8 0,3 11-3 15,-1 6 8-15,-1 4-5 0,3 4-3 16,-2-2 2-16,0 6 0 0,1 2 4 0,2-3-7 16,1 3 14-16,1 0 5 0,-1-2 5 0,-1 3-22 15,4 0 14-15,0 1 5 0,0-3-21 16,-3-4 18-16,2 2 2 0,-2-6-3 0,-1-2 19 16,-1-5 54-16,-1-4 46 0,-2-4-27 15,-1-7-8-15,-1-1-16 0,0-6 14 0,-5-9-38 16,-4-2-2-16,4-7-11 0,-3-3 1 0,3-1 12 15,-4 2-4-15,7-5-27 0,1-2 20 16,-1-2-13-16,1-1-25 0,1 3 32 0,1 17-33 16,0-7-7-16,0-3 23 0,0-1-33 15,12-26 1-15,-6 34-10 0,6 2 1 0,-1 6 17 16,6 4-19-16,2 4 13 0,-9 4-12 0,7 0 7 16,20 17 4-16,-14-2 13 0,-5 1 1 15,-1 1-18-15,-1 5-5 0,-1 2 22 0,-3 0-19 16,-1 1 5-16,-3-2 17 0,-2 3-25 0,-4-3 10 15,-2-12 0-15,0 1 4 0,0 1 10 16,-20 9-16-16,5-13 16 0,-4-4 9 0,0-2-12 16,5-3-27-16,-1 0-16 0,-23-12-44 0,18 3-48 15,-1-4-30-15,5 1 15 0,-1-6-276 16,4-6 36-16,8 0 27 0,1-2-41 0,4 11 43 16,0-5 17-16,17-31-3 0</inkml:trace>
  <inkml:trace contextRef="#ctx0" brushRef="#br0" timeOffset="209156.47">19878 14361 367 0,'3'-2'261'0,"1"0"-31"0,-1 2-37 0,-3 1-17 16,3 2-17-16,0 0-4 0,0 2-4 0,6 9 2 15,-3 1-20-15,2 1 6 0,0 3-28 16,2 2 3-16,1-1-13 0,-2 3-20 0,3-1-3 15,-1 2-14-15,-1-2-8 0,1 0-5 16,1 2 0-16,0-3 5 0,-1 1-7 0,-2-1-9 16,3-2-8-16,-1-2-15 0,-2-1 5 0,-1-2-13 15,0-4-23-15,2 2-32 0,-5-7-30 16,-1-2-63-16,-4-3 14 0,0 0 12 0,6 0-315 16,-6 0 28-16,17-13 24 0,-17 6 24 0,-4-8 53 15,-6-3-3-15</inkml:trace>
  <inkml:trace contextRef="#ctx0" brushRef="#br0" timeOffset="209302.39">19802 14530 365 0,'5'-4'251'0,"2"2"-35"0,14-3-23 16,2 5-48-16,9-1 4 0,3-2-26 0,-3 2-5 16,-13 1-20-16,7 0-26 0,6 0-51 0,3 0-38 15,5 0 2-15,-3 0-304 0,42-9 23 16,-40 4 15-16,-2-2-3 0,0-1-4 0</inkml:trace>
  <inkml:trace contextRef="#ctx0" brushRef="#br0" timeOffset="209755.98">20802 14480 283 0,'5'10'264'16,"-3"0"-79"-16,5 2 16 0,-3 5-35 0,-3-5-5 15,2-1-11-15,-1 0-17 0,-2-2-11 0,0 1-16 16,0-3-5-16,0-2-13 0,0 2-6 16,0-1 20-16,0-2 16 0,0 1-6 0,0-5 14 15,0 0-14-15,0 0-17 0,-5 3-7 16,2-6-7-16,1-4 12 0,-2-8-35 0,0-1 10 16,1-4-20-16,0-2-6 0,3 0-14 0,-2 1-4 15,0 1 3-15,2 1-9 0,0 4-5 0,0 9 13 16,0-2 5-16,0 0-39 15,0 1 2-15,10-3 2 0,-5 9-7 0,0 0 17 16,12 5 1-16,-1 4-12 0,0 2 16 0,4 3-19 16,0 2 1-16,0 0 3 0,-2 0 5 15,2 2-9-15,2 2 11 0,1-3-9 0,-4 0 12 16,0-1-13-16,2-1 9 0,-2-2-1 16,-1-5 3-16,-4 0-9 0,3-7 14 0,-17 0 4 15,11 0-4-15,16-17 3 0,-19 3 3 0,-3-2-1 16,2-4 4-16,-5-2-10 0,-2-3-4 15,0 12 20-15,0-6-3 0,0-4-15 0,-16-27 0 16,13 26 15-16,-3 1-40 0,4 4-22 16,-6 1-46-16,7 6 6 0,-3 1-157 0,4 3-199 15,0-1 45-15,0 9 27 0,0 0 22 16,12-7-6-16,-5 6 15 0,2 1 9 0</inkml:trace>
  <inkml:trace contextRef="#ctx0" brushRef="#br0" timeOffset="209909.02">21331 14333 431 0,'0'0'379'0,"0"0"-43"0,0 0-42 16,0 0-27-16,0 0-47 0,0 0 4 0,0 0-42 15,0 0-30-15,0 2-21 0,0-2-69 0,0 2-38 16,0-2-52-16,1 1-68 0,0 4 9 16,1-3-208-16,-1 0-91 0,-1-2 12 0,1 3 22 15,2-1 15-15,-1-2 3 0</inkml:trace>
  <inkml:trace contextRef="#ctx0" brushRef="#br0" timeOffset="210181.59">21506 14175 267 0,'0'-7'368'15,"1"3"-79"-15,1 0-16 0,-2 0-57 16,0 0-25-16,1 2-31 0,0 1-14 0,-1 1-16 15,3 1-9-15,-3 1-16 0,2 4-18 0,0 0-4 16,4 12-5-16,0 0-24 0,-2 1-2 0,3 3 2 16,0 1-19-16,2 2 13 0,-2 2-19 15,-1-1-3-15,2-2 12 0,-1-1-21 16,1 0 10-16,-3-2 1 0,0 0-25 0,0-6-18 16,-2 3-19-16,1-5-27 0,-2-2-48 0,-1-3-11 15,2-1 12-15,-3-4-106 0,3 0-149 16,-2-1 24-16,1-2-51 0,-2 0 15 0,0 0 5 15</inkml:trace>
  <inkml:trace contextRef="#ctx0" brushRef="#br0" timeOffset="210487.7">21805 14150 462 0,'0'-4'280'0,"0"-2"-47"0,0 3-26 15,1-2-26-15,2 0-25 0,-2 3-15 16,1-1-10-16,-2 3-20 0,2 3-22 0,1-3-9 16,-1 2 0-16,0 5-7 0,0-2-9 0,6 8-6 15,-3 3-6-15,5 3-6 0,-5 1 2 0,5-2-7 16,-3 5-20-16,-1-1 12 0,5-2-6 16,-3 4 0-16,-1-3-10 0,-1 2-3 0,2-2-1 15,-2-2 8-15,0 3-7 0,0-5-6 16,0 0 6-16,-1-2 2 0,1-1-5 0,-3-2-10 15,1-4-18-15,-1-2-20 0,-2 0-24 0,0-2-10 16,-1 0-37-16,3-1 9 0,-2-3-92 0,-1 0-109 16,0 0 24-16,0 0 20 0,-4 3-77 15,3-6 16-15,-3 1-2 0</inkml:trace>
  <inkml:trace contextRef="#ctx0" brushRef="#br0" timeOffset="210708.4">21543 14420 448 0,'-6'-2'236'0,"2"-1"-13"15,0 1-36-15,3-1-13 0,2 2-38 0,2 0-18 16,2-2-15-16,10-2-5 0,3 0-2 16,1 3-22-16,-1-2 0 0,5-2-14 0,-1 2-1 15,0-2-1-15,2 2-15 0,-2-1-10 16,-7 0-35-16,4 0-10 0,-1-2-53 0,-3 5 7 15,3-1-110-15,-4-4-129 0,-1 5 23 0,-3 1 18 16,1 1 17-16,0 0 10 0</inkml:trace>
  <inkml:trace contextRef="#ctx0" brushRef="#br0" timeOffset="210919.48">22166 14332 756 0,'0'0'394'0,"6"0"-31"16,-6 0-47-16,0 0-41 0,5 0-30 0,-5 0-28 16,0 0-25-16,0 0-17 0,8 0-21 15,-8 0-7-15,0 0-16 0,0 0-15 0,0 0-80 16,7 0-29-16,-7 0-72 0,7 5-115 16,-10 0 17-16,1-2-292 0,-3-1 32 0,2 1 28 15,-1-6 41-15,-1 1 24 0,3 2 53 16,0-5-7-16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5:56:42.727"/>
    </inkml:context>
    <inkml:brush xml:id="br0">
      <inkml:brushProperty name="width" value="0.05292" units="cm"/>
      <inkml:brushProperty name="height" value="0.05292" units="cm"/>
      <inkml:brushProperty name="color" value="#FF0000"/>
    </inkml:brush>
  </inkml:definitions>
  <inkml:trace contextRef="#ctx0" brushRef="#br0">14413 15383 331 0,'-12'0'196'0,"12"12"-31"16,0-12-13-16,-15 27-8 0,21-13-30 0,-2-3 2 15,-4-11-19-15,0 11 28 0,0-4-1 0,0 1-21 16,0-1 23-16,0-7-14 0,0 7-6 15,0-7 2-15,0 8-2 0,0-8-8 0,0 7 38 16,0-7-16-16,0 0 7 0,0 6-8 0,0-6 14 16,0 0-42-16,6 7 9 0,-6-9-15 15,-1 0-16-15,1-1 24 0,0-1-33 0,-2 0 14 16,2-2-34-16,0-1 13 0,-2-11 8 0,2 10-25 16,0-6 15-16,0-4-33 0,0 1 4 15,0 0 3-15,16-20-16 0,-10 19 4 0,0-3 7 16,2 2 1-16,1 1-19 0,1 1 13 15,-3 2 5-15,0 2-23 0,1 2 3 0,1 0-7 16,-3 3 38-16,1 2-7 0,-1 2-4 0,1 2-28 16,1 0 17-16,-1 2-14 0,1 0-7 0,4 0 1 15,1 0 24-15,0 0-21 0,21 14-14 16,-17-8 15-16,2 1 15 0,-2 3 9 0,-2-4-17 16,-1 3 19-16,0 8-8 0,-1-5 28 15,1 0-9-15,-4 0 5 0,2 3 1 0,-3 2-4 16,1-2 21-16,-2 1-7 0,1-1-8 0,-2 0-7 15,2 1-3-15,-4 2-2 0,1-6 12 0,1 4 6 16,-2-7-13-16,-1 4-3 0,1-4-11 0,-2-3-5 16,-1-4-1-16,2 3 11 0,-4-2-2 15,4-1-20-15,-3 0 4 0,1 1-1 0,0-1-82 16,-1-2-39-16,-1 0-58 0,0 0-66 16,0 0 21-16,6-10-174 0,-3 6-55 0,4-7 43 15,-1 0 19-15,3 0 27 0,1-1-18 0,1 2 27 16,3-1 11-16,-1-1 4 0</inkml:trace>
  <inkml:trace contextRef="#ctx0" brushRef="#br0" timeOffset="249.9">15139 15320 380 0,'2'-4'401'0,"1"1"-38"16,-2 1-39-16,4-1-36 0,-5 0-26 15,3 3-35-15,-1 0-10 0,1 0-26 0,-1 3 32 16,0 1-15-16,-1 1 3 0,3 11-14 0,0-3-41 15,0 4 6-15,1 3 1 0,1-3-24 16,-2 4 4-16,2 1-13 0,-1-2-27 0,1 4 0 16,1-7-21-16,-2 4-4 0,0 2-2 15,-2-6-16-15,0 0-9 0,0-5-42 0,0-2-37 16,0-2 5-16,1-1-172 0,-2-1 20 0,0-5-360 16,-2 2 46-16,-2-5 7 0,0 0 74 15,2-5 9-15,-6-8 6 0,4-6 63 0,0 1 21 16,2 8 52-16,13-17 5 0</inkml:trace>
  <inkml:trace contextRef="#ctx0" brushRef="#br0" timeOffset="1077.64">15566 17273 668 0,'-1'3'202'16,"2"3"5"-16,-1-1-18 0,0 3-15 0,1-1-17 15,3 10-7-15,3 0 6 0,-1 2-8 0,-1 3-13 16,0-5-16-16,6 0-23 0,-6-2 15 16,1-1-26-16,-3 2-6 0,-1-6 9 0,3-4-18 15,-1 0 9-15,-3-1 49 0,-1-2-34 0,5-3-8 16,-5 0-9-16,0 0 1 0,-5-5-8 16,5 2-20-16,-1-4 7 0,-4-10-14 0,1-2-4 15,0-4 12-15,3 1-12 0,-2-5-17 16,3 14 9-16,0-7-22 0,0-1 7 0,0-3-9 15,14-25-4-15,-10 28 4 0,6 1-2 0,-1 3-15 16,-2 1-1-16,5 3 17 0,0 2-21 0,3 4 1 16,0-1 6-16,-3 8-6 0,7 0 26 15,-10 0-15-15,5 0-6 0,18 17-2 16,-19-8 14-16,3 3-18 0,3 0 25 0,0 3-21 16,-3 2-9-16,-2-1 10 0,-2 4 18 0,3-3 6 15,1 2 20-15,-3-1-29 0,-1-1 31 0,-1 2-35 16,-3-2 6-16,0-3-3 0,0 1 6 0,-7-5-15 15,3 0 20-15,-3-1-14 0,3-2 16 16,-3 0-67-16,2-1-12 0,-3-4-32 0,0 1-52 16,2 0 14-16,-2-2-134 0,0-1-112 15,0 0-47-15,0 0 31 0,19-20 17 0,-10 8 30 16,2 0 18-16,2 0-40 0</inkml:trace>
  <inkml:trace contextRef="#ctx0" brushRef="#br0" timeOffset="1485.2">16223 17276 373 0,'4'-3'245'16,"7"-7"-34"-16,3 2-24 0,-2-1-40 0,2 4-9 15,-1 3 0-15,6-3-23 0,-8 2-33 16,-11 3 7-16,9 0-1 0,0 0-19 0,-1 0-18 16,5 13 7-16,-11-9-9 0,6 10-10 0,-7-1 14 15,-1-13-23-15,0 12-6 0,0 0 2 16,0 5 5-16,-14 18 5 0,10-19-4 15,-5 1-13-15,3-2 3 0,-3-2-4 0,3 1 14 16,-5 0 12-16,5-2 15 0,-6-2-1 16,5 2 15-16,-4-3 0 0,-3 1 7 0,8-5-11 15,1 0 7-15,1 0 9 0,1-1-35 0,2-3 23 16,-2 3-28-16,3-4-15 0,0 0 2 16,0 0 0-16,16 6 15 0,6-8-12 0,-9 2-26 15,8 0 15-15,29-14 3 0,-15 8-1 0,-5 0 11 16,8-2-6-16,-2 1 5 0,-2 2 12 15,4-4-6-15,-6 2 16 0,-6 0 16 0,4-1-16 16,-3 1-5-16,-5-2 26 0,1 4-7 0,-5-2-8 16,-7 3-14-16,-3 0-13 0,-2 1-4 15,2 1-35-15,0-1-13 0,-6 2-49 0,-2-2-40 16,0 1-72-16,0 2 18 0,0 0-286 0,0 0-22 16,-11-12 32-16,2 1-2 0,1-2 25 0,5-5 89 15,3 9 20-15,0-5 10 0</inkml:trace>
  <inkml:trace contextRef="#ctx0" brushRef="#br0" timeOffset="2113.19">17712 15627 556 0,'-4'-2'269'0,"-1"2"-25"16,2-2-20-16,2 2-47 0,-2 0-9 0,0-3-20 15,3 3 2-15,3 0-23 0,0 3-2 0,2-1-24 16,1-2-12-16,2 0 1 0,14 5-9 15,1-1 1-15,2 0-21 0,3 4 4 0,1 0-21 16,-2-1 4-16,-3 2 14 0,4-1-24 16,-1 0-5-16,3 4 7 0,-2-5-12 0,-3 3-13 15,0-1-6-15,0 0-24 0,-2-1-9 0,-4-4-25 16,-5 2-51-16,-1-1-3 0,-5-3-21 16,-8-2 12-16,0 0-163 0,0 0-129 0,6-9 70 15,-8 4 24-15,-6-10 21 0,-5 1-25 16</inkml:trace>
  <inkml:trace contextRef="#ctx0" brushRef="#br0" timeOffset="2368.03">18016 15450 643 0,'-2'1'191'0,"-1"2"-12"15,-1 1 14-15,-7 11-20 0,1 4-30 0,-1 4 25 16,-1-1-20-16,0 3-18 0,4 1-6 0,-3 4 13 15,-1-1-30-15,0 3-11 0,0-2-14 0,0 2 1 16,-4 0-4-16,7-1-10 0,-2-2-17 16,2 0 16-16,-2-3-26 0,2 1-7 15,0-1 15-15,3-1-12 0,2-5-22 0,0-5-19 16,0 1-34-16,4-16-54 0,0 8-44 0,0-8 10 16,12 12-241-16,-4-15-4 0,4-7 4 15,4-4 54-15,-1-3 19 0,2 0-60 16,-1-2-8-16</inkml:trace>
  <inkml:trace contextRef="#ctx0" brushRef="#br0" timeOffset="2631.87">18338 15761 419 0,'3'-3'284'0,"-2"3"-52"0,4 0-30 15,-1 0-37-15,-1 3 7 0,1 0-37 16,-2-1 3-16,2 2-16 0,7 8-8 0,-4 0 9 16,3 2-6-16,0 2-29 0,-1-1 8 0,-5 1-13 15,3-1-29-15,4 0 10 0,-3 0-6 0,1-1-20 16,-3-1 12-16,3 0-27 0,-5-4-23 16,0 1-55-16,-2-3-34 0,2-5 8 15,-1 0-181-15,-3-2 23 0,0 0 18 0,0 0 17 16,2-14 18-16,-6-1-134 0,-2-6 6 0,-2 0 12 15</inkml:trace>
  <inkml:trace contextRef="#ctx0" brushRef="#br0" timeOffset="2928.09">17709 15427 389 0,'-20'-5'354'0,"7"-1"-39"0,1 2-48 16,3 1-47-16,2 0-22 0,7-1-17 16,3 0 7-16,1 0-17 0,8-7-1 0,5 1 5 15,5 5 5-15,-1-5-12 0,5 2-41 0,2-1 8 16,-1-1-19-16,1 2-14 0,4-3 13 16,0 2-14-16,1-3-2 0,-1 6-12 0,3-4-9 15,-2 2-27-15,-1 0-1 0,-5 3-19 0,2-1 9 16,-6 0-53-16,-2 4-46 0,-7-1-57 15,-3 0-69-15,-2 2 17 0,-4-2-253 16,-2 3-32-16,-3 0 68 0,0 3 11 0,-3-3 44 16,0 0-9-16,1 0 44 0,-2 3 10 15,3 1 3-15</inkml:trace>
  <inkml:trace contextRef="#ctx0" brushRef="#br0" timeOffset="3551.77">19337 17081 343 0,'-4'0'292'0,"1"0"-34"0,1 1-62 0,0-1-2 16,2 1-17-16,2 2-12 0,0 1-6 15,3-3-6-15,8 11-30 0,0-3 5 0,5 2-18 16,-1-1 0-16,3 2-16 0,0-3-32 0,5 3 5 16,-3 2-2-16,1-1 8 0,-2-1-25 15,3-2-7-15,0 2 13 0,-2 1-29 16,-2-3-4-16,-1-2-10 0,-3 2-20 0,-1-5-14 0,-3 4-1 15,-4-7-28-15,-2-2-50 0,-6 0 12 16,0 0-115-16,0 0-68 0,6-14-100 0,-6 7 23 16,-6-10 25-16,-1 0 7 0,0-3 9 15</inkml:trace>
  <inkml:trace contextRef="#ctx0" brushRef="#br0" timeOffset="3767.83">19563 16978 348 0,'-6'3'272'16,"-11"4"-73"-16,9 4 8 0,-2 1-27 0,6-1-10 16,-2 3-26-16,0 3-2 0,-4 1-9 0,7 1-9 15,-7-1-7-15,3 4-6 0,2 0-18 16,0 0-23-16,3-1-4 0,-8 1 3 0,8-2-8 16,-5-1-11-16,4 0-17 0,-4-2-3 15,6 0-20-15,-2-7-36 0,0 1-45 0,3 0 8 16,0-7-174-16,-3 2-158 0,3-1 58 0,0-3 26 15,0-2 18-15,3 0 10 0</inkml:trace>
  <inkml:trace contextRef="#ctx0" brushRef="#br0" timeOffset="4166.85">19786 17126 618 0,'12'-9'212'16,"1"0"-61"-16,-3 5 6 0,2 3-30 16,-2-1-2-16,0 2-19 0,-10 0-2 0,14 0-32 15,0 0 14-15,16 12-19 0,-15-5-24 16,-3 0 17-16,-1 3-13 0,-3-5-11 0,-4 2 5 16,1 0 0-16,-5 1-12 0,0-3 1 0,0-5 9 15,0 7-10-15,0 3 11 0,-14 11-26 0,10-9 7 16,-4 0 6-16,3-1 6 0,1-2-15 15,1 1 20-15,0-5-17 0,0 2 0 0,1-3-22 16,-1 1 8-16,2 0 23 0,1-2-8 16,0 1 0-16,-4-2 9 0,3 1 2 0,1-3 4 15,0 0-3-15,0 0 16 0,0 0-13 0,0 0-2 16,15 12 10-16,-10-11-16 0,2-2-9 0,-1 1 1 16,5 0-6-16,1 0 13 0,6 0-22 15,-3 0 5-15,6 0 2 0,-3 0-20 0,22-12-23 16,-23 7-29-16,-4 1 0 0,-3 1-22 15,0 1-18-15,-1-1 9 0,7-4-76 0,-14 1-81 16,3-2-129-16,-2 2 17 0,-3-2 26 0,0 8 29 16,0-7-5-16</inkml:trace>
  <inkml:trace contextRef="#ctx0" brushRef="#br0" timeOffset="4484.74">19329 16921 275 0,'-3'0'317'0,"-2"-3"-49"0,3 2-39 0,1-1-25 16,1 2 3-16,0-2-27 0,2 0-19 15,4-1 3-15,3-7-17 0,9 5 1 0,4-5-21 16,4 4-17-16,-3-2 1 0,4 1-33 0,-4 1 5 16,3-1 2-16,-1 1-20 0,-4 0 2 15,0 0-25-15,1-1 2 0,-10 1-46 0,4-1-56 16,-6-1-48-16,2-1 10 0,-5 2-246 16,-3 1-51-16,-2-3 24 0,-2 0 24 0,0 1 53 15,4-11-11-15,0 6 10 0</inkml:trace>
  <inkml:trace contextRef="#ctx0" brushRef="#br0" timeOffset="5250.04">21061 15354 553 0,'-7'-2'142'15,"-2"1"12"-15,1 2-21 0,-9 4-38 0,2 4 8 16,1 0 14-16,-1 3-15 0,1 1-35 0,4-1-3 16,0 1-7-16,3 2 1 0,-1 3-18 15,3-3 14-15,2 0 1 0,2-1-20 0,1 4-16 16,0-1-10-16,0-10 28 0,0 4-6 0,10 13 12 15,-6-12-44-15,5-3 47 0,0-1-44 0,5 2 15 16,4-3-4-16,0-3 11 0,2 1-4 16,-1 1-1-16,2-4 8 0,2 1-17 0,-1 1-1 15,-4-3 4-15,-3 3-1 0,-1 0-34 16,-4-3 22-16,-1 1 16 0,0-1-7 0,-2 0 8 16,0 2-25-16,-4 0 23 0,8 6-3 0,-7-6 7 15,0 3 10-15,-4 2-2 0,0-8 0 16,0 6 5-16,0 2 10 0,0-2-1 0,0 6 2 15,-16 12-2-15,10-9 5 0,-1-4 4 0,0-1 13 16,2-5-8-16,-3 2 0 0,3-2-4 16,-2-1-2-16,-5 4 6 0,2-4-8 15,1 0 3-15,0-2 9 0,0 1-28 0,-1-1-7 16,3 0 0-16,1-2 2 0,-1 3-22 0,2-3-21 16,-2 0-33-16,3 0-48 0,-1 0 10 0,5 0-162 15,0 0-133-15,0 0 28 0,0 0-32 16,-13-11 8-16,16 6 4 0,7-5 14 0</inkml:trace>
  <inkml:trace contextRef="#ctx0" brushRef="#br0" timeOffset="5515.87">21460 15570 520 0,'4'-3'350'0,"-2"1"-27"0,0-1-57 0,0 3-31 15,-1-3-33-15,1 3-35 0,-1 0 34 0,-1 4-2 16,3 3-44-16,2 9 38 0,-4 3-21 16,3 3-19-16,1 0-17 0,3 3 1 0,-2-1-15 15,0 1-39-15,2 1-6 0,5-5-8 16,-3 6-8-16,-1-5 15 0,4 2-10 0,-4-2-83 16,2-2-65-16,-4-2-87 0,-1-2 15 0,2-1 14 15,-6-2 15-15,0-6-335 0,-2-7 60 16,0 0 29-16,0 0-24 0,0 0 5 0,0 0 21 15,0 0 124-15,0 0-87 0</inkml:trace>
  <inkml:trace contextRef="#ctx0" brushRef="#br0" timeOffset="6465.29">21054 17524 377 0,'0'-7'174'0,"0"2"-18"0,0 2-33 15,-2-3 28-15,2 3-30 0,-1-2-46 16,0 3 37-16,-2-3-20 0,1 3 1 16,-1-1-15-16,-2 0-9 0,0 1-4 0,1-1-8 0,-2 3 11 15,2 0-7-15,-3 1-11 0,-2-1-10 16,-11 10 2-16,6-5-17 0,4 2 31 15,1-4-28-15,-4 8-2 0,1 0-20 0,0-3 12 16,4 3 2-16,2-4 6 0,3 2 1 0,2-5-8 16,-3 4 5-16,3-1-8 0,1-1 4 15,0-6-15-15,0 0 8 0,0 7 7 0,12 13-9 16,-5-11-9-16,-3-2 12 0,12 0-4 16,-4 1 2-16,3-1 0 0,-1 0-16 0,4-2 4 15,-5-3-16-15,0 2 18 0,6-1 9 0,-3 1 4 16,-3-3-14-16,-4 2 4 0,0 0 0 0,0-1-4 15,-2 1-12-15,-3-2 23 0,3 2-15 16,-1-1-17-16,-1 1 25 0,-1 1-7 0,0-2-18 16,1 2 9-16,8 6 20 0,-8-1 3 15,-1-3-21-15,-1 1 24 0,-2-1-9 0,1 1 4 16,-2-1 11-16,0-6-1 0,0 0 7 16,0 11-5-16,0-4 14 0,0 1 14 0,-15 21 13 0,5-10-2 15,-2-9 14-15,-1 7-18 0,-3 0 13 16,-1-6-2-16,1 2-4 0,-1-4 25 15,0 1-41-15,3-1 20 0,-5-3-25 0,8-1 14 16,-5 0-16-16,1-1 6 0,4-4-1 0,11 0-23 16,-8 0-41-16,8 0-33 0,-9 0-62 0,9 0-58 15,-10-14 14-15,16 6-289 0,-2 2 30 0,1-2 29 16,4-7 22-16,4 0-21 0,-1-1 12 16,5-1-9-16</inkml:trace>
  <inkml:trace contextRef="#ctx0" brushRef="#br0" timeOffset="6900.02">21349 17629 231 0,'1'-3'293'0,"3"1"-61"16,-2-1-26-16,4 1-37 0,0 0-6 0,-1 2-25 15,10-3-17-15,1 3-14 0,-9 0-4 0,1 0-15 16,1 0-10-16,0 0-2 0,-3 0-23 15,16 12 15-15,-9-5-18 0,-8-1-5 0,0 0 3 16,-1-3-19-16,-2 2-12 0,-2 1 19 0,-2 0-9 16,2-6 2-16,0 9 3 0,-10 8-4 15,5-7-2-15,-1 5-1 0,0-1 15 0,-5-2-13 16,3 1-14-16,4-2 14 0,-2-4 19 16,-4 3-2-16,3 2-8 0,-1-3 2 0,5-5 15 15,-1 0-11-15,1 1-11 0,2 0-5 0,1-3 9 16,-3 1 16-16,3-3-11 0,0 0-23 15,13 7 23-15,1-3-26 0,6-7-1 0,-10 3 5 16,10 0 0-16,26-8-7 0,-19 1 14 16,0 2-5-16,2-1 6 0,-2 1-10 0,-2-4 32 15,-1 0-6-15,-4 2 10 0,-1 3 27 0,-3 0-5 16,-5 2-5-16,-1-1-4 0,-2 3-1 0,-2-3-18 16,-2 1 6-16,0 1 0 0,0 0-53 15,-2-1-27-15,0 1-50 0,-2 1-63 0,0 0 14 16,0 0-258-16,0 0-78 0,0 0 32 15,-14-8 29-15,6 5 43 0,-4-2 39 0,0-5 14 16,0 0 37-16</inkml:trace>
  <inkml:trace contextRef="#ctx0" brushRef="#br0" timeOffset="9648.76">7668 15091 459 0,'0'0'140'16,"0"13"35"-16,0-13-25 0,0 0-16 0,0 0-37 15,0 0-16-15,0 0 8 0,-2-4-4 16,13-4 13-16,3-1-58 0,-2-2 34 0,-1-2-8 15,1 4 1-15,-3-4-4 0,2-2 3 16,-2-2-2-16,-2 0-14 0,1 0 4 0,-1-2-6 16,-1-3-4-16,-4 1 14 0,0-2-15 0,-2 0-10 15,0 12 0-15,0-7 4 0,0 0-5 16,0-3-7-16,-10-20 5 0,3 21 2 0,1 2-7 16,2 2 2-16,-3-1-15 0,-1 3 5 15,2 3-5-15,3 3 1 0,-1 1 3 0,4 2-2 16,-2 1-23-16,2 0 11 0,-2 1-3 0,2 2-2 15,-1 0-7-15,0 1 17 0,1 0 9 0,0 0-5 16,0 0-13-16,-1 13 10 0,2-6-6 16,-1-2-11-16,0 4 4 0,0 0 13 0,0 5-6 15,0 2 3-15,0 3-8 0,0-2 6 0,14 19 5 16,-5-18-28-16,-3 0 25 0,2 0-1 16,2-5-4-16,-2-2-4 0,2 2 21 15,4-2-33-15,0-4 17 0,3-2 6 0,-2 1 11 16,0-4-21-16,-2-2-3 0,-4 0 7 0,4 0-23 15,19-10 36-15,-19 3-21 0,2-1-1 0,-2-5 14 16,-1 0-4-16,-6-2-20 0,3-3 10 16,-2 2 17-16,-4-1-6 0,0-1-4 0,-1-2-13 15,-2 12 24-15,0-4-6 0,0-1-10 16,0-2 13-16,0-1-8 0,0 1 12 0,-13-11-2 16,12 15 8-16,-2 4-11 0,2 0 4 15,-1 0 13-15,0 1-25 0,0-1 24 0,2 3-12 16,0 0-3-16,-2 0 8 0,1 1-9 0,-2-1 4 15,3 0 4-15,-3 1-13 0,1 1 4 0,1 1-3 16,1 1-3-16,0 1 2 0,-1 1-4 16,1 0-10-16,0 3 0 0,-1 2 20 0,2-2-1 15,-1 2-4-15,2 11 4 0,-2-9-3 16,9 20-2-16,-5-10-12 0,3 1 1 0,0 0 15 16,3-2 8-16,2-2-9 0,-2 3-10 15,2-4-14-15,1-2 6 0,-1 1-8 0,-1-3-67 16,-1-2-7-16,3 0 9 0,-7-2-96 0,-2-2-92 15,2-3-74-15,-1-1 23 0,0-1-53 16,-5 0 18-16</inkml:trace>
  <inkml:trace contextRef="#ctx0" brushRef="#br0" timeOffset="9976.78">8393 14698 249 0,'0'-2'304'0,"0"0"-68"16,0 1-12-16,0-1-34 0,0 0-34 0,0 2-30 15,3 0 4-15,-2 0-2 0,0 2-11 0,1 0-17 16,-2 1 6-16,0 3-6 0,0 1 5 16,2 11-14-16,-2-9 4 0,0 6 15 0,0 4-22 15,0 3 18-15,0 2-14 0,0 1 24 16,0 0-27-16,0 0-11 0,11 24 10 0,-5-26-2 15,1-2-32-15,-1 3 1 0,0-5-8 16,0-2-6-16,3 0 8 0,-1-3 3 0,-6-3-9 16,2-2-16-16,6 2 11 0,-7-5-20 15,-2-1-50-15,1-1-17 0,-2-1-71 0,0-3 12 16,-4 0-355-16,-1-2 34 0,-2 0-6 0,-11-5 28 16,1-1 69-16,-2-2 22 0,-1-1 15 15,8 6 21-15</inkml:trace>
  <inkml:trace contextRef="#ctx0" brushRef="#br0" timeOffset="11291.84">7760 17495 394 0,'0'0'208'0,"0"13"3"15,-14-13-31-15,14 0-14 0,0 0 7 0,0 0-29 16,0 0-7-16,0 0-14 0,0 0-16 15,0 0-9-15,0 12 4 0,0-12-10 0,0 0 0 16,0 0-18-16,0 0 7 0,0 0 2 0,0 0 19 16,0 0-2-16,0 0-29 0,0 0 3 15,0 0-2-15,0 0 8 0,-23-22-20 0,23 12-24 16,0-4 3-16,0-6-7 0,0-1 8 16,0-4-2-16,-14-27-13 0,12 24 9 0,-1-3-17 15,1 4 5-15,-2 1 7 0,0 1-2 16,1 1-16-16,1 3 1 0,-2 3 5 0,3-1-10 15,-3 2 0-15,1 5-8 0,2 1 23 0,0 5-21 16,-2 0 10-16,3 0 18 0,0 1-4 16,-2 1-2-16,2 1-25 0,-2 1 9 0,2-1-20 15,0 1 3-15,0 2 14 0,0 0-3 0,0 0 10 16,0 0-2-16,2 2-18 0,0 1 23 16,-2 3-13-16,3 0-14 0,-1 14 7 0,5-2 4 15,-2 4 19-15,1 1-4 0,2 0-23 16,-1 0 1-16,4 0-3 0,0-1 17 0,-3 0-12 15,7-1 0-15,-1-3-4 0,0 1 15 0,3-2 0 16,0-3-5-16,-2-2-5 0,-4-1-5 0,2-5 4 16,1 2 9-16,-3-4 20 0,-2-2-14 15,-1-2-14-15,-8 0-2 0,8 0 7 0,-8 0-6 16,22-19 13-16,-15 7-13 0,1-4-6 0,-3-1 34 16,2 1-22-16,0-3-13 0,-2 0 30 15,-2-2-23-15,-2 1 0 0,2 1 16 0,-3 7 7 16,0-1-13-16,0-3 7 0,0-1 3 15,-10-19 0-15,7 20-30 0,-1 2 12 0,-2 0-9 16,1-1 22-16,-2 3-6 0,3 0-10 16,1 4-7-16,-3 2 29 0,3 0 3 0,-1 0-12 15,1 3-9-15,0-2 9 0,1 1-5 16,0 1-10-16,0 1-11 0,1 1 31 16,0-1-1-16,1-1-17 0,-2 1-4 0,2 0 12 15,-2 0-7-15,2-1 7 0,-1 1 11 0,-1 2-28 16,2 0 28-16,0 0-28 0,0 0 15 0,0 0-11 15,0 11 13-15,0-6 10 0,3 1-27 16,-1 13 18-16,2-1-7 0,4 2-1 0,-2 0 1 16,3-1-5-16,0 3 3 0,2-3-6 15,0 0 19-15,-1-1-2 0,8-1-7 0,-5 0-1 16,-4-2 26-16,6-2-10 0,-3 2-19 16,0-5 25-16,-3-1-20 0,-1-1-1 0,-4-3-8 15,6-1 5-15,-5-1-1 0,0 1-12 0,-2-3-26 16,0-1-22-16,0 0-38 0,-3 0-2 0,0 0 11 15,0 0-117-15,11 0-32 0,9-15-135 16,-9 5-16-16,-1 1 25 0,2-2 23 0,4 2 41 16,-7 2 20-16</inkml:trace>
  <inkml:trace contextRef="#ctx0" brushRef="#br0" timeOffset="11924.88">8263 17113 317 0,'-3'-5'183'15,"-1"2"19"-15,4 1-52 0,0-3-4 16,0 1-14-16,5 1-4 0,1 1-36 0,5-5-9 15,-3 2-15-15,-4073 2-25 0,8158-1 12 16,-4080 3 16-16,-7-1-31 0,-6 2 5 0,9 0-20 16,0 0 10-16,2 0-26 0,12 12 4 0,-15-5 15 15,-4-3-9-15,2 2 9 0,4 4-13 16,-6 1-2-16,2 3 9 0,-4-3-14 0,-1 1-1 16,-1-1-23-16,3 5 29 0,-2-2-36 0,-1-7 23 15,0 3 8-15,0-2 5 0,0 4-30 16,0 3 20-16,-13 13 18 0,9-16-7 0,-2 0 12 15,1-1-12-15,3-4 11 0,0-1-15 16,-3 1 4-16,5-1 23 0,-2-2-17 0,2 1-5 16,-2-2-12-16,-2 0 7 0,2 1 11 0,2 0-29 15,-2-1 30-15,2 1-3 0,0-1 3 16,0-1 10-16,-1 1-15 0,1 0 3 0,0-1-7 16,-2 0 18-16,2-1 7 0,0 2-18 15,0-3-1-15,0 0 3 0,0 0-22 0,0 0 16 16,0 0 1-16,15 9 7 0,-8-9-13 0,-1 0-2 15,4 0 3-15,7 0-1 0,-6 0-19 16,5 0 23-16,3 0-9 0,0 0 4 0,23-12-15 16,-24 11 5-16,1-3 20 0,-2-1-5 0,-2 4 11 15,-4-1-2-15,-1-1 0 0,-4 3 11 16,0-3 32-16,0 3-6 0,-4-1 35 0,3 1-17 16,-2 0-14-16,1-2 16 0,-2 1-25 0,2 0 8 15,-3-1 11-15,1 2-29 0,0 0-7 16,1-1 7-16,-2 1-63 0,0 0-34 0,1-2-31 15,0 1-51-15,-2 1 13 0,0 0-247 16,0 0-40-16,0 0 9 0,0 0 34 0,0 0 53 16,0 0-10-16,11-9 31 0,-10 6 2 0</inkml:trace>
  <inkml:trace contextRef="#ctx0" brushRef="#br0" timeOffset="20874.16">7999 14786 209 0,'0'0'35'0,"0"-13"3"0,0 13 22 16,0 0-26-16,0 0-2 0,0 0 6 0,0 0 6 15,0 0-25-15,0 0-1 0,0 0 13 0,0-12-24 16,0 12 20-16,0 0-9 0,0 0 23 16,12 0-34-16,6-20 22 0,-17 16 0 0,-1 1-29 15,0 2 16-15,1-2 2 0,2 0 12 0,-3-1-13 16,0 1-1-16,-2-1 24 0,2 4-2 16,0 0-12-16,0-7-3 0,0 7-9 15,0-7-25-15,0 7 38 0,0-7-90 0,0 7-5 16,0-7-147-16,0 7-81 0</inkml:trace>
  <inkml:trace contextRef="#ctx0" brushRef="#br0" timeOffset="73250.78">926 13212 317 0,'0'0'151'0,"0"-12"27"16,0 12-11-16,-24-24-13 0,22 19-19 15,0-2 3-15,1 4-2 0,0-1-16 0,-1 0-3 16,2 1-13-16,0 0-23 0,-2-2 0 16,2 1 6-16,-1 3-30 0,-1-2-17 15,2 2 15-15,0-2-5 0,0 3-37 0,-1 0 25 16,2 3-18-16,2-1 6 0,-2 3-13 0,4 10 4 16,1 1 18-16,0 1-14 0,1 0-15 0,0 5 7 15,-1 1 5-15,-2-1-3 0,5-1 1 16,-3 2-21-16,3-1 21 0,1-2 1 0,0 3 2 15,-1 0 5-15,-2-4-14 0,1 5-17 16,1-5 7-16,-1-3-4 0,1 2 15 0,-6 2 6 16,6-6-7-16,-4 3-1 0,-1-5-18 0,1-4 15 15,-1-1-20-15,-2-2 19 0,2-1 9 16,-3 0 2-16,1 0-10 0,1-2-13 16,-3 1-2-16,1-3-34 0,0 1 4 0,-1-1-148 15,-1-4-92-15,2 1-59 0,-1-4-18 0,0 3 37 16,0-4 15-16,0-10 2 0</inkml:trace>
  <inkml:trace contextRef="#ctx0" brushRef="#br0" timeOffset="73574.58">1140 13084 280 0,'1'-9'234'0,"-1"2"-32"0,2 2-27 0,-2-3-18 15,1 4-25-15,-1 0-24 0,1 1 7 16,-1-1-22-16,1 1-7 0,1 2 2 0,0 1-49 16,0 1 8-16,1 0 2 0,0 4-15 15,6 5 13-15,-1 4-18 0,-1 1 3 0,3 4 4 16,-2-1-1-16,0 3-9 0,1 3-9 0,-1 1 4 16,2-2 20-16,0 1-20 0,0-1 4 15,-2 1-13-15,3-2-3 0,1-2 5 0,-1 1-12 16,-3-6 15-16,3 3-2 0,0-3 4 15,-4-3-10-15,3 3-25 0,-3-3 31 0,-1-3 2 16,0-1-21-16,0-2 4 0,-2 0-8 0,-2-4-19 16,-1 1 2-16,2 1-69 0,0-1-39 15,-3-2-121-15,0-1-90 0,0 0 24 0,-2-3-41 16,-2 2 0-16</inkml:trace>
  <inkml:trace contextRef="#ctx0" brushRef="#br0" timeOffset="73811.3">1108 13435 318 0,'-5'-2'189'0,"2"-1"7"16,-2 2-28-16,5-3-47 0,0 0 9 0,4-1-4 16,2-9-62-16,3 1 28 0,8-1-20 15,-2 0 2-15,4-1-28 0,4 0 7 0,-2 0 22 16,-1-1-25-16,2 4 1 0,0-1-37 15,-2 2 0-15,-1-2-13 0,-4 5 24 0,1 1-22 16,-6 2-23-16,-2-1 1 0,0 1 4 16,-3 1-1-16,0 3-150 0,-2-4-59 0,-1 3 20 15,-1-1 15-15,2 0-96 0</inkml:trace>
  <inkml:trace contextRef="#ctx0" brushRef="#br0" timeOffset="74269.14">1617 13276 343 0,'-5'12'118'15,"-1"0"-26"-15,5 0-39 0,1-4 20 0,0-8 0 16,0 6-8-16,0 2-8 0,0-1-5 16,12 15 30-16,-6-10 9 0,1-3-16 0,-4-2-20 15,6-1 2-15,-4-1 4 0,8 2-21 16,-7-1 5-16,5-3 23 0,-1 0-8 0,-3-1-22 16,1 1 22-16,-1-3 12 0,-1 0 7 15,-6 0-22-15,0 0 4 0,7 0-37 0,0 0 31 16,14-15-14-16,-15 5 2 0,4-2 0 0,-8 2 16 15,5-3-12-15,-5 1-10 0,0 1-5 16,1 0 8-16,-3 3-9 0,0 0-10 0,0 1 4 16,0 7-17-16,0-7 1 0,0 2 11 15,0-2-2-15,0 0-18 0,-16-10 19 0,9 7-4 16,0 4-3-16,2 0-16 0,-1 1-1 16,-1 3 13-16,0 2-8 0,2-3-14 0,-2 3-31 15,7 0-19-15,-6 0-9 0,-1 0 6 0,7 0-75 16,-10 0-28-16,3 0-86 0,7 0 19 15,-8 0-127-15,8 0 15 0,0 0 3 0</inkml:trace>
  <inkml:trace contextRef="#ctx0" brushRef="#br0" timeOffset="74506.97">2008 12954 376 0,'0'-4'303'16,"1"0"-38"-16,0 0-37 0,1 1-35 16,-2 0-24-16,1-1-18 0,0 1-12 0,-1 1-13 15,0 0-20-15,2 0 1 0,-2 1-24 0,1 1 0 16,0 1-11-16,-1 1-27 0,4 2-30 16,-1-1-38-16,-1 2-36 0,1 0-18 0,4 9 7 15,2-1-120-15,-7-2-153 0,3-3 3 16,2 4 18-16,0-3 9 0,2 4 0 0</inkml:trace>
  <inkml:trace contextRef="#ctx0" brushRef="#br0" timeOffset="74712.2">2178 13205 395 0,'1'5'267'0,"1"-2"0"0,-1-1-21 15,-1 1-18-15,0 1 7 0,0-4-36 16,0 1-15-16,0 1-14 0,0 0 9 0,0 0-42 15,0 0 4-15,0-2-31 0,1 3-23 0,0-3-19 16,-1 2 3-16,2-1-23 0,-2 1-39 0,2 0-29 16,-1 1-75-16,1 0-43 0,-1 1 11 0,-2-1 13 15,1-3 10-15,0 0-312 0,0 9 37 16,-12 0 85-16,7-6-18 0,3 1 16 16,-2 0 6-16</inkml:trace>
  <inkml:trace contextRef="#ctx0" brushRef="#br0" timeOffset="75455.84">1440 15084 483 0,'0'2'233'0,"0"-1"-42"0,0 3-24 16,0-3-12-16,2 0-21 0,-1 1-7 15,-1-2 4-15,0 2-16 0,0-2 17 0,1 1 20 16,-1-2-9-16,2-1-11 0,-2 0-19 0,2-1-14 16,-1-3-7-16,-1-2 4 0,3-14-9 15,-2-1-22-15,-1 9 17 0,0-7-16 0,0-4-14 16,0-4-9-16,0-2 9 0,0-1 6 15,0 0-26-15,0 0 30 0,0 0-16 0,0 0-33 16,0 3 10-16,0 0-1 0,0 2 11 0,0 2-14 16,9-22 5-16,-8 28 6 0,-1 12-25 15,0-2 5-15,0-1 9 0,0 2-4 16,0 0-14-16,0 8-1 0,0-9 27 0,0 9-42 16,0-7 10-16,0 7 1 0,0-6 6 0,0 6-9 15,0 0 13-15,0 0-10 0,0 0 3 0,0 0 24 16,0 0-11-16,0-11-1 0,2 13 2 15,-4-1 2-15,4-1-29 0,-2 0 4 0,0 0 21 16,-2 1-32-16,2 0 9 0,0 1 19 16,2-1-8-16,-2 0 8 0,-2 1 8 0,2-2-23 15,0 0 16-15,0 0-24 0,2 1 30 0,-2-1-20 16,0 2-7-16,0-2 6 0,0 1 20 16,0-1 5-16,0 2-34 0,0-2 10 0,0 0 2 15,0 0-10-15,0 0 38 0,0 0-35 16,0 2 9-16,1-2 1 0,-1 0 12 0,-1 0 6 15,1 0-1-15,0 0-41 0,-2 2-10 0,4-1-9 16,-4-1-19-16,0 1-3 0,0 0-27 0,0 1-15 16,0 1 10-16,-1-2-72 0,2 2-53 15,-4 0-57-15,2-2-107 0,0 0 25 0,1 0 23 16,-1 1 23-16,1-2-16 0,-1 0 3 0</inkml:trace>
  <inkml:trace contextRef="#ctx0" brushRef="#br0" timeOffset="76009.57">1734 14454 296 0,'8'-11'214'0,"-3"5"-22"0,-1-2-29 15,-1 1 2-15,-1 3-18 0,1-4-15 0,-1 5 22 16,1-1-22-16,-1 1-9 0,0-1-22 15,0 2-14-15,-1 1-2 0,1-1-23 0,-2 0 5 16,2 0 4-16,0 2-28 0,-2-1 0 0,2 1-3 16,1 0 7-16,-1 2-24 0,-2-2 6 15,0 0-12-15,18 16 14 0,-6-3-17 0,-1-2 8 16,1 4-3-16,1-1 0 0,0 2 1 16,0 1 8-16,3 0-18 0,-5-1 3 0,2 2-6 15,-1-1 11-15,0 0-12 0,-2 0 3 0,1 0 9 16,-2 1-5-16,1-2-15 0,-2 0 5 15,2 1 0-15,0-2 8 0,-4-4-6 0,-2 0 0 16,3-2 8-16,-5-1-5 0,1-2 3 0,1-1 9 16,-4 0-13-16,5-1-3 0,-5-3 3 0,3 2-5 15,-1 1 5-15,-1-1-7 0,0-1 5 16,1 1 14-16,-2-1-19 0,0-1 5 16,2 1-13-16,-1 0 4 0,-1 1-21 0,0-2-16 15,0-1-27-15,2 1 6 0,-2 0-126 16,0-1-65-16,0 0-118 0,0 0 18 0,-11 4 45 0,6-4 19 15,-2 1-74-15</inkml:trace>
  <inkml:trace contextRef="#ctx0" brushRef="#br0" timeOffset="76371.61">1486 14868 425 0,'-1'-1'195'0,"-1"0"-26"16,2-2-43-16,2 1-15 0,2-1 9 0,7-4-43 15,4-1 37-15,0-1-4 0,-2 1-44 16,5-1 33-16,4 0 1 0,-3-1-16 0,3 2 5 16,1-5-16-16,2-1-21 0,-1 5 16 0,0 1-12 15,1-2 12-15,-1-1-28 0,0 3 23 16,-1-4-9-16,-2 1-10 0,4 1-4 0,-3-1 15 15,-2 0-22-15,1-1-12 0,-3 4-5 0,0-1 4 16,-2 2 16-16,-5 0-10 0,-1 2 10 16,0 2-4-16,-4-1-10 0,-2 1-12 0,0 0 0 15,0 2 5-15,-2-2 0 0,0 3-34 0,0-1-14 16,0-1 2-16,-2 1-13 0,0 0-72 16,0 1 10-16,0 0-35 0,0 0-22 0,2 4-99 15,-1-3 20-15,-4 0 19 0,5 2 16 0,-2-3 17 16,-2 3-113-16</inkml:trace>
  <inkml:trace contextRef="#ctx0" brushRef="#br0" timeOffset="76769.38">2251 14605 491 0,'0'0'162'16,"4"2"3"-16,-3-1-36 0,1 2-12 0,-2-2-35 16,1 3 5-16,4-2-8 0,-4 3-5 15,-1 0-1-15,4 1-7 0,0 10-9 0,6-4-5 16,-5 2-20-16,-1 1 19 0,1 2 4 0,-1-2-16 15,1 1 5-15,4-1 18 0,-2-3-22 16,0 2 0-16,-2 1 2 0,1-2-9 16,2 1-8-16,-4-4 9 0,0-1-28 0,5 2 7 15,-4-2 6-15,-5-2-9 0,3-2-27 0,3 1 27 16,-5-1 8-16,1-2 4 0,0 2-7 16,0-1-32-16,0-1 34 0,-1-1-3 0,-1 4 4 15,4-5-25-15,-4 0-16 0,0-1-18 0,0 0 4 16,0 0-129-16,-4 3-107 0,1-6 21 15,1 1-113-15,0-4 16 0,-7-8 1 0</inkml:trace>
  <inkml:trace contextRef="#ctx0" brushRef="#br0" timeOffset="77023.63">2508 14270 411 0,'-1'-8'301'16,"-2"1"-32"-16,3 2-56 0,-1 1-17 16,1 2-33-16,0-1-24 0,0 1-10 0,1 0-43 15,-2 2-4-15,2-2-12 0,-1 1-49 16,0 1-55-16,3 1 4 0,-2 3-172 0,3-2-153 15,-3-2 23-15,2 3 17 0,-2-3 10 0</inkml:trace>
  <inkml:trace contextRef="#ctx0" brushRef="#br0" timeOffset="77267.48">2670 14544 275 0,'-1'2'352'16,"-2"0"-48"-16,3 1-47 0,-1-3-17 16,0 1-37-16,0-1-19 0,-1 1-12 0,1 0-4 15,1-1 0-15,0 1-54 0,0-1-10 0,0 2 6 16,0-1 2-16,0-1-42 0,3 1-2 16,-2-1-22-16,3 2-7 0,-3-2-61 0,3 2-64 15,-2-2 9-15,1 1 5 0,-3 0 10 16,0-1-341-16,-2 0 29 0,0-1 23 0,-3-1 26 15,0-2 54-15,1 0-7 0</inkml:trace>
  <inkml:trace contextRef="#ctx0" brushRef="#br0" timeOffset="81040.59">2779 13244 571 0,'0'0'217'0,"0"0"-27"0,0 0-44 0,0 0 8 16,0 0-18-16,0 0-7 0,-4-3 8 15,14-13-9-15,3 3-18 0,-2-6-1 0,0 1-5 16,3-2-28-16,-3-1 8 0,-1 1-16 16,1-5 16-16,-6 3-21 0,4-2-1 0,-3-1-7 15,-2-3-3-15,0 3-7 0,-3-1-7 16,-1 2 13-16,0 3-15 0,0 9-3 0,0-3 11 16,0-2-18-16,0 0-14 0,-11-12 19 0,8 17 5 15,2 4-28-15,-2 1-2 0,2 1 18 0,0 0-11 16,1 3 3-16,-2-2 2 0,2 3-22 15,0-1 6-15,0 1-1 0,0-2-8 0,-2 4 0 16,2-2 8-16,0 4 14 0,0-2-7 0,-1 2-16 16,1 1 8-16,1 1 12 0,-2 0-4 15,1 1-9-15,1 2 1 0,1-1-3 16,6 6 0-16,1 3 5 0,-4-6 0 0,0-1-11 16,2-1 6-16,4 4 1 0,-2-7 16 15,4 3-2-15,1-2-14 0,1 2 12 0,-2-7-11 16,-3 0 13-16,-10 0-8 0,15 0-3 15,16-10-3-15,-18 5 9 0,1 1-12 0,0-5 5 16,-1 0-1-16,4-2 4 0,-8 1-1 0,-2-1-3 16,1-2-7-16,-3 4 15 15,-2-2-1-15,-2 4 3 0,0-2-16 0,-1 2 5 16,0-1-1-16,0 1 3 0,0-1 7 0,0 8 4 16,0-7 2-16,0 0-23 0,0 0 17 0,0-1-14 15,0 8 9-15,0-8-3 0,0 2 8 16,0 6 0-16,0-9-10 0,0 2 6 0,-10-4-7 15,10 6 1-15,-2 2-9 0,2-1 7 0,0 1 5 16,-1 1-3-16,0-3 10 0,1 5-13 16,0 0-3-16,0 0 14 0,2-1-19 0,0 2 2 15,-2 2 25-15,2 0-7 0,1 1-19 16,6 5 0-16,0 4 11 0,1-4 6 0,-3 2-5 16,4 0 2-16,-5-1-5 0,7-1 1 0,-1 4 0 15,0-4 7-15,0 4-3 0,2-1-9 0,-1-3-39 16,-3 3-14-16,3-2-42 0,-3 2 11 15,0-2-109-15,-1-5-135 0,-4 0-40 0,-1-1 19 16,0-3 44-16,-4-1 4 0,0 0 35 16,13-10-2-16</inkml:trace>
  <inkml:trace contextRef="#ctx0" brushRef="#br0" timeOffset="81291.32">3639 12668 394 0,'4'0'266'0,"0"1"-42"0,-2 1-18 0,1-2-30 16,0 6-27-16,0-3-19 0,1 2-22 15,4 10 3-15,2-1-18 0,0 3-14 0,-1 0 7 16,1 0-14-16,3 2-14 0,-4-5-9 16,4 4 6-16,-3-1-7 0,0-5-4 0,1 0-5 15,-5 3-1-15,3-5-16 0,-3-3 8 16,-1 0-15-16,-1 0-19 0,-1-2-16 0,-2-4-54 15,2-1 5-15,-3 0-198 0,0 0-83 0,2-13 23 16,2-4-47-16,-1-7 13 0,-3-1 75 16</inkml:trace>
  <inkml:trace contextRef="#ctx0" brushRef="#br0" timeOffset="81519.78">3895 12472 215 0,'0'-1'365'0,"0"-2"-76"16,0 0-26-16,-2 1-44 0,4-1-16 0,-2 1-32 15,1 1-11-15,2-1-22 0,2-3-26 16,11-4-8-16,-2 2-18 0,4-1-5 0,-1-2 6 0,3 2-21 16,3 0-20-16,-5-2-30 0,1 2-30 15,-2 0-33-15,0 2 6 0,0 1-101 0,-8 1-39 16,-2 0-49-16,-1 2-113 0,-2 0 23 15,0-1 22-15,-2 3-35 0,-2 0 64 0</inkml:trace>
  <inkml:trace contextRef="#ctx0" brushRef="#br0" timeOffset="81738.89">4094 12518 306 0,'-1'5'234'0,"0"-3"-10"16,-1 3-29-16,4-3 3 0,-2 1 6 15,0-1-9-15,2-2-31 0,0 0-10 0,5-2-20 16,6-1-25-16,3-4-5 0,1 1-15 16,1-1-6-16,0-1-1 0,1 2-5 0,1-1-8 15,-3 2-25-15,1-1 6 0,-3 1-39 0,2-3-18 16,-5 1-42-16,-1 2-17 0,-3-1-32 16,-1 3 9-16,0-2-282 0,-2-1 1 0,2 2 23 15,1-6 23-15,-3 1 22 0,4-2 8 16</inkml:trace>
  <inkml:trace contextRef="#ctx0" brushRef="#br0" timeOffset="82432.06">4730 12539 272 0,'0'-2'227'0,"0"-3"-56"16,1 0 2-16,0-1-21 0,-2-2-52 16,1 0 4-16,0-3 0 0,0-7-44 0,0-1 33 15,-10-22-46-15,7 19-2 0,0-1 28 16,-1 3-15-16,2-2 13 0,-3-2-6 0,2 0-17 16,0 3-12-16,-3 0 5 0,5 0-9 15,-1 1-11-15,-5 4 7 0,0-2 18 0,0 0-1 16,6 8-11-16,-3 0-6 0,1 1 18 0,1 4-18 15,1-2-1-15,-1 2-18 0,1 2 18 16,-2-1-8-16,3 1-16 0,-2 0 15 0,2 1-14 16,-1 2 13-16,1 0-7 0,0 0-5 0,0 0 11 15,0 0-12-15,1 15-1 0,-1-10-8 16,2 2 7-16,4 9-15 0,-3-1 31 0,3 0-14 16,-1 2 1-16,2-3-3 0,0 0-8 0,0 1 15 15,2-1 0-15,5-2-20 0,1-1 25 16,-2-2-5-16,3-3-19 0,3 0 19 0,-5 2-1 15,0-6-6-15,-2-2 19 0,-12 0-5 16,11 0-3-16,3 0-10 0,18-14 2 0,-17 6-3 16,2-4 16-16,-2 0-14 0,-2-2-4 0,-1 1 13 15,1-2-13-15,-2-1 6 0,-2-1-13 16,-1 0 13-16,-2 2 0 0,-2-2 2 0,-2 1-4 16,-2 8 9-16,0-2-22 0,0-1 20 0,0-1-3 15,0 4-10-15,0-4 8 0,-10-12-3 16,8 16 12-16,-1 0-2 0,0 2-9 0,1 4 16 15,2-5-8-15,-2 4-7 0,2 1 9 0,-2 1-6 16,1-4-12-16,0 4 14 0,-1 0-36 16,1 0 19-16,0 1-5 0,0 1 9 0,1 1-2 15,0 1 1-15,-2 1 6 0,1 0 1 16,0 3-4-16,-1-2 5 0,2 3-16 0,0 10 11 16,0-5 5-16,0-3 6 0,0 3-14 0,0 3 8 15,15 19 0-15,-8-18 2 0,1-2-5 16,2 2 10-16,0-3-6 0,3 1-5 0,-3-4 5 15,3 2-3-15,-5-1-1 0,6-2-24 0,-3-3-39 16,2 0 3-16,-2-4-125 0,-3 1-210 16,-2-4 32-16,-6 0 23 0,0 0 22 0,8 0 12 15,-8 0 1-15</inkml:trace>
  <inkml:trace contextRef="#ctx0" brushRef="#br0" timeOffset="82837.78">5307 12087 329 0,'3'-8'260'0,"2"2"-50"0,-1-1-34 15,0 5-11-15,1-2-35 0,4-5-10 0,2 3-17 16,-1 2-16-16,8 2 3 0,-4 2-16 16,4-6-23-16,-1 5-6 0,-9 1 16 0,4 0-18 15,2 0 10-15,15 11-12 0,-12-1 0 0,-4-4-7 16,1 1-26-16,-2 3 11 0,-2 0 27 15,-2-2-23-15,-2 0-9 0,2 4 8 0,-4-3-8 16,-4 2 6-16,0-2-24 0,0-9 23 16,0 12-9-16,-12 15-4 0,4-12 1 0,-2-1-15 15,4 1-8-15,-3-1 10 0,-4-2 4 16,3 0 21-16,0-3 11 0,6-1-25 0,-1-3 16 16,0 0-23-16,2 0 22 0,2-3-4 0,-1 0 9 15,1 1 6-15,1-1 3 0,0-2 7 16,0 0-6-16,0 0 4 0,19 2 1 0,4-6 3 15,-7 4-22-15,27-7 20 0,-7 2-2 0,-3-2-4 16,2-1-8-16,0 2 1 0,-1 1-18 16,-2 0 12-16,-2 2-5 0,-4-3-61 0,-3 2-35 15,-8 4 6-15,-5 0-205 0,-3-2-97 0,-5 1 8 16,-2 1 16-16,0 0 26 0,-25-5 11 16,-1-1-4-16</inkml:trace>
  <inkml:trace contextRef="#ctx0" brushRef="#br0" timeOffset="88864.31">3557 14418 247 0,'0'0'110'0,"0"0"-9"0,0 0-25 15,0 0-7-15,0 0 76 0,0 0-24 0,0 0-13 16,0 0-49-16,0 0 54 0,0 0-6 16,0 0-18-16,0 0-36 0,0 0 46 0,0 0-21 15,0 0 17-15,7-5-1 0,3-6-1 0,1-4-12 16,-3 2-5-16,1-2 6 0,0-2-6 16,1-2-12-16,-1 0-16 0,0-3 5 0,0 0 8 15,-3 1-20-15,0-3 5 0,-2 1 2 16,1-3 3-16,-2 2-15 0,2-1 10 0,-3 1-7 15,-1 0 0-15,0 2-8 0,-1-1-9 0,0 13 4 16,0-5-1-16,0 0 14 0,0 0 4 16,0 1-18-16,0 2-4 0,0 0-7 15,-10-7 17-15,6 14-22 0,4-1 17 0,-1 0-18 16,-1 3-4-16,0-3 12 0,2 3-12 0,0-1 7 16,-1 0-9-16,0 0 4 0,1 1-2 15,0 1-3-15,-2-1 4 0,2 1-8 0,0 0 1 16,0-1-1-16,-1 1 16 0,1 0-4 15,0 1-9-15,0 1-10 0,0-2 15 0,0 1-2 16,0 1-6-16,0-2 2 0,0 5 5 0,-2-1-13 16,4 1 5-16,-2 1 1 0,0-1 0 0,1 2 2 15,-1 0 8-15,3-1-11 0,0 11 5 16,0 3 7-16,5-6 1 0,-4 4-14 0,1-3-2 16,1 0 16-16,-2 0-13 0,4-1 13 15,-1 0-16-15,-2-3-5 0,-1-1 12 0,1-1 8 16,-3-2-1-16,4 0-2 0,-3-2-16 15,3 3 20-15,-2-4-21 0,1 1 5 0,0 0-1 16,0-2 14-16,4 0-10 0,-4 1 1 16,-5-2 1-16,8 0-9 0,-2 0 8 0,8 0 11 15,10-12-8-15,-7 6-11 0,-5 2 17 0,-1-2 3 16,1-2-13-16,-4 1 10 0,2 2-10 0,-4-1 0 16,-2 1 3-16,6-6-13 0,0 4 29 0,-6 0-15 15,1-1-3-15,-1 4 7 0,0-3-3 16,5-3 9-16,-4-4-10 0,-2 6 3 15,-1-2-5-15,-1 2-12 0,2 0 21 0,-3 0-12 16,1 2 12-16,-1-2-11 0,0 3-9 0,0 5 9 16,0-8-1-16,0 1 4 0,0 0-3 15,0-4 9-15,0-1-2 0,0 1-10 0,-11-10-5 16,7 15 14-16,1-1 10 0,0 1-3 16,0-2-21-16,-1 5 4 0,2-11 13 0,-3 6-12 15,0 0-1-15,2 3 18 0,0-1-5 0,-2 3-18 16,5-1 17-16,-4-1-2 0,3 3 4 0,-1-1-8 15,-1 1-8-15,2-1 12 0,1 1-2 16,-3-1 6-16,2 1-8 0,-3 0-2 16,4 2 8-16,0-3-10 0,-1 3 1 0,-1-1-2 15,1-2-7-15,1 3-4 0,-1-3 17 0,1 3-12 16,-1-1 17-16,1 1-18 0,0 0 8 0,0 0 4 16,0 0-5-16,0 0 12 0,-2 11-5 15,2-6 6-15,0-1 4 0,0 1-9 16,3 0-2-16,-3 2 9 0,1-2-18 0,-1 3 10 15,0-1-1-15,9 16-3 0,-5-10 13 0,-4-3 0 16,4 7-5-16,0-5-9 0,-2-2-1 0,3-2 10 16,-1 0-11-16,-3-1 14 0,3-2-9 15,3 9 5-15,-5-6-15 0,3-1-1 0,0-2 10 16,-2 0 6-16,1-1 1 0,-3 0 8 16,3-2-25-16,1 3 12 0,-1-4-8 0,0 0 12 15,0 1 3-15,2 1 5 0,-3-2-8 0,4 0-3 16,-2-1 7-16,-1 0-5 0,-4 0-5 0,0 0 6 15,9 0-12-15,-4 0 13 0,-5 0 2 16,10 0-13-16,-2 0 15 0,-2 0-7 0,-6 0 2 16,9 0-2-16,-2 0-7 0,-7 0 6 15,9 0-6-15,-9 0-17 0,7 0-7 0,-7 0-24 16,8 0-27-16,-8 0-9 0,0 0 8 16,0 0-73-16,10-5-55 0,-12 6-64 0,-2 2 20 0,-1-2 19 15,-2-1-88-15,0 3 12 0,2-3 47 16</inkml:trace>
  <inkml:trace contextRef="#ctx0" brushRef="#br0" timeOffset="89414.97">4316 13800 478 0,'0'-4'138'0,"-2"1"-30"0,2 3 47 15,0-2 1-15,0-3-14 0,-4 4-43 0,4-1-8 16,0-2 6-16,0 4-24 0,0-3-19 16,-1 3 20-16,-2 0-5 0,3-2-21 0,1 0-21 15,-1 1 19-15,2 1-4 0,-2 0-5 0,1 3 10 16,2-1-51-16,0 1 34 0,-3 1-9 15,3 1-2-15,5 7 18 0,-2 1-29 0,2 0 0 16,-1 1 8-16,2 0 5 0,1 0 9 0,-2 1-19 16,-3 2 5-16,2-5-29 0,2 2 20 15,-3 1 2-15,2-2 3 0,-2 1 5 16,-1-5-3-16,4 1-29 0,-1 2 19 0,-4-5 26 16,-2 0-10-16,2-2-8 0,-1 0 8 0,-1-2-19 15,1 0 2-15,-2-2 7 0,3 2-7 0,-3-1 24 16,3 1-16-16,-3-1-5 0,-1 0-12 0,3 0-45 15,-1-1-16-15,-2-1 7 0,0 0-289 16,0 0-4-16,0 0 26 0,-6 0 30 0,2-1 13 16</inkml:trace>
  <inkml:trace contextRef="#ctx0" brushRef="#br0" timeOffset="107704.24">5948 13660 516 0,'0'0'168'0,"0"0"-10"0,0 0-38 16,0 0 8-16,0 0-23 0,0 0 2 15,0 0 26-15,0 0-3 0,0 0 16 0,0 0-27 16,0 0-14-16,0 0 12 0,0 0-23 15,0 0 10-15,0 0-8 0,-3 2-9 0,-3-16-11 16,3 2-4-16,1-4 10 0,-2 0-24 16,0-3 3-16,4 9-8 0,0-6-12 0,0-2 21 15,-10-22-34-15,6 18 23 0,0-3-4 0,-1 1-12 16,0-2-13-16,1-1 10 0,-1 4 8 16,-1-2-21-16,0 1 29 0,-1 2-22 0,2 2 28 15,1 0-31-15,-1 2-2 0,1 1 11 16,-1 0 12-16,0 1-37 0,-4 0 4 0,4 4 28 0,3-2-33 15,-1 3 10-15,0 3 19 0,2 2-22 16,-2-1 15-16,2 2-22 0,-2-2-4 0,2 4 9 16,0 1 15-16,-1-3-2 0,0 3-9 15,-1-2-17-15,3 2 22 0,-1-1 7 0,1 3-36 16,0 0-15-16,0 0 22 0,0 0 7 16,0 0-10-16,0 0 20 0,0 0-37 0,-4-10 33 15,3 11-20-15,1 0 12 0,0 4-27 16,4-3 18-16,-3 2 0 0,0 0 5 0,2 2-15 15,6 10 22-15,-3-2-11 0,6 0 3 0,-2 1-7 16,0-2 18-16,3 0-12 0,0 0 33 16,2-2-21-16,-1-1-20 0,1-1-1 0,1-1 18 15,-2-3-20-15,1 2 18 0,1-2-30 0,-4-5 12 16,-1 2 1-16,-1 1 11 0,-10-3 2 16,7 0-15-16,0 0 28 0,1 0 2 0,12-12-29 15,-10 7 0-15,2-8 5 0,-3 1 17 0,-2 1-15 16,1-4-3-16,-3 0 0 0,1 0 27 15,-2-1-22-15,0-1 7 0,-1-2-1 0,1 3-11 16,-3 1 14-16,-1-6-11 0,2 8 10 0,-2 0 6 16,0 13-22-16,0-11 4 0,0 1 8 0,0-2 9 15,0-3-4-15,-14-12 2 0,8 14-16 16,2 2 9-16,-1 2 21 0,1-1-26 16,2 3 20-16,-3 0-5 0,4 3-26 0,-1 1 4 15,2-1 7-15,-1 0-10 0,-2 2 12 0,2-1 15 16,1 1-14-16,-4 0-10 0,4 1 15 15,-1-1 2-15,1 0 5 0,-2-1-26 0,1 2 19 16,1 1-6-16,0 0-11 0,0 0 1 16,-1 1 4-16,1 2 23 0,0 0-17 0,0 1-17 15,2 1 12-15,0 0 11 0,-1 0 5 0,5 10-5 16,0-1-12-16,1-2 10 0,2 2-13 16,-1 1 8-16,3-1 1 0,2 1-7 0,-3-3 2 15,3 2 2-15,2 3 14 0,-2-5 11 16,2-1-21-16,2-1 4 0,-4-2-2 0,0 0-9 15,1-1 25-15,2-2-35 0,1 1 4 16,-5-1-27-16,-1-5 0 0,-2 1-24 0,-9-1-12 16,9 0-28-16,1 0-16 0,-4 0 14 0,1 0-148 15,-1 0-103-15,15-15 27 0,-15 10-67 16,-1-2 23-16,-2 2 17 0,2 2 16 0</inkml:trace>
  <inkml:trace contextRef="#ctx0" brushRef="#br0" timeOffset="108162.45">6574 12888 234 0,'0'-5'243'16,"0"1"-44"-16,1 1-49 0,0-2 15 0,1 0-41 15,1 3-7-15,-1-1-30 0,4-1-21 0,7-1 25 16,0 0-17-16,-4 1-14 0,1 2 14 15,0 0-37-15,1 2 4 0,-5 0-12 0,-6 0 10 16,8 0-21-16,-8 0 0 0,7 0 7 0,7 13-17 16,-3-1-20-16,-6-4 28 0,0 0-25 15,-3 3-6-15,1-1 40 0,-3-3-14 0,0 1 8 16,0-1 11-16,0 12-22 0,0-10 5 16,0 2-15-16,0 3 34 0,-14 16-28 0,10-15 9 15,-1 0-3-15,-1-1 6 0,-1-1 12 16,-3-1-16-16,6-1-3 0,-1-3 2 0,2-1 10 15,2-1-26-15,-3-1 6 0,3 1 22 0,0-5-2 16,1-1-23-16,0 0 27 0,0 0 12 0,0 0 16 16,0 7-6-16,15 0 1 0,-8-7 2 15,12-3 3-15,-10 3 6 0,7 0-19 0,23-8-4 16,-19 1 9-16,4 0 11 0,2 0-22 16,0-3-6-16,2 3 4 0,-2-4 5 0,1 1-9 15,1 2 2-15,-1 0-15 0,-5 1-19 0,0 0-23 16,-6 3-36-16,0 0-20 0,-2-2 8 15,-4 5-164-15,-10 1-146 0,0 0 21 0,0 0 8 16,5 1 34-16,-10-1 69 0,0 0-32 16</inkml:trace>
  <inkml:trace contextRef="#ctx0" brushRef="#br0" timeOffset="109205.8">4905 13242 413 0,'13'-13'216'0,"6"-11"-28"0,-17 15-10 15,-2 3-15-15,0 0-30 0,3 3-5 0,-2-2-12 16,0 4-4-16,1-2-29 0,-2 0-6 0,0 2-14 15,0 1-11-15,0 0-12 0,0 3 12 16,-3 1-12-16,-1 0-8 0,-1 10 1 0,-1 1-8 16,-2 4 10-16,-3 1 11 0,1 4-15 0,-2-3-16 15,2 1 1-15,-3 0 9 0,1-3-8 16,-1 5 0-16,1-3-1 0,0 0-13 0,-1 0 7 16,3-1 13-16,1 0-14 0,0-1 9 15,0-1-29-15,3-3 16 0,2-5 9 0,0-2-7 16,0 1-19-16,3-2 20 0,0-4 1 15,-1 2-4-15,2-1 2 0,-1-1 4 0,1-3 16 16,0 3 0-16,0-3-10 0,0 0-18 16,0 0 21-16,16 1 1 0,0-5-4 0,2 0-10 15,-1 0 8-15,4-3-6 0,0 3 4 0,1 0-2 16,-2 1-6-16,3-2 0 0,0 4 7 0,1-1-3 16,-1 2-6-16,-1-3 1 0,-10 3-15 15,6 0 15-15,1 0-1 0,4 0 12 0,0 0-22 16,0 0 5-16,1 0 3 0,-1 0 10 15,-1 0-9-15,-2 0 13 0,1 0-30 0,-1 0 16 16,-5 0-12-16,1 0 9 0,-3 0 7 0,-2 0-12 16,-1 0-24-16,-2 0-21 0,0 0 4 15,12-12-262-15,-16 7-49 0,4-1 24 0,-8 1 24 16,0-2 18-16,-5 1 14 0,-8-3-2 16</inkml:trace>
  <inkml:trace contextRef="#ctx0" brushRef="#br0" timeOffset="146096.51">7579 11855 249 0,'0'0'275'0,"0"-12"-65"0,0 12-51 0,0 0-15 16,0 0-23-16,0 0-16 0,0 0 8 16,0 0-23-16,0 0-18 0,0 0-21 0,0 0 22 15,0 0-24-15,0 0-17 0,0 0 20 0,0 0 0 16,0 0-10-16,-1-2-27 0,7 16 21 0,-3-2 3 16,5-2-13-16,0 4-11 0,-3 0 3 15,2-3 12-15,0 2-3 0,-2 0-10 0,2-3-8 16,-1 3 14-16,-1-2-31 0,-1-4 22 0,1 1-10 15,-1-2 19-15,0 0-7 0,-3-1-20 16,2-1 22-16,-1 1-30 0,-2 0 25 0,0-2-5 16,4-1 15-16,-1 3-19 0,-1-2 10 0,-2-1-1 15,3 2-21-15,-3-1 27 0,7-1-7 16,-5 0 0-16,0-2 1 0,2 3 4 0,1-1-10 16,-5-2 6-16,0 0 6 0,9 0-9 15,5 0 20-15,18-12-21 0,-13 5-7 0,-2 0 14 16,1 2 2-16,0-5-14 0,-2 2 0 0,-1 1-5 15,0 1 7-15,-4-1-10 0,1 2 0 16,-3 2-10-16,-5 0 23 0,1 1-12 0,-3 1 13 16,2 0-14-16,2 0-3 0,-6-1-3 15,3 2-10-15,-2-1-25 0,2 0-9 0,-3 1 5 16,0 0-59-16,0 0-60 0,-1-2-69 0,-2 2-122 16,0 0 68-16,3 2 15 0,-5-4 12 0</inkml:trace>
  <inkml:trace contextRef="#ctx0" brushRef="#br0" timeOffset="146423.63">8018 11832 669 0,'2'-3'251'0,"-1"0"-44"16,0 0-9-16,2 0-35 0,0 1-10 15,-3 0-28-15,1 0-4 0,-1 0-6 0,1 2-22 16,0 2-8-16,0-2-12 0,2 2-9 0,0 0-17 16,-1 1 6-16,2 2-3 0,1-3-10 15,-2 1-7-15,-1 0-12 0,3-1 13 0,-3 1-17 16,-1-1 26-16,3 0-9 0,-1 1 3 0,-1-1 10 16,-2 0 24-16,4-2-2 0,-2 1-32 15,1-1 19-15,-3 0-8 0,0-3-18 0,-1 1-18 16,1-1-16-16,-2 0-41 0,2-1-11 15,-2-1-24-15,-2 0-31 0,4-1 11 0,-1 0-94 16,-4-8-119-16,2 1 24 0,0 2-102 0,0-2 26 16,-1 0 64-16,-1 0 1 0</inkml:trace>
  <inkml:trace contextRef="#ctx0" brushRef="#br0" timeOffset="146762.66">8022 11558 598 0,'0'0'208'0,"-1"0"-42"0,-2 0-25 15,2 0-19-15,1-3 9 0,1 3-22 0,-1-2-2 16,4 0-26-16,9-6 16 0,0 0-10 15,1 1-2-15,5-4-16 0,-2 1-14 16,3 1-7-16,-1 0 9 0,2-4-6 0,-1 2 5 16,3 4-5-16,-3-1-6 0,-4 0-19 15,2 0 5-15,0 0 10 0,-2 1-12 0,1 2 1 16,-2-2-10-16,-3 1-5 0,0 2-27 16,-2 0-3-16,-3 4-27 0,0-3 21 0,-3 2-65 15,3-2 1-15,-2 3 9 0,-2-1-61 16,0 1 12-16,-1 0-66 0,-2 0-96 0,-2 0-28 15,0 1-4-15,-2 1 18 0</inkml:trace>
  <inkml:trace contextRef="#ctx0" brushRef="#br0" timeOffset="147045.34">8210 11456 532 0,'0'1'152'0,"-1"0"-15"15,1 1 9-15,1 2-50 0,-1 0 23 0,4-1-5 16,-3 1-18-16,2 1 5 0,7 12-4 16,-1-3-5-16,1 3-3 0,-1 2 12 0,2-1-26 15,-2 1-9-15,2-3 3 0,3 2-15 0,-5-1 0 16,2-1-19-16,1 2 9 0,0-4-8 0,-4 1-15 16,2 1 17-16,-2-4-12 0,1 4-5 15,-2-7-16-15,-1 0 23 0,-2-4-6 0,2 3 3 16,-3-2-26-16,0-5-44 0,0 4-17 15,-2-3-26-15,1 0 11 0,-2-2-179 0,0 0 20 16,1 1 18-16,0-4-110 0,1 1 18 16,0-4 10-16</inkml:trace>
  <inkml:trace contextRef="#ctx0" brushRef="#br0" timeOffset="147251.25">8608 11667 556 0,'1'0'260'0,"0"0"-40"0,-1-3-21 16,0 3-29-16,2 0-3 0,-1 0-40 0,0 3-12 16,1-3-7-16,-2 2-11 0,1 0-14 15,2 0-22-15,-2 1-1 0,1 0 8 0,1-1-5 16,-2 0-15-16,2 0-3 0,-1 2-61 0,-1-3-8 16,-1 2-28-16,3 0-18 0,-2-2 6 0,1 0-86 15,-2-1-101-15,0 0-97 0,0-1 24 16,-2 0 6-16,1-2 10 0</inkml:trace>
  <inkml:trace contextRef="#ctx0" brushRef="#br0" timeOffset="147594.27">8550 11407 299 0,'-1'-6'303'0,"-1"-2"-45"16,2 4-28-16,0 0-21 0,-3 0-31 0,3-1-33 15,0 1-1-15,0 0-19 0,3 0-12 16,-1 0-4-16,-2 4-31 0,17-13 2 0,-2 1-9 16,0 2-3-16,-1 0-14 0,6 0-12 0,1-1 12 15,1 6-5-15,-2-4-8 0,1 4-1 16,-2-4-2-16,2-2-15 0,-3 3-1 0,-2 1 6 15,1 2-1-15,-3-1-2 0,-1-2-9 16,-1 1-3-16,-3 3-15 0,-2 1-27 0,-3 2-26 16,3-3-1-16,-4 3-34 0,-2 0-25 0,2 1 12 15,-1 0 9-15,-2-2-106 0,0 2-93 0,0 0 24 16,-5 2 19-16,1-4-74 0,0 4 28 16,-3-2 21-16</inkml:trace>
  <inkml:trace contextRef="#ctx0" brushRef="#br0" timeOffset="147878.56">8654 11282 224 0,'1'3'126'0,"2"-3"-22"16,-2 1 55-16,2 2-45 0,-2 0-1 0,3-3 25 0,0 5 11 16,-1-2-29-16,7 5-15 0,-1 3 2 15,2 0-15-15,0 2-6 0,-1 1-9 0,-1 1 0 16,5-1-5-16,-5 1-9 0,0 1 6 0,3 1-16 15,1-1 4-15,-4-1-17 0,2 0-2 16,-2 2 5-16,-1-4-7 0,2-1-9 0,-3-1 9 16,3 2-20-16,-3-4-4 0,0 0-1 0,-2-4 10 15,-1 2 7-15,-1-3-8 0,0 0-15 16,0-3 0-16,-1 1 10 0,-1 0-3 0,1 1-28 16,-1-3-38-16,0 0 7 0,-1 0-97 15,0 0-93-15,-1-7-145 0,0 4 62 0,-1-2 22 16,-4-8 10-16,0-3 4 0</inkml:trace>
  <inkml:trace contextRef="#ctx0" brushRef="#br0" timeOffset="148179.28">8905 11082 306 0,'-1'-4'254'16,"0"1"-55"-16,1 0-24 0,-1-1-20 0,1 3-26 15,1 1-15-15,1-3-6 0,1 3 1 16,1 3-27-16,1-3 14 0,12 8-23 0,0 0 19 16,2 3-6-16,2 3-6 0,-3 1 1 0,3 1-2 15,0 3-14-15,1 3-3 0,0 0 1 16,-1 2 4-16,0 2-12 0,-2 3-8 0,-6 1 1 15,0 2-10-15,0 1-34 0,-6 1-44 0,-4 4-49 16,-3-18 8-16,-13 37-172 0,4-20-124 16,-8-2 46-16,-3 1 23 0,0-2 18 0,-7-3 13 15</inkml:trace>
  <inkml:trace contextRef="#ctx0" brushRef="#br0" timeOffset="148787.25">7277 11501 467 0,'-18'13'172'16,"0"3"-23"-16,1 1 14 0,1 3-69 16,0 2 24-16,0 3-13 0,6 2-14 0,-3 1 9 15,4 3-11-15,4 1-25 0,2 4 8 0,3-19-3 16,0 12-13-16,15 40 11 0,-4-30-19 16,5-1 2-16,5 2-13 0,1-1-15 0,5-3 29 15,1 1-16-15,1 1-9 0,3-3-9 0,2 1-1 16,4-7 10-16,0 4-16 0,3-3-33 15,4-3-39-15,-2 1 5 0,0-4-220 0,0-2-78 16,-2-7 39-16,0 0 11 0,-4-4 12 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5:58:48.912"/>
    </inkml:context>
    <inkml:brush xml:id="br0">
      <inkml:brushProperty name="width" value="0.05292" units="cm"/>
      <inkml:brushProperty name="height" value="0.05292" units="cm"/>
      <inkml:brushProperty name="color" value="#FF0000"/>
    </inkml:brush>
  </inkml:definitions>
  <inkml:trace contextRef="#ctx0" brushRef="#br0">3929 5304 374 0,'0'0'146'16,"0"0"4"-16,0 0-2 0,0 0-26 0,0-13 10 15,0 13-5-15,0 0 3 0,0 0-6 0,0 0 20 16,-15-22-23-16,16 19 10 0,-1 1-5 15,3 1-27-15,-2 0 6 0,-2-2 6 16,2 3-19-16,-1 0-17 0,0-2-8 0,0 4 5 16,0-2-17-16,0 0-6 0,0 3-16 0,0-2 2 15,1 5-2-15,4 7-8 0,1 3 2 0,0 2 0 16,-2 0-1-16,3 2 1 0,1 1-20 16,-3 1 9-16,3 2-8 0,-4 0 5 15,3 1 0-15,-1-4 3 0,0 1 2 0,-2-2 0 16,-2 1-12-16,1-4 1 0,0-2-3 0,-3-2 12 15,1-4-15-15,1-2 5 0,2 0-5 16,-4 0 8-16,3-2 10 0,-1-1-7 0,-2 0-13 16,4 0 17-16,1-1-17 0,0-1 17 15,14 0-3-15,-4-1-20 0,-4-1 0 16,3 0 5-16,23-14 3 0,-13 10-4 0,-1-3 17 16,3 3-2-16,-1-3 3 0,-1 1-15 0,2-1-4 15,0 2-6-15,0 1 5 0,-1-4 5 16,2 4-4-16,-6 1-6 0,-1 1 10 0,-5-3-27 15,1 2-33-15,-7 3-11 0,2-1-52 16,-11 1 12-16,6 0-66 0,-6 0-98 0,6 0-105 16,-6 0 22-16,0 0 26 0,13-11-9 0,-10 6 18 15,-3 1 25-15</inkml:trace>
  <inkml:trace contextRef="#ctx0" brushRef="#br0" timeOffset="216.7">4764 5322 442 0,'4'-2'364'16,"-3"2"-75"-16,-1-2-45 0,3 1-31 15,-3 1-8-15,2-1-38 0,-1 1-26 0,-1-1-1 16,3 1-15-16,0-2-25 0,-3 2 0 0,0 0-21 16,0 0-4-16,1 0-14 0,0 2 3 15,-1-2-41-15,1 1-20 0,1 0-19 0,-2 0-48 16,0 3-62-16,1-3 12 0,-4 0-128 15,5 0-158-15,-2 1 25 0,0-4 24 0,-2 0 17 16,2-1 7-16</inkml:trace>
  <inkml:trace contextRef="#ctx0" brushRef="#br0" timeOffset="607.65">5033 5125 222 0,'-7'4'269'0,"-5"6"-50"0,-2 3-19 16,2 1-33-16,-5 2-44 0,6 1-4 15,5 0-3-15,-4 1-15 0,4 4-16 0,2-1-7 16,3 0-30-16,1 1 37 0,0-13-25 0,13 19-14 16,-1-12 6-16,2 1-21 0,4-3 11 0,0-2 0 15,3-4-18-15,-5-1 7 0,5-3-10 16,-1-1-5-16,2-3 16 0,-10 0-6 0,18-11 13 15,-9 3-16-15,1-4 31 0,-4-2 12 16,-2 0-21-16,-2-5 17 0,0-2 4 0,-5 0 1 16,-2 0 2-16,-1-2 9 0,-2 5-10 0,-3-4 0 15,-1 11 2-15,0-3-18 0,0 1 10 16,-14-18-1-16,5 16-20 0,0-1-5 0,2 6-15 16,0-1 3-16,-5 0 0 0,3 6 1 0,2 0 6 15,-2 3-40-15,5 0-19 0,-6-1-21 16,4 3-17-16,1 0-28 0,5 0-26 0,0 0 12 15,-7 0-96-15,7 0-59 0,-8 0-123 16,2 13-6-16,3-12 51 0,3 0 16 16,0 3 14-16,4-2 6 0</inkml:trace>
  <inkml:trace contextRef="#ctx0" brushRef="#br0" timeOffset="823.15">5653 5199 264 0,'12'7'360'16,"-5"-4"-44"-16,-2 1-40 0,0-1-29 0,-1-3-18 16,-2 5-3-16,1-4-51 0,-1 0-7 0,0-1-10 15,0 0-10-15,-1 0-1 0,1 0-25 16,-1 2-30-16,2-2-42 0,-3 0-26 0,2 3-41 16,1-3-12-16,-3 0-40 0,1 1-43 0,-1 0 12 15,0-1-61-15,0 0-116 0,1 0-99 16,-1 0 23-16,0 0 26 0,0 0-9 0,0 0 45 15</inkml:trace>
  <inkml:trace contextRef="#ctx0" brushRef="#br0" timeOffset="1264.85">6059 4914 649 0,'-19'-3'215'0,"-2"1"-54"0,10 2-27 0,-7 0-15 16,0 0 4-16,0 0-31 0,-18 16-18 0,21-8 4 15,-2 4-9-15,6-3-9 0,1 6-7 0,-2-1 2 16,12 3-3-16,-1 0-25 0,1-10 20 0,0 7-15 16,16 17-4-16,-5-15 7 0,-1-2-15 15,7 0-10-15,-2-2 15 0,3 2 0 0,3-3 11 16,-1-1-15-16,4 0-15 0,0-3 12 15,-2 0 9-15,1 0-19 0,-2-2 19 0,3 0-45 16,-3 3 9-16,-1-1 11 0,1 2 4 16,-3-4-14-16,-2 3 28 0,-1-1-20 0,-2-3 11 15,-2 6 2-15,1 2 4 0,-2-2-3 0,-2 4-6 16,-2-5-16-16,2 4 26 0,-7-3-3 0,-1 0 4 16,0-1 17-16,0-9-1 0,0 8 26 15,-10 17-4-15,-3-7 4 0,-1-3-6 0,-5 1-11 16,2-2 22-16,-3 1-9 0,-2-2-20 15,0 1-16-15,3-3 25 0,-1-2-18 0,-2 3 9 16,3-3-34-16,0-4-35 0,4 0-33 16,1-3-43-16,5-1 9 0,9-1-186 0,-6 0-114 15,-4-10 23-15,10 3 28 0,5-10 11 0,1-3 26 16,6 1 5-16</inkml:trace>
  <inkml:trace contextRef="#ctx0" brushRef="#br0" timeOffset="2503.33">8827 5143 265 0,'0'0'157'15,"0"0"-5"-15,0 0-28 0,0 0 5 0,0 0-25 16,15 0-3-16,-2 7-1 0,-11 8-14 15,-2 2 20-15,0-7 3 0,0 4-37 0,0 2-2 16,0 4-30-16,0 1 29 0,0 0 7 16,-12 26 3-16,9-25-22 0,0 0-31 0,1 2 25 15,-3-2 2-15,1 0-2 0,1-2-23 16,-1 1 12-16,1-6-15 0,0 3 11 0,0-2-8 16,-4-1 2-16,4-6-4 0,1-2 6 0,-3 0 11 15,-2 3-12-15,1-3 12 0,3-4 8 16,-4 1-2-16,3-3-14 0,-1-1-19 0,5 0 14 15,0 0-8-15,0 0 8 0,-9 0-1 0,-5-10-6 16,5 0 0-16,0-3-18 0,-1 4 20 16,4-5-9-16,3 2-5 0,-1-3 6 0,1 3-22 15,0-1 13-15,0-3 4 0,3 4-4 16,0 12 3-16,0-10-21 0,0-1 10 0,0 4 11 16,0-1-5-16,0 1-12 0,0 7 6 0,11-18 5 15,-9 14 0-15,-1-1-11 0,3 0 7 16,-2-1-5-16,0 2-1 0,1 1 5 0,2-3 2 15,0 4 2-15,-1 1-2 0,0-4 2 16,3 3-1-16,-2 0 8 0,0 1-12 0,0-1-3 16,3 2 3-16,-2-2-6 0,0 2 8 0,-6 0-6 15,0 0-13-15,10 0 20 0,5 0 1 16,14 14 0-16,-14-9-8 0,0 5 3 0,0-5 3 16,-2 4 1-16,2-3 0 0,0 2-3 0,-7-1 0 15,9 4 4-15,-4-4-4 0,0 1-9 16,2 1 3-16,0 1 8 0,-2-2 4 0,2 3-20 15,-2-4 19-15,1 5-4 0,1-2 3 16,-2-2 1-16,0 3-11 0,-2-1 16 0,3 0-12 16,-2-1 8-16,2-4 7 0,-3 7-19 0,-2-4 12 15,2-3-13-15,-4-1 5 0,0-1 5 0,-2 1 3 16,0-2-12-16,-3 1 18 0,2-3-6 16,-1 3-5-16,-2-2-14 0,0-1 20 0,2 1 1 15,-2 1-6-15,2-1 2 0,-1 1-15 0,-2-1 1 16,2-1 18-16,-1 1 9 0,0-1-5 0,-1 1-11 15,1-1-9-15,0 0-17 0,-2 0-29 16,1-2-52-16,0 1-3 0,0-1 11 0,1-2-96 16,1 0-116-16,0 1-55 0,-2 1 25 15,4-14 22-15,-5 4 30 0,1 12-47 0</inkml:trace>
  <inkml:trace contextRef="#ctx0" brushRef="#br0" timeOffset="2952.74">10066 5257 493 0,'-2'2'203'0,"1"1"8"0,-2-2-9 0,3 0-43 16,0 2-19-16,0-1 2 0,0-1-1 0,0 0-29 15,0-1-8-15,3 0-21 0,0 0 14 16,4 0-17-16,2 0-19 0,13-2-2 0,-11 2-7 15,29-10 6-15,-15 5 4 0,8-2-15 0,-3 2-12 16,-2 0 9-16,0-3-12 0,3 4 9 16,-2-3-11-16,-6 2 4 0,2 1-9 0,-6 1-7 15,-4-2-2-15,2 3-7 0,-7-1 21 16,0 2-11-16,-5-1-4 0,0 2 1 0,-2-1 2 16,1 1-22-16,-3-1-18 0,4 1-30 0,-5-2-11 15,4 2-41-15,-4 0 10 0,0 0-73 0,0 0-41 16,0 0-41-16,0 0-111 0,5 7 24 15,-5-7 19-15,-3 3 17 0</inkml:trace>
  <inkml:trace contextRef="#ctx0" brushRef="#br0" timeOffset="3333.64">10364 5411 602 0,'-1'2'168'0,"-1"1"-28"0,1 0-35 15,0-1-17-15,1 1 38 0,1-1 5 16,2 1-25-16,0-1 7 0,0 1-24 0,3-2 9 16,-1 2 18-16,13 1-5 0,-4 0-27 15,0-2 2-15,1 3-22 0,0-4-3 0,-3 0-3 16,1 1-14-16,5 1 12 0,-5-1-20 0,-1-2 19 16,-1 0-1-16,-2 1 4 0,-9-1-33 15,7 0-1-15,-2 0 11 0,-5 0-21 0,10 0 8 16,-2 0 3-16,-8 0 3 0,8 0 1 0,-2 0 2 15,-6 0 9-15,8 0-10 0,-8 0 22 16,6 0-13-16,-6 0 4 0,8 0 20 0,-8 0-38 16,0 0 22-16,6 0-17 0,-6 0-10 0,0 0 16 15,7 0-18-15,-7 0 12 0,0 0 1 16,0 0 1-16,7 0-23 0,-7 0 16 0,0 0-39 16,0 0-25-16,9 0-18 0,-9-1-44 15,0 1 9-15,1 0-116 0,-2-1-87 0,0 0-94 16,0-1 13-16,-1 1 51 0,-1-2 1 15,1 2 46-15,-2-4 8 0,1 2 7 0</inkml:trace>
  <inkml:trace contextRef="#ctx0" brushRef="#br0" timeOffset="7443.59">11572 4988 376 0,'0'0'175'0,"0"0"-10"16,0 0-49-16,0-13 11 0,0 13-50 15,0 0 28-15,0 0-35 0,-10-6 31 16,5 11-9-16,-7 2-6 0,2 3 5 0,0 1 0 16,1 3-20-16,-2 1-6 0,4 0-8 0,-2 3-9 15,7 0 1-15,-4 0-3 0,3 3-16 16,-1-3 6-16,4-7-28 0,0 4 13 0,0 1 0 15,14 17 8-15,-7-17-1 0,3 1-2 16,2-3 7-16,-1-1-14 0,3 1-5 0,-2-5-14 16,2-1 3-16,6-1 12 0,-3-3-7 0,0 0 5 15,2-2 0-15,0-1-1 0,-4090-1-14 16,8167 0-2-16,-4061-13 24 0,-19 3 7 16,3-1 9-16,-5 3 9 0,0-2 8 0,-4-2-4 15,-3 0-7-15,-1-2 18 0,-1 3-10 0,-1-3-12 16,-4 2 28-16,0 12-28 0,0-9-6 0,0-5 5 15,-15-12-9-15,8 8 16 0,-4 7-8 16,2 0-10-16,-1-1-10 0,-1 0 12 0,1 4-11 16,0-1-7-16,1 2 11 0,0 2-13 15,4 1-5-15,0 3 6 0,1-4-7 0,-1 4-18 16,0-1 6-16,0-1-17 0,1 3-6 0,-1-2-44 16,1 1-4-16,0 1-39 0,4 0 10 15,0 0-86-15,0 0-47 0,-8 0-145 0,8 0 25 16,0 0 25-16,0 0 61 0,0 0-24 15</inkml:trace>
  <inkml:trace contextRef="#ctx0" brushRef="#br0" timeOffset="7809.59">12137 5179 621 0,'3'2'146'0,"1"-1"1"0,-2 1-10 16,-1 1-24-16,0-1-23 0,2-2 26 15,-1 3-17-15,-1 1 4 0,0-4-28 0,0 3 8 0,1-1-33 16,0 1 0-16,0-1 26 0,-1 0-3 16,0-1 19-16,0 1-12 0,1 0-15 15,-1-2 22-15,0 1 5 0,1 1 8 0,-2-2 6 16,0 0-12-16,1 0 8 0,-1 0 10 0,0 0 2 15,0-2-38-15,0 1-9 0,0 1-17 16,-1-4 4-16,1 2 25 0,0-1-42 0,0 0 14 16,0 2-7-16,-2 0 5 0,2-2-33 0,-1 0-11 15,1 1-30-15,0 0-8 0,-1 0-34 16,-1-1-39-16,0 1-11 0,1 1-28 0,-3 1 13 16,2-2-112-16,1 0-78 0,-1 0-67 15,2 2 27-15,0-2 53 0,0 1 11 0,0-1-5 16,0 2 7-16</inkml:trace>
  <inkml:trace contextRef="#ctx0" brushRef="#br0" timeOffset="8343.39">12522 4982 322 0,'-4'-3'219'16,"2"-1"-56"-16,-2 3-24 0,-2-2-20 0,2 1-17 15,-1 1-1-15,1 1-33 0,-1 0-5 16,-1 3 21-16,-7 2-16 0,2 3 7 0,2 1 1 15,-1 3-22-15,6-2 7 0,-2 4-41 0,-2 0-3 16,2 1 14-16,3 0-1 0,2 0-13 16,0 3 17-16,1-14-1 0,0 7 7 0,12 16-42 15,-5-10 34-15,6-1-40 0,-1-2 33 16,1-3-13-16,1-1 27 0,4-1-19 0,4-5-1 16,3 1-15-16,-1 1 9 0,-12-6-3 0,6 0 9 15,5 0-21-15,28-12 20 0,-25 4-2 16,-7 1 8-16,4-3-42 0,-1-2 10 0,-3 2 31 15,-6-4-6-15,1 4 6 0,-3-4 15 16,-2 2 11-16,-2-3-25 0,-4 3 23 16,0 0-5-16,-3 12-5 0,0-13 0 0,-15-17-6 15,6 15 10-15,-5-3-25 0,-2 2 1 0,0 4-19 16,-2 0 32-16,-1 3-13 0,1 1-13 16,0 1 5-16,4 0 2 0,0 2 3 0,-4-3-35 15,8 6-6-15,-1-1-13 0,4 1-32 16,-1 2-7-16,2-2 6 0,6 2-78 0,0 0-9 15,-7 0-77-15,7 0-132 0,0 0 39 0,-7 0 19 16,7 0 7-16</inkml:trace>
  <inkml:trace contextRef="#ctx0" brushRef="#br0" timeOffset="9186.69">13302 4853 413 0,'0'-1'168'15,"-2"-1"-13"-15,0 2-9 0,-4-2-47 0,2 2-3 16,-4 0-3-16,3 0 13 0,-5 0-15 0,1 0-9 15,-5 0 12-15,0 0-21 0,3 0-22 16,-10 9 7-16,12-9-40 0,9 0 37 0,-5 0-1 16,5 0-26-16,-9 0 16 0,9 0-49 0,-9 0 13 15,9 0 14-15,-7 0 10 0,7 0-28 16,-6 0 18-16,6 0 1 0,0 0 5 0,-10 0-16 16,10 0 22-16,-10 10-31 0,7-5 11 0,0-2-4 15,0 1 3-15,3 1 16 0,-3 0-7 16,2 0-18-16,-1 0-25 0,-1 3 29 0,3-2-1 15,-3 11-8-15,3-5 13 0,-2 5-4 16,2-5 3-16,-2-1-7 0,0-2-20 16,2-9 26-16,0 9 1 0,0 0 2 0,0-1-16 15,0 0 9-15,0-1 0 0,0 0-7 0,0 4-6 16,0 0 16-16,14 8 9 0,-14-14 3 16,1 1-11-16,2-2-19 0,-3 0 25 0,3 1-17 15,1-2 17-15,-1-1-27 0,1-1 24 0,1 2-10 16,2-2 13-16,0-2 1 0,-7 1-4 0,6 0-6 15,7 0 5-15,21-9-11 0,-17 5 2 16,4-1-2-16,-2 0 8 0,4-2 2 0,-5 3-15 16,1 0-10-16,0 1 5 0,4 0 23 15,-8 0-12-15,5 3-5 0,-8-2-16 0,2 2 26 16,-14 0-8-16,15 0 6 0,1 0-7 0,17 11-1 16,-22-9 3-16,0 1 4 0,2 5-24 0,-4-1 29 15,-2-3 1-15,5 6-27 0,-6-2 13 16,-2 0 18-16,-1-1-26 0,2 0 21 0,-4 1-11 15,2 0-3-15,-2 0 21 0,-1-1-6 0,0 2-4 16,0 4 13-16,0 3-19 0,-15 17 16 16,10-15-16-16,-3-3 25 0,-1 2-2 0,-3-1-4 15,2-1 9-15,-3 0 9 0,2-1 10 0,-3-1-4 16,-4 2 1-16,3-2 29 0,-1-1 6 16,-2-3-26-16,3 2-1 0,-2-1 25 0,3-5 10 15,2 4 2-15,-2-3 4 0,2-2 22 16,2 0-33-16,-4 0 2 0,0-2-3 0,4 0-8 15,3-2-9-15,-2 2-1 0,3-2-16 0,-2 0-1 16,8 0-5-16,0 0 18 0,-5 0-6 0,5 0-25 16,-9 0 1-16,9 0-8 0,0 0-9 15,-6 0-3-15,6 0-5 0,0 0-36 0,0 0-25 16,-8 0-65-16,8 0-51 0,0 0 14 0,0 0-322 16,0 0 33-16,-12-11 46 0,12 4 8 15,0 1 25-15,3-1 25 0,-3-2 19 0,9-16 11 16,-1 8-52-16</inkml:trace>
  <inkml:trace contextRef="#ctx0" brushRef="#br0" timeOffset="13843.52">12567 6639 288 0,'-14'0'211'0,"14"-13"-19"0,0 13-8 15,0 0-8-15,-24-26-10 0,24 21 4 0,0 0-27 16,-2 2 1-16,1 0-9 0,0-1-20 0,1 2-4 16,-2-1-9-16,0-2-35 0,0 4 5 15,1 0-2-15,1 1-13 0,-1-2-20 0,0 4 16 16,2-1-8-16,-2 1-9 0,1 2 4 15,0-1-9-15,0 4-8 0,-2 0 7 0,4 11-14 16,-2-9 3-16,0 6 8 0,0 3-14 0,0 0 0 16,0 5-16-16,0 0 24 0,0-1-13 15,0 1-6-15,0 2-4 0,0-1 9 0,0 0 4 16,0 0 5-16,0 1-8 0,0-1 5 0,5 26 2 16,-1-26 10-16,-3 1-14 0,2-3-1 15,2 2-10-15,-4-5 7 0,0 1 3 0,3 1-1 16,0-4-1-16,-2 0 14 0,1-2-1 0,1 5-15 15,-2-4 3-15,0 1 14 0,0-4-22 16,-2-2 5-16,5 4 2 0,-3-1 4 0,1-5 2 16,-2 1 6-16,6 3-11 0,-4-2 7 15,-1-3-18-15,-1-1 11 0,1 3-15 0,-1-3 18 16,2-2-19-16,2 0 3 0,-4 0 7 0,0-1 1 16,1 2-2-16,2 1-2 0,-1-4 2 15,0 1 4-15,-3 1-9 0,4 0 2 0,-3-1-2 16,8 5 19-16,-1-2-9 0,-1-1-7 0,5 3-9 15,-6-6 15-15,4 3-8 0,-2-4 7 16,7 5-12-16,-1-6-1 0,2 6 8 0,2-7 3 16,1 2 2-16,-1 0 2 0,2-2 7 15,2 1-20-15,-3 0 10 0,-8-1-8 0,4 0 14 16,4 0-2-16,-1 0-4 0,24-9-9 0,-24 9-5 16,2-4 5-16,-1 1-1 0,-4-3-9 15,3 1-31-15,-3-1-3 0,-1-2-22 0,-3 1-36 16,1 0 11-16,-1-3-65 0,3 3 16 0,-7 0-90 15,-2-1-93-15,-3 3-26 0,0-1 25 16,0 0-21-16,-2 2 9 0</inkml:trace>
  <inkml:trace contextRef="#ctx0" brushRef="#br0" timeOffset="14472.01">12373 7074 380 0,'-4'0'204'15,"0"0"-49"-15,1 0 15 0,0-3-23 0,-3 3-28 16,5 3-25-16,-1-6-21 0,2 3 6 0,-2 0-2 16,2-1-33-16,0 1 15 0,2 0 22 15,1-2-16-15,5 2-18 0,9-1 21 16,-3 1-11-16,23-8-10 0,-13 5-11 0,-3-1 20 15,8-1-32-15,-1 0 21 0,0 1 0 0,7-1-13 16,-7 1 4-16,3-1 16 0,-1 2-33 0,-4-2 3 16,-3 4-15-16,-2-3 32 0,-4 2-13 15,-4 0 4-15,-3 1 5 0,-3-2-11 0,2 3-21 16,-3 0 19-16,-4-1-8 0,2 1 4 16,-1 0 11-16,-1 0-27 0,0-2 1 0,0 2 13 15,1 0-21-15,-1-1 5 0,0 1-18 0,-1 0-54 16,-1 0 7-16,0 0 8 0,0 0-125 15,1 4-80-15,-1-4-98 0,1 0 42 0,-1 0-25 16,0-1 9-16,0-1-4 0</inkml:trace>
  <inkml:trace contextRef="#ctx0" brushRef="#br0" timeOffset="27203.36">13439 7348 465 0,'0'0'245'0,"0"-13"-31"0,0 13-36 15,0 0-18-15,0 0-44 0,0 0-11 16,0 0-4-16,0-12-10 0,0 12-16 0,0 0 4 16,0 0-5-16,0 0-13 0,-9 14-17 0,1 2-7 15,0 2 12-15,2 0 1 0,0 3-20 0,0-4-5 16,3 2 11-16,-1 2-23 0,-1-3 28 15,1 0-23-15,0 0 8 0,4-3-24 0,-1 3 9 16,1-11 0-16,0 2 9 0,10 13-18 16,-4-12 21-16,2 4-12 0,2-7 6 0,3-2 8 15,4-1-4-15,-3-1-19 0,5-3 4 0,-9 0-5 16,3 0 16-16,18-10 18 0,-14 5-8 0,-1-4-12 16,-1 2 33-16,-2-2 24 0,-1 0-21 15,-2-2 0-15,-3-2 6 0,0 1 22 0,-2 1-20 16,0-1-5-16,-4 0 17 0,-1 1-15 15,0 2-16-15,0-1 9 0,0-5-15 0,-13-9 18 16,8 11-24-16,-7 0 5 0,4 3-20 0,-1-2 1 16,0 3 5-16,2 1 10 0,-5 1 8 15,1-1-28-15,4 0 0 0,-2 3-3 0,3 2-2 16,0-4-15-16,1 4-6 0,0 0-12 16,-2 2-34-16,3 0-28 0,0 1-14 0,0-2-22 15,-1 0-19-15,5 2 14 0,0 0-141 16,0 0-123-16,0 0 25 0,0 0-10 0,-10-3 23 15,16 3 51-15,-5-3 20 0</inkml:trace>
  <inkml:trace contextRef="#ctx0" brushRef="#br0" timeOffset="27542.37">13880 7418 382 0,'1'2'269'16,"1"2"-58"-16,0-3-38 0,-2 0-15 0,2 0-19 16,0 1-25-16,-1 2 7 0,-1-1-23 15,1 0-9-15,0 0 4 0,1 1-41 0,-2 2-3 16,4-4 12-16,-2 4-1 0,3-5-18 0,-5 5 5 16,4-2 2-16,-1 0-6 0,-1-1-15 15,-1 1 3-15,1-1 12 0,-1-1 19 0,-1 1 17 16,1-1-4-16,1 1 29 0,-1-1-14 15,-1 0-13-15,0-2-6 0,0 0 14 16,-1-2-39-16,-2 0 5 0,3 0-18 0,-1 1-6 16,-1-3-13-16,1 1-16 0,-1-3-14 0,-1 2-19 15,2 1-21-15,-2-1-22 0,1 2-45 16,0 0 11-16,0-2-119 0,-1 1-110 0,1-2-13 16,2 2 8-16,-2-1 31 0,1 1 13 0,0-2 10 15</inkml:trace>
  <inkml:trace contextRef="#ctx0" brushRef="#br0" timeOffset="28011.39">14103 7236 574 0,'-2'0'200'0,"-2"3"-73"15,0 1-23-15,1-2 23 0,-2 2-24 0,3 1 13 16,-7 9-21-16,3-3-10 0,2 2-35 0,1-3-5 16,-3 8 23-16,6-6-25 0,-1-1-1 15,1 0-18-15,0-1-8 0,0-10 33 0,0 13-15 16,0 1-15-16,15 12 30 0,-11-16-17 0,0-1 7 16,1-1-21-16,1-3 15 0,-2-1-10 15,6 4 26-15,-1-2-9 0,1-3-33 0,-1-2 22 16,-9-1 13-16,8 0-29 0,2 0 19 15,2 0-13-15,16-13 14 0,-20 7 15 0,7-2-1 16,-4 0 6-16,2-2 5 0,-3-1-25 16,-6 3 14-16,2-4 4 0,-2 2-5 0,-2 2 15 15,0 0-8-15,-2 1-12 0,0 7-10 0,0-6 27 16,0 0-22-16,-13-15-5 0,8 13 2 0,-7-3 10 16,1 3-28-16,1 0 23 0,-4-1-26 15,1 0-5-15,0 3-3 0,-1-2 11 0,4 6 9 16,-4-4-3-16,4 5-11 0,0-4 11 0,1 3-12 15,3-1-20-15,3 3-18 0,-3-1-10 16,1-1-28-16,3 1-25 0,-2 0-20 0,2-1 10 16,0 2-101-16,1 0-14 0,0-1-71 0,1 1-65 15,1 0-7-15,0 0 36 0,-4078 0 17 16,8161 0 9-16</inkml:trace>
  <inkml:trace contextRef="#ctx0" brushRef="#br0" timeOffset="28657.83">14408 7136 714 0,'2'-2'152'15,"-2"0"3"-15,1 2-1 0,1 0-29 0,-2 0-41 16,1 0 18-16,-1 4-38 0,4-3 0 16,-3 3 12-16,2 1-14 0,-2-1-14 0,0 0 11 15,2 2-6-15,-3 0-29 0,2 0 11 16,0 0 4-16,3 9-33 0,-4-5 22 0,3 0-2 16,-3-2 3-16,0-1 3 0,1 0-26 0,-1-3 11 15,2 0-2-15,-3 1 7 0,3-3-22 16,-2 2 23-16,1 2-2 0,-1-5 5 0,-1 3-11 15,3-2 3-15,-2-1-12 0,0 1 12 16,2-2 17-16,-2 0-4 0,4 0-21 0,-2 0-4 16,-3 0 2-16,0 0 9 0,5 0-1 0,-5 0-7 15,9 0 0-15,5 0-1 0,10-12 2 16,-13 8-9-16,0 3-1 0,7-2-9 0,-3-1 18 16,-1 3-17-16,-2-1 2 0,-2 2 27 0,-4 0-20 15,2 0 5-15,-8 0 10 0,8 0-9 16,3 0 1-16,15 11-8 0,-10-7-16 0,-2 3 22 15,-1-2-22-15,1 1 19 0,-1 1 11 16,-5-1-1-16,6 4-17 0,-8-5 12 0,1 2-6 16,-5-3-11-16,3 3-1 0,-5-1 19 0,3 1-3 15,-3-2 11-15,0 0-30 0,0-5 17 16,0 12 2-16,0 1 22 0,-14 9 3 0,9-11-15 16,-2-3 21-16,5 1-11 0,-2-3 14 0,-2-1-13 15,2-1-11-15,-3-1 12 0,3 1 10 16,-1-1-20-16,1-2-1 0,-2 2 7 15,1 0 4-15,-1-3-7 0,-2 0-7 0,3 0 4 16,-3 1-6-16,2-1-2 0,-1 1-20 0,0-1-14 16,-1 0-20-16,8 0-31 0,0 0 3 0,-9 0 8 15,1 0-108-15,8 0-23 0,-9 0-49 16,0 0-87-16,9 0-17 0,-8 0 46 16,8 0 4-16,-16-9 29 0</inkml:trace>
  <inkml:trace contextRef="#ctx0" brushRef="#br0" timeOffset="29030.91">14461 7104 483 0,'3'-1'175'15,"2"-4"-1"-15,9-3-39 0,-1 1 18 16,3-1 1-16,1 1-20 0,1 0-3 0,1-1-16 16,2 4 7-16,0-3 3 0,-2 1-10 0,1 1-20 15,-3 1-4-15,-3-1-4 0,2 1-14 0,-6 1 18 16,-1-1-13-16,0 4-16 0,1-3 8 15,-6 1-20-15,1 0 12 0,-1 1-28 0,1 0 3 16,0 1-1-16,0-2-1 0,-3 2-20 16,0-1-8-16,2 1-10 0,-1-3-28 0,-1 3-83 15,-2-1-12-15,4 1 12 0,-3-2-122 0,3 2-115 16,-4 0-8-16,0 0 23 0,0 0 21 0,0 0 22 16,8 0-3-16</inkml:trace>
  <inkml:trace contextRef="#ctx0" brushRef="#br0" timeOffset="29364.84">15076 7567 480 0,'1'3'268'0,"-2"3"-71"0,1-3-27 0,0 1-9 16,0 0-37-16,0 1 11 0,-1 2-8 0,1-4-12 16,-3 3-11-16,3 2-16 0,0-8-4 15,0 12 2-15,0 0 1 0,0 0-19 0,-6 18 10 16,6-19-11-16,-3 2-11 0,3-1-9 0,-2 3 10 16,0-3-11-16,2-2-10 0,0-2 4 0,-3 0-14 15,3-1-8-15,-1-2 15 0,1 2-4 16,-2-4-10-16,2-3-13 0,0 0-6 0,0 7-53 15,0-7-58-15,0 7 10 0,0-7-132 16,0 0 18-16,0 0-198 0,3 9 25 0,-1-14 52 16,-1 1 18-16,7-14 37 0</inkml:trace>
  <inkml:trace contextRef="#ctx0" brushRef="#br0" timeOffset="29997.71">15345 7188 425 0,'-2'-3'295'0,"2"-1"-45"0,0 1-40 16,-1 0-26-16,2 0-33 0,-2 1-20 0,2 0-13 15,2 0 4-15,-1 1-36 0,0 2 18 16,3 1-22-16,0 1-13 0,9 4-21 0,-1 0-4 16,1 3-1-16,-1 2 20 0,3-3-8 0,-4 6-10 15,0-3-5-15,-1 3-8 0,-1-3-5 16,-1 3-2-16,-2-1 4 0,0-2-9 0,-1 5 1 16,-4-5-9-16,4 1 21 0,-4 0-16 15,2-5-11-15,-4 0-2 0,0 1 11 0,3-3 9 16,-3 0-15-16,3 1 5 0,-3-2-6 0,0 0 9 15,1-1-25-15,-1-1 10 0,0-1 8 0,0 4-5 16,0-4-7-16,0 0 14 0,2 0 3 16,-2-1-13-16,0-1-14 0,0 0 14 0,0 0-14 15,0 0 2-15,19-22-1 0,-10 9 11 0,3-3 1 16,-1 2-12-16,1-5 11 0,-2 1 0 16,3-2 6-16,-5-1-9 0,2 1 13 0,1 1-8 15,-4-3 14-15,1 3 7 0,-5-3 18 16,7 3-2-16,-8-2 15 0,0-2-22 0,-2 1-3 15,0 13 6-15,0-10 20 0,0 1-22 0,-14-21 16 16,5 16 8-16,0 5 17 0,-2-1-8 0,-3-1-19 16,-2 1-6-16,2 0 33 0,-5 5-27 15,1-3 5-15,-1 2-7 0,-1-2-8 0,3 5 4 16,-2 2 0-16,1-1 10 0,3 0-10 16,-1 3-4-16,5 0 21 0,-1 3-13 0,3-1-5 15,4 2-30-15,-1 2 19 0,3 0-24 0,-2-1-36 16,3 2-4-16,0-1-50 0,0 2-25 15,2 0-28-15,0 0-45 0,-1 7 19 0,1-6-176 16,0 4-108-16,3-4 38 0,0 1 37 16,3-1 24-16,11-4 47 0,2-2 1 0,2-1 14 15,2-1 3-15</inkml:trace>
  <inkml:trace contextRef="#ctx0" brushRef="#br0" timeOffset="33328.68">21328 4664 343 0,'0'0'201'15,"0"0"-46"-15,0-14 39 0,0 14-50 0,0 0-27 16,0 0-8-16,0 0 13 0,-20-25-39 16,19 21-12-16,2 2 3 0,0 1-7 0,3 1-14 15,-3-1 2-15,3 2-9 0,0 0-5 16,1 0-3-16,-1 4-32 0,1-2 49 0,9 6-28 15,-1 0-5-15,2 2-11 0,-2 0 6 0,5 2 3 16,-4-3-17-16,0 4 16 0,1 1 12 0,1-1-18 16,-1 1 20-16,-3 2-24 0,0-3 13 15,1 1-13-15,-1 2 15 0,-3-3-13 0,-3 3 1 16,-1 0-10-16,0-2-4 0,-2-1 6 0,1 4 18 16,-4-7-12-16,0-11 1 0,0 12 5 15,0-4-8-15,0-1 11 0,0 0-1 0,0 0-21 16,0-7 17-16,0 7 6 0,0-7-11 15,0 8-4-15,0-8 23 0,0 5 2 0,0-5-1 16,0 0 1-16,0 0-9 0,-4 7 0 0,5-9 8 16,0 0-6-16,1-4-7 0,-1 1 0 0,8-7-6 15,-1-7 1-15,4-1 13 0,-1-1-17 16,1-3-3-16,1 6 8 0,0-1-8 0,2-2 6 16,-1 0-15-16,-1 0 19 0,-1-1 4 0,1 3-8 15,-3-3 7-15,0 3 0 0,-5 0-4 16,4 2 3-16,-2-3-11 0,-3 3 20 0,-2 3-1 15,3 0-3-15,-5 6 2 0,0-4 6 16,0-4-14-16,-12-14-5 0,6 14 16 0,-4-2-5 16,-1 3-11-16,5-3 2 0,-5 2-1 0,0 0 6 15,1 1-3-15,-1-1 4 0,-1 1 7 16,4 0-24-16,1-1 12 0,-2 3 21 0,1 1-12 16,3 3 1-16,1 1-11 0,-2-8 17 0,-2 6 5 15,-1 2-1-15,5 1-12 0,-1-2-15 16,1 6 6-16,1-3 5 0,-1 0 4 0,0 4 7 15,3-1 7-15,-2-1-13 0,0 3-13 16,1-2 12-16,1 0-12 0,-1 0-11 0,0 0 1 16,0 3 20-16,1-4-28 0,-1 3 2 0,-1 0 11 15,3-1-6-15,-1 0-9 0,0 2 4 16,-1-2-30-16,1 2 4 0,1 0-20 0,-1 0-12 16,1 0-8-16,0 0-33 0,0 0-11 0,0 0 10 15,-4 12-58-15,3-9-18 0,1 0-63 16,0 3-101-16,1-3 2 0,0 2 0 0,2-3 2 15,-2 4 32-15,2-5 3 0</inkml:trace>
  <inkml:trace contextRef="#ctx0" brushRef="#br0" timeOffset="34566.48">22021 4502 303 0,'0'0'100'0,"0"0"34"0,0 0-5 0,0 0-7 16,0 0-36-16,0 0 26 0,0 0-3 16,0 0-22-16,0 0-37 0,0 0-8 0,0 0 25 15,22 9-4-15,-7-13-45 0,2-1 50 0,2-2-20 16,4 0-11-16,-1 0 16 0,5 3-11 15,-6-3 4-15,2-2-19 0,3 2-20 0,-6 1 31 16,0 1 9-16,-4 1-7 0,2 0-24 16,-10 1 18-16,1 1-2 0,-2 1-25 0,-1 0 38 15,-4-2-10-15,4 2-34 0,-2 1 43 0,-4-2-40 16,5 2 12-16,-4 0 4 0,2-1-32 0,-3 0 5 16,3 1-45-16,-1 0 9 0,-2 0 3 15,0 0-78-15,0 0-31 0,0 2-34 0,-2-2-176 16,-1 2 36-16,0-2 19 0</inkml:trace>
  <inkml:trace contextRef="#ctx0" brushRef="#br0" timeOffset="35004.33">22145 4742 296 0,'-1'1'210'0,"1"-1"-47"16,1 0 13-16,-1 0-23 0,1 0-72 0,3 0 12 16,-1 0 16-16,3-1-25 0,1 1-37 0,13-5 31 15,-1 0 9-15,3 0-18 0,-3 0 1 0,2 0-2 16,2 0-22-16,1 0-5 0,-4-2 7 16,3 5-18-16,-2-3 19 0,-1 0 0 15,-2 0 9-15,-2 2-34 0,-4-1-4 0,-5 2 4 16,2 1 2-16,-3-1 0 0,0-1 10 0,-2 3 2 15,1 0-20-15,-2 0-26 0,0-1 8 16,0 1-6-16,-1-1-28 0,0 1 4 0,2 0-89 16,-3-2-74-16,0 2-129 0,-1-2 23 15,2 1 19-15,-2 0-30 0,1 0 6 0</inkml:trace>
  <inkml:trace contextRef="#ctx0" brushRef="#br0" timeOffset="51095.27">22704 4609 389 0,'0'0'275'0,"-12"0"-43"0,12-13 0 16,0 13-33-16,0 0 2 0,-23-25-28 15,23 21 2-15,-2 2-19 0,1 0 9 0,1-1-15 16,-3 0-29-16,-1 2-22 0,4 0-2 16,-3 1 3-16,3-3-34 0,0 3-7 0,-1 1-4 15,1 1-5-15,0 2 10 0,0 2-27 0,1 1 7 16,1 10-3-16,-2-8-6 0,8 18 14 15,-5-10-8-15,3 0-24 0,1-3 16 16,2 1-14-16,-5-3-5 0,4-2 15 0,-3 2-6 16,-3-5 17-16,-1-1-37 0,1-2 9 0,-2 0 18 15,1-1-33-15,0 0 5 0,-1-3 40 16,2 1-17-16,-2-1-3 0,0-1 5 0,0-5-4 16,-2 4 13-16,0-5-6 0,0 0 11 0,-1-11-10 15,-4 0-34-15,3-5 41 0,2 2-7 16,-1-1-27-16,0 1 9 0,2 1-16 0,0-5 8 15,1 7-1-15,0 8-18 0,0-6 5 0,0 0 7 16,14-20-2-16,-7 19 1 0,-1 1 8 16,2 3-22-16,1-1 33 0,-1 5-32 0,-4 1 7 15,4 3 21-15,-4-1-16 0,11-1 9 0,-7 4-13 16,1-1 0-16,0 4 2 0,-9 0 2 16,14 0 28-16,1 0-32 0,15 13 18 0,-12-7 11 15,2 5-26-15,-5 0 10 0,4 1 7 0,-3 2-2 16,0-1-15-16,-1 4 1 0,0-1 1 15,-4 2 16-15,5 0 4 0,-6 0-14 0,-1-2-14 16,-4 2 0-16,3-2 8 0,-2-2 17 16,0 0-30-16,-2-4 17 0,2 4 29 15,-2-5-1-15,0-3-37 0,-1 1 6 0,-3-2-5 16,2-1 2-16,1 1 9 0,-2-3-2 0,1 1 6 16,-1 0-4-16,-1-2-17 0,2 2-26 0,-2-1-11 15,0-1-27-15,0-1-28 0,0 0-31 16,0 0 13-16,0 0-135 0,21-20-83 15,-10 11-65-15,2-3 33 0,1 2 25 0,0 0 15 16,-1 1 59-16,0 3 5 0</inkml:trace>
  <inkml:trace contextRef="#ctx0" brushRef="#br0" timeOffset="51412.08">23331 4549 550 0,'0'-1'293'0,"3"-1"-49"0,-3 1-22 16,3 0-28-16,-3 1-18 0,0-1-26 16,0 0 3-16,0 1-20 0,1 0-35 0,-1 1-7 15,1 0 3-15,1 3-17 0,-2-2-15 0,0 4 21 16,0 0-18-16,0 2-1 0,3 8-17 16,-3 4-11-16,3-1-5 0,-1 1 8 0,0 1-4 15,-1-1 4-15,1-1-10 0,1 1-12 16,0-2 0-16,-1 0 8 0,1-4 6 0,1 3 3 15,0-2-21-15,-3-3-1 0,1-3-5 0,1-1 4 16,-2-1 2-16,-1 0-6 0,2-2 9 0,-2-3-17 16,0 1-27-16,3 2-16 0,-3-4-36 15,3-1-45-15,-3 0 12 0,0 0-181 0,0 0 24 16,6-14 20-16,-2-2-122 0,2-4 25 16,1 0-27-16,-3-1 5 0,2-4 59 0</inkml:trace>
  <inkml:trace contextRef="#ctx0" brushRef="#br0" timeOffset="51701.07">23484 4424 523 0,'0'-4'248'0,"1"1"-21"0,0 0-30 15,0 1-26-15,2-2 0 0,1 2-23 0,1-1-35 16,8-8-4-16,1 7-29 0,1-5 13 0,2 4-20 16,-3-4 1-16,9 3 3 0,-4-2-21 15,3 2-20-15,2-2-5 0,-2 1 26 0,0 1-14 16,2 2 1-16,-4 0-38 0,-5-3 20 0,3 1-31 16,-6-1 3-16,-2 2-36 0,-2 0-37 15,0 1 7-15,-4 0-103 0,-1 0-57 0,-1 1-111 16,1-1-12-16,-3 4 16 0,1-3 16 0,-1 3 0 15</inkml:trace>
  <inkml:trace contextRef="#ctx0" brushRef="#br0" timeOffset="51945.92">23668 4196 440 0,'-7'-3'237'0,"2"2"-41"0,1 1-21 0,-1 0-8 16,0-3-18-16,3 6-32 0,-1-3 1 15,2 3-1-15,-2 1-30 0,1 1 0 0,2 2-21 16,0 0 8-16,0 5-12 0,0 4-11 0,0 2-5 16,15 26 8-16,-11-20-8 0,1 4-5 15,3-2 2-15,-1 2-4 0,1-3-4 0,1-1-11 16,-1 0 7-16,-1-2-17 0,3-2 8 16,1 0-29-16,-2-4-17 0,-1-3-45 0,-2 2 7 15,1-7-128-15,-3 0-171 0,0-4-3 16,-4-4 25-16,0 0 21 0,0 0 13 0</inkml:trace>
  <inkml:trace contextRef="#ctx0" brushRef="#br0" timeOffset="52456.07">24105 4174 242 0,'0'-3'346'0,"2"0"-59"0,1 2-40 15,-3 0-42-15,2-2-20 0,0 3-12 16,-2 0-21-16,1 0-14 0,3 3-30 0,-3-1 5 16,2 4-24-16,3 9-6 0,0-2-3 0,1 8-1 15,-1-2-28-15,1 3-4 0,1 2 7 16,-1-3-2-16,-2 2-18 0,2-2-9 0,-2 0 7 16,-3-4 2-16,1-5 2 0,2-1-17 15,-5-1 10-15,0-2-12 0,1-4 20 0,0-1-4 16,-1-2-19-16,0-1-3 0,-1-4 10 0,0 0 9 15,-5-14-26-15,2 3 5 0,-1-3-7 16,-2-2 6-16,1-3-2 0,0-2-2 16,0 3 15-16,1-2-5 0,1-1-14 0,1 4 0 15,1-1-3-15,1 3 5 0,1 9-9 0,0-2 5 16,0 0-11-16,0 3 16 0,10-15-14 16,-1 11 8-16,1 4-5 0,2 2 10 15,2-2-10-15,-4 5 15 0,0 0-9 0,2 3-2 16,-3 0 5-16,1 1-11 0,0 0 5 0,2 0 3 15,17 18 1-15,-13-8-5 0,-4 3 4 16,1 1 1-16,-3 3-5 0,2-2 9 0,-3 3 3 16,1 1-5-16,-1-1-1 0,1 1-3 15,-1 1 2-15,-3 1 8 0,2-4-11 0,0 2 4 16,-4-5-2-16,6 1-3 0,-5 0 25 16,-1 1-9-16,1-6-45 0,-2-3-5 0,-2-1-55 15,3 0 10-15,-1 1-80 0,-1-6-77 0,-1 1 19 16,2-2-189-16,-3 0 25 0,0 0 42 15,0 0 16-15,12-11 6 0</inkml:trace>
  <inkml:trace contextRef="#ctx0" brushRef="#br0" timeOffset="52875.58">24684 4311 328 0,'2'-2'314'0,"1"-1"-55"0,1-2-44 15,-2 3-24-15,0-4-37 0,3 3-2 0,-3-1-27 16,2 0-9-16,9-4-15 0,-1 1-21 16,-1-3-3-16,2 8-24 0,-4 0-9 0,0-1-18 15,-3 2 7-15,0 1-31 0,1-3 11 0,-7 3 8 16,0 0-8-16,6 0-22 0,-6 0 24 0,17 14 11 16,-13-7-11-16,5 1-4 0,-6 3-12 15,0-1 7-15,-2 0-12 0,0 0-7 0,-1-10 11 16,0 8 22-16,0 3-27 0,0 5 36 0,-12 17-30 15,7-18 8-15,0 0-12 0,2-4 13 16,-3 3-1-16,-1-4 6 0,4-3-2 0,0 0-5 16,0-1-18-16,2 0 15 0,-2-1-13 15,2-3 18-15,0 1 0 0,1 1-17 0,0-4 6 16,0 0 16-16,0 0-13 0,0 0 2 16,0 6 7-16,14 2-6 0,-8-7-7 0,3-1 3 15,13-2 11-15,-13 2-9 0,26-7-11 16,-11 1 23-16,0 1-3 0,-2 1-19 0,3-2 19 15,-3 0-23-15,1-3 22 0,-2 1-29 0,-1 0-20 16,2 1-33-16,-7 3 7 0,2-4-61 16,-6-2-48-16,-3 1-117 0,1 0-56 0,-5 1 21 15,-2 3 42-15,-2-3-18 0</inkml:trace>
  <inkml:trace contextRef="#ctx0" brushRef="#br0" timeOffset="53260.86">24729 4035 275 0,'-4'1'272'0,"1"-1"-38"0,1 0-51 15,-1 1-20-15,3-1-15 0,0 0-9 16,0 0-8-16,5 0-5 0,-2 0-18 0,3-1-1 16,-1-1-8-16,3 2-3 0,10-6-7 0,-5 3-16 15,-3 3-7-15,5-7-4 0,-2 5 0 16,-4 2-13-16,0-6-16 0,-2 6 11 0,-1-1 0 15,0 1-14-15,-2-1 9 0,-1-2-20 16,0 3-26-16,1-2-18 0,-3 1-10 0,2-1-20 16,-3 2 5-16,0-1-138 0,0-2-120 0,0 2-65 15,-3-1 18-15,2 0 11 0,-6 2 51 0,4-2 5 16</inkml:trace>
  <inkml:trace contextRef="#ctx0" brushRef="#br0" timeOffset="53749.75">24982 3778 386 0,'1'-7'200'16,"4"0"5"-16,-1 2-19 0,-1 0-41 0,0 1-19 15,1 0-14-15,1 0-39 0,9-2-13 0,-5 0 22 16,3 3-32-16,-3 1 35 0,0 2-38 0,-1 0 8 15,-2-2-32-15,4 2 10 0,4 0 14 16,0 0-12-16,13 14-6 0,-13-5-33 0,-2-3-3 16,-4 1 32-16,0 0 4 0,-3-2-17 15,-1 4 0-15,-2-4-2 0,-1 3 13 0,-1-8-11 16,0 7-10-16,0 2 7 0,0 2-24 0,0 3 31 16,-14 18-15-16,10-16 2 0,-2-1 9 15,-1 0-2-15,-1 1-36 0,2-2 34 0,-1 4 10 16,0-2-1-16,1-1 6 0,0-1-23 0,1-1-6 15,1-1 10-15,-4080-3-9 0,8164-3 18 16,-4082 0 6-16,2 0-16 0,0-6-25 0,0 0 33 16,0 0-28-16,12 13 8 0,-6-12 18 15,0 1 17-15,15-4-3 0,-11 2 16 0,27-9-12 16,-10 2 6-16,6 1-6 0,-7-1 3 0,-2 0-18 16,4 0 18-16,-5 0-3 0,-3-1 1 0,-1 4 9 15,-3-3-5-15,-4 5-6 0,-5 1-1 16,3-3 7-16,-2 1-11 0,-3 3 6 0,1-1-24 15,-4 0 7-15,2 1-14 0,1-3-29 0,-3 3-41 16,2 0 5-16,-4-3-171 0,0 1 18 16,0 2 19-16,0 0-133 0,0 0-2 15,-24-12 31-15,5 3-12 0</inkml:trace>
  <inkml:trace contextRef="#ctx0" brushRef="#br0" timeOffset="62637.57">21605 6737 638 0,'0'0'283'16,"-16"0"-17"-16,16 0-33 0,0 0-16 16,-13 0-9-16,-3-9-15 0,13 8 13 0,-1-2-42 15,1 2-13-15,0-2-19 0,2 2-2 0,-2 1-14 16,2-1-51-16,0-1 15 0,1 0 2 16,1 2-19-16,0 0-5 0,3 0-9 0,1 1-15 15,1 0-2-15,1 1-3 0,1-1 4 16,13 7-24-16,-3-1 31 0,0 1-5 0,2 2-9 15,-7-1-20-15,4 5 9 0,-7-1-16 16,2 2-1-16,-1 2 33 0,-2-2-18 0,0 2-4 16,2 0-11-16,-5 1-3 0,-3-1 7 0,3 0-6 15,-4 5 8-15,2-5-11 0,-2 0 17 0,2-3-11 16,-4-3-9-16,2-2 1 0,-2 1 0 16,2-3 5-16,-2 1-3 0,0-8 11 0,0 0-9 15,0 6 25-15,0-6-20 0,0 6 23 0,0-6-34 16,0 6 40-16,0-6-35 0,0 0-11 15,4 8 8-15,0-9 33 0,-3-3-7 0,2 1-11 16,6-9-5-16,2 1 0 0,-3-4-15 16,2-2-5-16,-1-1 6 0,1 0 35 0,-1 1-32 15,3-1 13-15,-2 0-1 0,-5-2 2 16,0 1-12-16,-3 0 18 0,0-1-15 0,2 1 33 16,-4 0-19-16,0 9 3 0,0-5-3 0,0-2 1 15,0-1-8-15,-13-22 21 0,5 21-4 0,3-3-1 16,-5 3-4-16,6 2 10 0,-5-4-21 15,2 3 25-15,0-3-34 0,-2 0 4 0,2 5-8 16,-2-4-1-16,0 1 13 0,0 2-14 0,1 0 42 16,2 1-10-16,-2 4-14 0,-1-3 10 15,3 4 5-15,3 0-20 0,0 3 2 0,-4 1-11 16,3 2 0-16,3-1 15 0,-4 2 43 0,2-2-12 16,1 4-37-16,-3-4-3 0,3 4 5 15,-1-3-7-15,-1 2 13 0,1 0-12 0,2-1 16 16,-2 4-10-16,2-3-36 0,-2-1 1 0,2 2-20 15,0 1-2-15,-1 0-27 0,1-2-15 16,0 3-19-16,1 0-16 0,0 0-17 0,0 0 13 16,-7 12-130-16,6-9-127 0,1 3 2 0,0 0 22 15,0-2 22-15,3 3 26 0,7 5 20 16,-1-2 30-16</inkml:trace>
  <inkml:trace contextRef="#ctx0" brushRef="#br0" timeOffset="62990.84">22233 6544 309 0,'-1'1'289'0,"-1"0"-43"0,-1-1-44 16,3-1-34-16,0 1-17 0,0-1-5 0,5 0-18 16,-1-1-21-16,2 0 5 0,13-2-43 15,0-2 1-15,2-2 17 0,1 4-17 0,-1-1-35 16,1-1 25-16,0 3-34 0,1 0 11 16,-2-2 3-16,-5 1 4 0,3 1-24 0,-5 1 6 15,-1-5-7-15,-1 3 1 0,-3 3 3 0,-2 1-21 16,-2 0 17-16,0-2-11 0,-1 0-44 0,1 1-35 15,-5 1-7-15,2 0-8 0,-2 0 10 16,0 0-164-16,0 0-102 0,0 0 21 0,4 1 24 16,-6-1 31-16,1 1-29 0</inkml:trace>
  <inkml:trace contextRef="#ctx0" brushRef="#br0" timeOffset="63319.33">22440 6670 526 0,'-2'5'269'0,"-1"-2"-33"16,0-2-44-16,1 2 0 0,0-1-25 15,1 0-23-15,-1-1-15 0,2 3-7 0,0-3-22 16,0 0 2-16,3 0-33 0,2 0 9 0,0 0-10 16,4-1-5-16,-1 0-16 0,18 0 14 15,-17 0-15-15,9 0-12 0,1 0 2 0,2 0 9 16,18-11-9-16,-19 11-2 0,-2-3-9 15,-7 0 11-15,0 2-16 0,-2 1-11 0,-1-3 3 16,-3 3 1-16,1-2-3 0,0-1 3 0,-2 3 4 16,-1 0-8-16,1 0 7 0,-1 0-17 15,1-3 10-15,0 3-2 0,1 0 1 0,-2 0 11 16,-1 0-10-16,0 0-34 0,0-2-15 0,-1 2-49 16,-1 0-9-16,1 0 10 0,-1-2-131 15,3 1 19-15,-2-1 16 0,-1 2-183 0,1-3 22 16,-1-1 25-16,3 0 15 0,-2 0 6 15</inkml:trace>
  <inkml:trace contextRef="#ctx0" brushRef="#br0" timeOffset="67762.73">23153 6430 331 0,'0'0'244'0,"0"0"-32"0,0 0-8 15,0 0-15-15,0 0-11 0,0 0-33 16,0-12-1-16,0 12 19 0,0 0-35 0,0 0-14 15,0 0-11-15,0 0 0 0,0-14-19 0,-23-3-5 16,26 15-13-16,-1-4-4 0,1 2 5 16,6-6-17-16,2 1-21 0,0 1 6 0,-2 1 16 15,1 2-27-15,6-3 8 0,-7 2-2 0,0 5-18 16,0-2-5-16,-1-1 1 0,1 2-11 16,2 2 19-16,-11 0 5 0,6 0-10 15,0 0-17-15,6 0 11 0,11 12 2 0,-9-5-12 16,-5-2 2-16,3 4 14 0,-1-1-9 0,-5 1-3 15,-1-1 6-15,3 4 9 0,-5-1-1 16,2-3-2-16,-4 2-29 0,1-2 20 0,-2-8-9 16,0 8 4-16,0 4 13 0,0 2-7 0,-13 13 10 15,4-13-13-15,1 0-3 0,-1-2 6 16,3 0 4-16,-3 1-12 0,1-1-7 0,3-4 20 16,-1-2-16-16,2 1-6 0,-1-3 23 0,2-1-3 15,-1 2-19-15,1-3 18 0,3 1-8 16,-2 0-4-16,1 1 13 0,1-3 0 0,0 0-11 15,0 2-4-15,0-3 16 0,0 0-10 0,0 0 12 16,0 0-18-16,13 5 2 0,-8-5 23 0,1 0-18 16,17-2 1-16,-13 2-3 0,25-7 14 15,-13-1 4-15,2 5-15 0,-1-2-2 0,0 0 24 16,-4 1-7-16,3-1-11 0,-4 1 1 16,0-2 10-16,-3-2-6 0,3 4 10 0,-3-1 6 15,-2 3-11-15,-3-1-1 0,0 1-10 0,-3-1-1 16,-1 2-1-16,11-6 9 0,-8 6-3 15,-5-2-6-15,1 0 32 0,0 2-38 0,-4 1-9 16,1 0-38-16,1-3-30 0,0 1-19 16,-3 0-34-16,2 1 14 0,-2-5-156 0,2 3-83 15,0 0-3-15,1-1 26 0,-1 2-26 0,2-2 9 16,6-6 63-16</inkml:trace>
  <inkml:trace contextRef="#ctx0" brushRef="#br0" timeOffset="68879">23944 6119 227 0,'-7'-14'209'0,"2"5"-71"0,-3-1 15 15,0 2-6-15,1 0-70 0,2 2 28 16,0-1-21-16,0 3-18 0,-1 1 23 16,1-1-24-16,-5-4 1 0,3 0-20 0,-2 5 23 15,1-2-23-15,-3 4-9 0,4 1-10 0,-3 0-28 16,-5-2 37-16,7 2 4 0,-2 0 8 0,1 0-31 16,-7 0 14-16,4 0-31 0,-16 11 16 15,17-6 8-15,1-2-6 0,-1 4-12 0,3 1 31 16,-1-4-24-16,4 3-26 0,-4 1 22 0,1 2-24 15,3-2 31-15,3-2-34 0,-3 2 35 16,2-1 8-16,2-2 7 0,-3 2-38 0,-1 7 2 16,3-6-3-16,-1 1 12 0,3-1-25 0,-2 1 11 15,2-1 43-15,0-8-54 0,0 7 29 16,0-7-39-16,0 6 42 0,12 17-27 0,-4-16-6 16,2 3 31-16,5-2-2 0,-3-1-24 0,6 0 22 15,0-2-4-15,1-1 9 0,2-1 12 16,1 0 1-16,-1-2-26 0,-1 2 6 0,0-2 4 15,-3 2-20-15,-2-2-11 0,-4-1 43 16,-2 2-38-16,1 2 52 0,-4-1-41 0,2-2 22 16,-3 1 8-16,1 0-15 0,1 1 8 0,-1-3-16 15,8 9 9-15,3-3-8 0,-4 0-2 0,-2-1 4 16,2 2 8-16,0-5-12 0,-6 4-16 16,0-4 8-16,-1 3 39 0,-1-2-37 0,0 3 26 15,-1-3-4-15,-1 1-11 0,-1 0 9 0,2 0-19 16,-1 0-20-16,-2-1 26 0,3 2 16 15,-4 0 8-15,1 0-44 0,-1 0 28 0,1 0-2 16,1 1-8-16,-2 0-6 0,0-6 16 0,0 5-12 16,0 2 16-16,0-7-16 0,0 8 14 0,0-1-12 15,-12 5 15-15,11-8-28 0,-4 2 34 16,2-2-1-16,2 1 11 0,-12 4-45 0,8-3 28 16,-1 0 4-16,2 0-4 0,0 0-5 15,-10 1 2-15,9-3 6 0,-2 0-12 0,2-1 12 16,-2-2-4-16,3 3-11 0,-1-1 8 0,-2-2 8 15,2-1 0-15,0 3 9 0,0-1-19 16,1-1 26-16,-2 0-4 0,1-1 14 0,1 0-21 16,-2 0 4-16,6 0-10 0,0 0 11 0,-8 0 3 15,8 0 4-15,-9 0 10 0,-13-16-16 16,11 8-15-16,5 5 14 0,1-1-12 0,-2-7 18 16,3 5 2-16,-1-2-13 0,-4-1 13 0,2 3-30 15,2 1 10-15,2-2 8 0,0 1-6 16,2 1-1-16,-1 2 12 0,0-1-11 0,2 0 7 15,0 1-4-15,-3 0 3 0,2-1-5 16,1 1 4-16,0-2-15 0,0 3 0 0,0-5 21 16,0 2-18-16,0 5 4 0,0-9-4 15,10-11 16-15,-2 5-21 0,-3 3 3 0,2-3 3 16,-1 2 8-16,0 0-18 0,3-2 23 0,-4 1-10 16,0 2-13-16,3 0 21 0,0-1-1 15,-6 4 1-15,2-1-1 0,1 3 19 16,-1 0-22-16,-3 0 27 0,2 2-36 0,-1 0 16 15,1 0 35-15,-2 2-26 0,2-3-36 0,-2 3 42 16,0-2-18-16,1 1-7 0,1 1 11 0,-2 0-3 16,1 0-6-16,-1-1 7 0,2 2-9 15,-3-3 5-15,2 3-42 0,-2-3 33 0,2 2-23 16,3-2 32-16,-4 3-14 0,2-1 11 16,-2-1-14-16,1 1 0 0,0-1-3 0,-1 0-7 15,0 2-1-15,3-5 11 0,-2 7-9 0,0-6-5 16,0 3-27-16,0 0 13 0,-1-2-21 0,2 4 1 15,-2-3-32-15,0 1 15 0,2-1-29 16,-3 1-35-16,1 2 12 0,0-5-124 0,-1 6-145 16,0 0 1-16,0 0 7 0,0 0 39 15,-25-12 18-15,7 5 13 0,-1 5 8 0</inkml:trace>
  <inkml:trace contextRef="#ctx0" brushRef="#br0" timeOffset="72246.8">12144 8889 385 0,'0'-15'257'0,"0"15"-38"0,0 0-16 15,0-14-2-15,-23-3-31 0,23 14-6 0,0 0-5 16,0-1 5-16,0 2-4 0,-3-1-17 16,3-1 24-16,0 2-40 0,0 1-1 0,0-1-7 15,0 2-19-15,0 0-21 0,0 0 2 16,0 0 0-16,-1-5-32 0,-1 5-4 0,2 2-2 16,0 3-14-16,0 0 5 0,0 2 5 0,0 13-12 15,0-10 2-15,0 8-2 0,0-1-26 16,0 7 25-16,0 3 8 0,0-2-26 0,0 3-1 15,0 1 5-15,0-2 12 0,0 3-28 16,0-3 15-16,13 30-3 0,-11-31-15 0,-1 3 12 16,2-2 4-16,-3-2 4 0,2 1-5 0,6-4 18 15,-6 0-12-15,5-3 9 0,-4 1-32 16,3-4 18-16,3-1-8 0,-2-2 7 0,-2-2 8 16,0-3-21-16,1-2 5 0,-2 1 1 0,3-5-6 15,1 1 1-15,-3-1 7 0,15 5 6 0,-2-7-11 16,3 0-31-16,-11 0-7 0,9 0-33 15,19-9-17-15,-13 4-36 0,-2-2-15 0,1 2 12 16,-1-3-111-16,1 1-94 0,1-2-64 16,-7 2 23-16,-2-3 16 0,1 2 25 0,-5-1 8 15,0 0 25-15</inkml:trace>
  <inkml:trace contextRef="#ctx0" brushRef="#br0" timeOffset="72476.52">12037 9223 373 0,'-5'-1'261'0,"3"-1"-53"0,2 0-50 0,1-1 14 16,2 0-41-16,12-5-15 0,3-3-6 15,5 2-6-15,4-1-13 0,2 2-8 0,1-1-12 16,0-1-16-16,3 1-20 0,-1 2-18 0,0-1-63 15,-2 3 4-15,-4-2-149 0,0-1-149 16,-1 2 30-16,-9-2-6 0,2 4 21 16</inkml:trace>
  <inkml:trace contextRef="#ctx0" brushRef="#br0" timeOffset="72893.7">12921 9261 280 0,'-8'11'114'0,"4"-2"-19"0,2 0-11 0,-2-1-11 16,1-1 12-16,2 0-12 0,0 2-10 0,1-9 19 15,0 0-9-15,0 8 7 0,0-1-39 16,13 13 25-16,-8-11-21 0,0-2 17 0,0-1-26 16,3-2 52-16,-2-1 3 0,2-1 10 0,5 3-30 15,-1-3-10-15,1-2 10 0,-13 0 5 16,10 0-7-16,-2 0 23 0,16-12-6 0,-11 5-1 16,-3-3-7-16,-1 2 8 0,-4 2-1 0,-1-1-28 15,-4-1 5-15,1 1-5 0,-1 7-16 16,0-7 1-16,0-3-1 0,-14-15 1 0,6 14-5 15,-3-1-2-15,1 4-11 0,-3-1 2 0,4 3-2 16,2 2-35-16,-2-1-15 0,0 4-41 0,0 1-62 16,9 0 11-16,0 0-54 0,-16 0-136 15,4 0 22-15,4 0 22 0,-2 8-67 16,6-5 21-16,4-1-9 0,0-2 33 0</inkml:trace>
  <inkml:trace contextRef="#ctx0" brushRef="#br0" timeOffset="73170.87">13264 9281 419 0,'2'1'184'0,"3"2"10"0,-1-2-27 0,-3 1-4 16,2 0-28-16,-1 3-5 0,-1-2-24 0,4 2 5 16,-3-1-15-16,1 1 0 0,3 0-22 15,-4 0-3-15,2-1-20 0,-1-1 15 0,1 0 11 16,-3 1 7-16,3-1 25 0,-3 0 15 15,2 1 13-15,-1-3 3 0,1 1-29 0,-3-1 2 16,0-1-35-16,0 0 2 0,0 0-23 0,1-7 6 16,-1 3-30-16,-1 1-3 0,1 1-32 15,0-3-39-15,0 2-20 0,-1-1-11 0,-1 1-78 16,2 0 14-16,-1-1-89 0,1 0-141 0,1-1-14 16,-1 5 25-16,0 0 24 0,0-6 18 15,0-1 14-15</inkml:trace>
  <inkml:trace contextRef="#ctx0" brushRef="#br0" timeOffset="73572.75">13571 9099 571 0,'-4'0'125'0,"-8"10"-3"0,3-2-6 0,-2 3-28 15,3-6 1-15,0 9-5 0,3-5-5 0,-1 6-13 16,-1-2-13-16,7-1 7 0,0-2-37 16,-1 2 46-16,0-3-26 0,1-3 8 0,0 5-14 15,15 13 11-15,-9-11-18 0,2-4-7 0,-1-1-9 16,4 2 34-16,-2-3 14 0,-1-3-16 16,3-2 12-16,-3-1-18 0,1-1 17 0,1 0 2 15,0 0-9-15,4 0-8 0,17-10 26 0,-17 4 2 16,-1 0 0-16,2-1 8 0,-3-3-1 0,-2 1-2 15,0-4-11-15,-6 5 7 0,2-6-3 16,-3 3 6-16,-3 1-20 0,0 0-5 16,0-1 11-16,-12-15-25 0,1 12 11 0,2 0-19 15,-3 0-10-15,0 6 19 0,-1-2-5 0,1 2-18 16,0 1-2-16,-4-1-26 0,3 5-10 0,4 0-44 16,-2 2 11-16,1 0-46 0,1-1-39 15,9 2 12-15,0 0-102 0,-8 0-154 0,1 0 27 16,7 0 23-16,0 0 26 0,-8 5-42 0,9-5-4 15</inkml:trace>
  <inkml:trace contextRef="#ctx0" brushRef="#br0" timeOffset="74116.89">13892 9019 307 0,'2'0'233'0,"0"2"-45"0,1-2-18 16,-1 1-27-16,2 1-3 0,-4 1-30 0,4 1-4 15,-1 1-43-15,-1-1 3 0,7 10 0 16,-4 0 9-16,2-1-37 0,1 2-5 0,-4 0 0 16,-2-4 20-16,2-2-7 0,1 4 1 0,-3-4 9 15,0-2-30-15,-1-1-5 0,0 0-13 0,-1-2 2 16,5-2 3-16,-5 1 34 0,0-2-5 15,1 3 6-15,1-4-17 0,-1 3-2 0,3-3 12 16,-3 0-17-16,-1 0 8 0,0 0-2 16,0 0 5-16,7 0 5 0,15-11-18 0,-7 2 8 15,1 3-9-15,-3 1-4 0,4 2-4 16,-6-2-12-16,0 2-2 0,-2 0 6 0,1 2 11 16,-4-2-11-16,1 3 1 0,0 0-3 15,-7 0-2-15,0 0-5 0,12 0-2 0,13 16-6 16,-16-10 7-16,-4-1 4 0,1 2-9 15,2 4 15-15,1 0 4 0,-4-1-1 0,1 2-20 16,-4 0 19-16,0-3-1 0,0-1-13 16,-2 4 16-16,0-5 3 0,0-7-11 0,0 12 14 15,-15 15 6-15,8-13-8 0,-1-4 2 0,-2 2 2 16,-4 0-2-16,2-4 5 0,-4 0-13 0,3 0 18 16,-2 0-4-16,1-3-14 0,2 1 15 15,1 0-5-15,2-4-12 0,0 1 6 0,4-1 15 16,0-1-11-16,-1 0-14 0,6-1 5 15,0 0-33-15,-7 0-21 0,7 0-53 0,-9 0 11 16,9 0-137-16,-8 0-169 0,-3-12 65 0,8 7 22 16,-1 2 23-16,1-3-8 0,0-10 34 15</inkml:trace>
  <inkml:trace contextRef="#ctx0" brushRef="#br0" timeOffset="74404.95">13937 8992 212 0,'-2'-4'297'0,"4"1"-117"16,2-1-9-16,5-6-29 0,4 0 11 16,2 3-28-16,3-1 13 0,-1 1-2 0,2 0-14 15,1 0-17-15,1 2-2 0,-1 0-4 16,-2-2-15-16,1 2 10 0,-4 0-17 0,2 0 0 15,-7 1-14-15,1 1 11 0,-4 0-3 0,8-2-23 16,-6 2 7-16,-1 0-21 0,-4-1-8 0,4 1-20 16,-3 2-30-16,-3 0-10 0,2 0-63 15,-4 1 10-15,0 0-80 0,0 0-107 0,4 2-89 16,-4 1 20-16,0-1 30 0,0 0 14 16,0 1 5-16</inkml:trace>
  <inkml:trace contextRef="#ctx0" brushRef="#br0" timeOffset="74681.98">14603 9380 403 0,'1'8'232'0,"1"1"-25"0,-1-2-1 16,-2 3-14-16,1-1-20 0,0 3 6 0,0 0-26 15,0 3-20-15,0-1-11 0,-12 16-11 16,12-18-9-16,-4-2-4 0,3 1-24 0,-1-3 6 16,0 1-19-16,2-1-1 0,-1-1-21 15,0 0 10-15,1-3-6 0,-3 3-5 0,3-3-17 0,-1-1-22 16,1 2-22-16,-1-1-31 0,-1-2-60 16,2-4 11-16,0 2-288 0,0-4 26 15,3-1 50-15,5-8 0 0,2-3 15 0,1 1-46 16</inkml:trace>
  <inkml:trace contextRef="#ctx0" brushRef="#br0" timeOffset="75157.75">14998 9114 229 0,'5'-15'268'0,"3"4"-38"0,-2-1-26 0,1 4-5 16,0 1-46-16,5-1-25 0,-2 3-34 0,6 1 17 16,-1 0-7-16,-2 3-33 0,-3 1-1 15,0 0-2-15,0 0-6 0,1 0-23 0,-1 0 7 16,9 9 1-16,-6 1 2 0,-6-3-10 0,2 8-15 16,-4-6 0-16,-2 1-11 0,-2 1 22 15,-1-4-21-15,0 7 7 0,-11 13-32 0,9-9 24 16,-5-1 5-16,-2-3-3 0,1 1-12 0,-3-2 7 15,2-1 1-15,-1 0 1 0,2 0-14 16,-2-2 1-16,3-1 8 0,2-1-14 0,0-1-7 16,0-2 20-16,1 0 6 0,0-1-30 0,3-1 34 15,-3-1-18-15,2 1 7 0,0-1 25 16,2 0-17-16,0 2 11 0,0-3-9 16,0-1 4-16,0 0 9 0,0 0-4 0,14 3 6 15,-6-6-12-15,9 2 7 0,-10 1-8 0,7 0 2 16,18-9 7-16,-9 7 2 0,-4-3-4 0,-2 2 3 15,1 0-14-15,-8 2 5 0,2-1-4 0,-5-1 9 16,0 2-15-16,-1 0 5 0,-2-1 3 16,1 1-24-16,-2-1-18 0,0-1-13 0,0 1-40 15,5 1 9-15,-4-3-146 0,1 2-100 16,7-4 22-16,-3-1 21 0,2 0-63 0,-4-1 21 0,-2 1 16 16,-1 1-26-16</inkml:trace>
  <inkml:trace contextRef="#ctx0" brushRef="#br0" timeOffset="75963.18">15587 8932 261 0,'-7'-12'252'0,"3"4"-53"16,-1 2-28-16,2-1-12 0,0 4-31 0,-1-3-7 15,2 5-9-15,0-6 3 0,0 4-61 16,-2 2 23-16,2-2 11 0,-2 2-27 0,-1 1-25 16,0 0 27-16,0 0-21 0,5 0-6 0,0 0-9 15,-9 0-16-15,0 0 16 0,-10 15-9 16,2-8 17-16,4 1-21 0,4 1 5 0,-7 1-4 16,7-1-5-16,-1 1 11 0,3-3-4 15,4 0 7-15,-5 1-16 0,6-3-1 0,0 0-31 16,-1 2 41-16,3-2-20 0,-1-1 7 15,1 1-24-15,0-5-3 0,0 6 19 0,0 0 18 16,0 1 15-16,0 3-12 0,17 12-12 0,-8-12-2 16,2 2 7-16,1-3-30 0,0-3 10 0,1 5 5 15,4-3 19-15,-4-1-5 0,4-2-5 16,-7-2 1-16,-1 2 3 0,-4-2 1 0,3 0-12 16,-3 0-6-16,2-1 18 0,0 2-30 0,-4-1 10 15,4 0 22-15,-4-1 1 0,4 0-22 16,4 8 14-16,3-4 5 0,-3 0 15 15,-4-3-11-15,1 2-2 0,-2-1 4 0,1-1-12 16,-2-1-4-16,8 6-7 0,-6-4 14 0,-1 2-6 16,0-2-10-16,-1 0 18 0,0-1 9 0,-2-3-27 15,-1 4-11-15,2-1 14 0,-1 0 8 16,-2 0 2-16,1 1-6 0,-1-1-24 0,2 0 31 16,-3 1-5-16,2 0-10 0,-1-1 0 15,-1 0 15-15,0-3-5 0,0 0-10 0,0 0 17 16,0 7-14-16,0-2-22 0,0-5 35 15,0 8-30-15,-12 5 36 0,8-10-11 0,2 2 7 16,-2-3 3-16,-1 1-10 0,0 1 2 16,0-1-9-16,0-2 8 0,-1 3-8 0,3-4 22 15,-5 3 3-15,2-3 0 0,1 2 8 16,-2-1 18-16,2-1 6 0,5 0 9 0,0 0 1 16,-10 0-20-16,3 0 13 0,7 0 1 0,-9 0 4 15,-5-11-16-15,11 7 4 0,-1 0-2 16,-4-8 8-16,2-1 0 0,2 0-15 0,0-2-4 15,2-1-7-15,2 3 8 0,0 4 8 16,0-6-20-16,0-2-2 0,13-21 14 0,-5 16-10 16,-1 2 19-16,3-1 10 0,-3 2-12 0,0 0-18 15,2-3-11-15,-4 4 20 0,5 2-20 16,-5 1 0-16,2 1 22 0,1-1-20 0,-2 5-5 16,-3 2-3-16,-1 3 7 0,0-1-18 0,1 3-38 15,0-2-40-15,-3 3-58 0,0 0 14 0,0 2-293 16,0 0 5-16,0 0 33 0,-23-19 57 15,7 8 26-15,-4-5-11 0,-1 1 20 0,2-2 22 16</inkml:trace>
  <inkml:trace contextRef="#ctx0" brushRef="#br0" timeOffset="97566.36">16840 8756 360 0,'0'14'267'0,"-14"-14"-45"0,14 0-60 16,0 0 2-16,0 0-18 0,0 0-12 15,0 0-7-15,0 0-13 0,0 0 4 0,0 0-6 16,0 0 0-16,5 20-21 0,19-21 2 0,-11 1-5 15,8 0 4-15,31-11-1 0,-24 6-28 16,5-1-3-16,-3 1-18 0,-6-1 1 0,3 1 1 16,-1 1-7-16,-5 0-9 0,-4 0 18 15,2 1-13-15,-8 1-17 0,0 0 16 0,-1 1-30 16,-2-1-13-16,-4 1-45 0,2-2 0 0,-4 2-27 16,2 1 9-16,-4 0-93 0,0 0-43 0,0 0-162 15,3 2 27-15,-7 1 26 0,-10 4-30 16,6-2 9-16,-3 2 55 0</inkml:trace>
  <inkml:trace contextRef="#ctx0" brushRef="#br0" timeOffset="97787.66">16962 8981 394 0,'-2'2'255'0,"0"3"-48"16,1-3-31-16,-2 0-25 0,3 0 7 15,0 1-11-15,0-2-19 0,3-2-12 0,-1-1 1 16,5 0-14-16,9-4 0 0,6-2-13 0,-2 1-7 15,6-1-3-15,-2-2-33 0,3 2 19 0,-2 0-18 16,0 0-1-16,-1 1 4 0,0-1-29 16,-2 5 10-16,-1-3-24 0,-3-1 8 0,-1 4-26 15,-4 3-11-15,5-6-68 0,-5 5-6 0,-2 1 9 16,5-6-90-16,0 4-99 0,1-4-88 16,1 2 30-16,-4-4 20 0,4 0 10 0</inkml:trace>
  <inkml:trace contextRef="#ctx0" brushRef="#br0" timeOffset="98075.55">17780 8453 625 0,'-3'-10'333'0,"3"0"-41"15,-1 4-31-15,0 3-16 0,1-2-37 0,-2 1-52 16,2-1-18-16,-1 2-8 0,1 1-5 0,0 2-18 15,0 0-22-15,1 5 5 0,-1-1-25 16,0 2-4-16,8 14-9 0,-3-1-12 0,4 4 25 16,-1 2-32-16,-2-1 5 0,3 1 15 15,1-2-29-15,-1-1-3 0,2 1 17 0,-4 0-23 16,6-2 5-16,-7 1 8 0,7-5-27 0,-4 4-9 16,-1-1-34-16,2-5-15 0,-2 0-56 0,2-3 11 15,3-2-134-15,-2-3-178 0,1-5 28 16,-12-2-24-16,13 0 26 0,20-20 18 15,-17 6 6-15</inkml:trace>
  <inkml:trace contextRef="#ctx0" brushRef="#br0" timeOffset="98274.59">18235 8690 239 0,'1'0'377'0,"-1"-2"-41"16,0 2-25-16,1-1-41 0,-1-1-20 15,2 1-5-15,-2 0-44 0,1 1 2 0,-1 0-50 16,0 1-11-16,0-4-17 0,4 3-6 15,-2 0-31-15,-2 0-2 0,0 0 24 0,2-2-28 16,-2 2-67-16,0 0-18 0,0 2-16 0,0-2-59 16,0 0-44-16,-2 2-35 0,0-1 14 15,1 0-189-15,-2-1-69 0,2 0 61 0,-1-1 23 16,1-2 25-16,1 3 15 0,0-7 12 16</inkml:trace>
  <inkml:trace contextRef="#ctx0" brushRef="#br0" timeOffset="98755.32">18300 8351 730 0,'-4'-2'240'16,"0"0"-19"-16,3-1-45 0,1 1-10 15,0-1-24-15,3 0-4 0,2-1-27 0,15-1-6 16,6-1-5-16,-1-1-28 0,0-1-6 16,2 3 5-16,3 2-6 0,0-1-15 0,-2 1-17 15,-3 0 13-15,1 1-5 0,-6-1-13 16,1 1-11-16,-2 1 13 0,-5 0-1 0,-3-1-1 16,-4 1 5-16,-1 1 2 0,-6 0 15 0,0 0-8 15,8 0 6-15,-8 0 19 0,6 0-20 16,-6 0 0-16,0 0 4 0,8 0-14 0,-8 0 1 15,0 0 8-15,6 0-30 0,-6 0 5 16,0 0 17-16,0 0-12 0,0 0 5 0,14 14-4 16,-14-8-26-16,0-1 32 0,7 14-10 0,-5-2-23 15,1 3 12-15,-1-1-6 0,2 1 15 16,-2 2-11-16,0-2 13 0,1-1-4 0,-1-1-32 16,2 2 6-16,1-2-10 0,-4 0 19 0,-1-4-1 15,2-2 11-15,2 3-5 0,-2-5 16 16,1-1-38-16,-2-1 9 0,2-1 19 0,-3 2-11 15,2-4-3-15,0-1-23 0,0 2-32 16,-1-4-27-16,3-2-36 0,-4 3-28 0,4-2 13 16,-4-1-214-16,0 0-82 0,8 0 62 0,15-14 14 15,-11 1 20-15,1 2 51 0,-3-4 23 0</inkml:trace>
  <inkml:trace contextRef="#ctx0" brushRef="#br0" timeOffset="99161.83">19104 8275 550 0,'-11'-3'152'16,"3"3"22"-16,-2 0-18 0,2 2-29 0,-1-1-22 16,1-1-14-16,-13 14 15 0,7-4-3 15,-2 5-18-15,7-2 9 0,-1 2-29 16,5 4-1-16,-3-2-7 0,7 1-9 0,1 1-7 15,0-10-7-15,0 5-18 0,11 15-10 16,-5-14 27-16,4 2-5 0,5-5 4 0,-2 1 5 16,4-4-7-16,-1-2-5 0,2-2 11 0,-1-1-5 15,-7-4-16-15,4 0 1 0,3 0 17 16,18-9 8-16,-18 0-17 0,-3 1 15 0,-1-4-2 16,0 0-4-16,-6-2 7 0,2 2 12 15,1-3-4-15,-3-2-3 0,-6 1-5 0,-1 1 3 0,0-2-5 16,0-2 14-16,0 10-26 0,0-4 25 15,-12-15-26-15,3 13 11 0,1 2-11 0,-1 0-8 16,-4-1 2-16,8 6-5 0,-7 0 5 0,1 1-12 16,3 3-29-16,2 1-18 0,-1-1-55 15,1 3-13-15,1 0-18 0,2 1 14 16,-2 0-128-16,1 0-140 0,4 0 25 0,0 0-14 16,0 0 22-16,0 0 49 0,0 0 3 0</inkml:trace>
  <inkml:trace contextRef="#ctx0" brushRef="#br0" timeOffset="99483.93">19439 8163 310 0,'3'0'274'16,"-1"-2"-28"-16,-1 1-68 0,5 0-21 0,-5 1-8 15,1 0-13-15,0 0-14 0,3 1-10 16,-3 0-11-16,-1 1-2 0,2 0-21 0,10 5-26 15,-3 3 0-15,3 0 8 0,-4 1-7 0,4 4 3 16,-3 0 4-16,1 2-8 0,0 0-19 0,-1-1 1 16,-1 4 14-16,1 1 2 0,-4 0-18 15,1-1 15-15,4 0-9 0,-4 2 7 0,-1-5 10 16,1 0-26-16,-4-1 8 0,3 0-5 16,-2-4 4-16,0 2-12 0,-2-6-1 0,0-1 17 15,-1-1-4-15,1 0-4 0,1-1-8 0,-3-2-10 16,0 1 0-16,2-2-29 0,-1 0-29 15,-1-1-58-15,0-1 10 0,0 0-292 0,0 0-10 16,0 0 27-16,7-12 24 0,-14-1 20 16,2-3 33-16,-1 3-29 0</inkml:trace>
  <inkml:trace contextRef="#ctx0" brushRef="#br0" timeOffset="100887.7">19295 11051 234 0,'-15'-8'126'0,"4"4"-19"0,3 0-16 0,1 1 69 16,1-1-26-16,-1 3 14 0,3-1-20 15,2 0-27-15,-2 0-11 0,1 0-6 0,2 1-4 0,-2 1-49 16,2 0 24-16,0 0 9 0,1 0-9 15,1 0-31-15,1 0 28 0,2 1-27 0,2 1 24 16,3 0-1-16,10 2 2 0,4-1-9 16,1-1-26-16,1-2 11 0,2 0-6 0,-10 0 6 15,7 0 25-15,6 0-15 0,34-14-4 16,-25 8-23-16,1-3 39 0,4-1-29 0,3 2 17 16,-3-6-16-16,2 0 9 0,2-4-9 0,-1-2-6 15,2 0 3-15,-2-3 5 0,0-4-18 0,-3-1 18 16,-1 1-12-16,1-3 8 0,3-2-12 15,-5 1 3-15,1-3-12 0,0-5 5 0,-1 0 27 16,-3-1-12-16,2-4 7 0,1-2-5 16,3-2-19-16,0 2 2 0,-4-1 11 0,0-1-6 15,1-3-5-15,-1 6-9 0,-4-2 21 0,-1-1-7 16,-1 4-3-16,-1-1 0 0,-1 0-6 16,-1 4 9-16,0-2-6 0,-1 3-15 0,-1 3 8 15,1-2 14-15,0 0 5 0,-1 3 5 16,1 2-5-16,-1-1-3 0,-1 3-27 0,-1-2 26 15,4 2-3-15,-3 1 0 0,1-1-10 0,0 6 3 16,1-1 12-16,-3 2-11 0,2 2 0 0,-4 3 0 16,-1 2 0-16,-2 0 7 0,4 4 0 15,-3 2 0-15,4 4-16 0,-1-2 4 0,2 4 7 16,1 3 4-16,1 0-10 0,1 2 0 0,-15 1 7 16,7 0-3-16,7 0 8 0,33 13-3 15,-29-3 1-15,1-2-11 0,-2 3-16 0,0 2 25 16,2 1 3-16,0 3 0 0,-1 0-26 0,3 1 24 15,0 3 5-15,-1-2-16 0,3 1 9 16,3 1-1-16,-2 2-3 0,0 0-12 0,1-1 18 16,-2-3-14-16,0 3 2 0,2 0 6 15,-3 1 8-15,-3 2 7 0,2-2-7 0,-3 0-25 16,0 0 25-16,0-2-10 0,0 3-6 0,-1 0 16 16,-2-3-13-16,2 2 7 0,1-1 6 0,0 0 9 15,-2 1-21-15,2-1 7 0,-2-3 1 16,1 3-3-16,4-2 5 0,-3 2-7 0,1-2 3 15,-1 0-14-15,-2 0 7 0,3-2 10 16,0-1 7-16,-5 2 2 0,0 0 2 0,1-2-16 16,2 4-15-16,0-4 25 0,-2 0-10 0,0 0 7 15,-4-4-5-15,4 3 6 0,-4-1-3 16,4 2-15-16,-3-2 11 0,2 0-12 16,-2-2 18-16,1 2 0 0,2-3-8 0,-2 0 11 15,2-2-5-15,3 4-11 0,-2-3 24 0,0-3-27 16,3 2 19-16,0 0-22 0,2-2 5 0,-3-2 14 15,-1 1 0-15,1 0-3 0,-3-2 1 16,2 1-8-16,1 1 19 0,-8-3-23 0,7 1 13 16,-2 0-2-16,-3-3 1 0,-4 1-8 15,3 1 12-15,-5-4-10 0,0 3-6 0,-2 0 6 16,-1-3 8-16,3 1 9 0,-14-1 1 0,6 0 5 16,2 0-5-16,-1 0 18 0,-2 0-9 15,-1 0 19-15,4 0-16 0,-1 0-7 0,-1 0 21 16,-3 0-22-16,5 0-1 0,15-13 9 0,-16 11-6 15,-1 2-15-15,-1-1 25 0,-4-1-32 16,-2-1-19-16,-1 3-37 0,-2-1-48 0,0 0 10 16,-3 1-207-16,2-2 24 0,-4 1 22 15,1-2 19-15,-1 2-161 0,-3-2 26 0,1-1 80 16,-1 0-22-16</inkml:trace>
  <inkml:trace contextRef="#ctx0" brushRef="#br0" timeOffset="101887.84">19553 11723 299 0,'0'0'227'0,"0"0"-39"16,0 0-49-16,0 0 4 0,0-13-14 0,0 13-1 15,0 0-27-15,19-24-8 0,-4 18-3 0,2 1-10 16,1 2-9-16,7-2-5 0,-1 0 17 16,5 2-14-16,5-2-7 0,0-1-21 0,3 2-4 15,4-1-6-15,3-1 12 0,8 2 3 0,4 0-13 16,2-3-10-16,5 4 6 0,4-4-14 15,4-1-2-15,5 2 18 0,4-1-11 16,2-1 1-16,-3 1 4 0,3-3-1 0,-2 3 2 16,4-2-6-16,-2 1 4 0,3-2-25 15,1 0 2-15,4 1 13 0,1-2 13 0,1 3-19 16,-1-5 2-16,0 1-1 0,2 2 10 16,1-3-26-16,1 1 15 0,1 0 10 0,-1 1-5 15,3-3-7-15,-1 0-12 0,-2-1-1 0,2 2 7 16,0-3 4-16,-5 4 4 0,2-1-13 0,-6 0 12 15,-1 0 9-15,-3-2-23 0,-4 4 5 16,-1-3 10-16,-6 3 5 0,-5-3 1 0,-1 4-5 16,-4-5 1-16,-1 4-9 0,-3 0-4 0,-3-1 11 15,2 3-5-15,-7 0 19 0,3-2-15 16,-3-1 2-16,-4 3-15 0,-1 1 3 0,-4 2 15 16,-1-1-10-16,-4 1 6 0,-2-1 3 0,-2 0-1 15,-2 2-1-15,-1 2-5 0,-4-1 15 16,-3 0-2-16,-2 3-11 0,-6-4-4 15,-1 2 4-15,-5 2-2 0,-3 1-3 0,1-1-22 16,-4 1 11-16,-3 0-27 0,0 0-11 0,0 0-24 16,0 0-29-16,7 1 10 0,-10-1-292 15,-1 1 24-15,1-1 7 0,-3-1 36 0,0 1 56 16,-9-4 8-16</inkml:trace>
  <inkml:trace contextRef="#ctx0" brushRef="#br0" timeOffset="103449.27">21401 8540 430 0,'0'-14'162'0,"0"14"25"0,0 0-41 0,0-13-36 15,-18-6 12-15,17 15-7 0,-2-1 3 0,3 2 3 16,-1 0-30-16,1-1-1 0,0 2-21 0,-1-1 9 16,0 1-37-16,1 1 4 0,-2-1-8 15,1 0-3-15,1-1-2 0,0 2 11 0,0 1-30 16,-1 1 13-16,1-1-21 0,-3 5 15 0,3-2 9 15,0 2-19-15,-1 1 4 0,1 1-5 16,5 13 5-16,-5-12-23 0,0 6 19 0,0 3-3 16,0 1 6-16,0 1-25 0,0 0 25 15,9 19-13-15,-4-18 10 0,-1 2-2 0,-1 0-16 16,-3-1 11-16,6 3 8 0,4-2 3 0,-6 2-12 16,8 3 8-16,-4-1-3 0,1-4-8 15,0 5-14-15,0 0 16 0,3-1 19 0,-2-1-11 16,-1 2-14-16,1-1 14 0,0 0-4 15,0-1-13-15,0 0 33 0,-1 0-22 16,0-1-11-16,1 0 16 0,0 3-8 0,-1-3 2 16,1 2 12-16,-1-1-7 0,0-3 5 0,-1 0-12 15,1 3 4-15,-2-4-16 0,4-2-8 16,-4 3 24-16,2-2 1 0,-2-1-28 0,0 2 28 16,2-1-18-16,-5-1 12 0,5 1 21 0,-1 1-19 15,0 1 3-15,-3 0-24 0,2-3 19 16,-2 4 10-16,-1-2 14 0,0 2-30 0,2-1-6 15,-2 0 18-15,4 0 8 0,0 0 10 0,0-2-17 16,-1 3-14-16,-2-4-9 0,-1 3 9 16,0-2 4-16,1-1 5 0,1 1-6 0,-2-1 24 15,2 0-13-15,1-2 0 0,-2 3 11 0,1-3-17 16,-1 1 3-16,-2 0-13 0,3-1 30 16,-2 0-7-16,-1 2-10 0,1 0-13 0,-2 0-12 15,4-1 8-15,-2 3 20 0,0-1-17 0,1 2 16 16,2 0-8-16,3 2 13 0,-5-1-15 15,1 0-9-15,2 1 19 0,1-2-4 16,-2-1-3-16,1 0 19 0,-4 0-11 0,4 0 1 16,-2-1 9-16,2 0-29 0,-2 0 13 0,-1-2-10 15,4-3 17-15,-5 0 3 0,1 1-4 0,-3-4 10 16,-1 0-15-16,3 4 0 0,-2-3 6 16,5 2-7-16,-7-2 0 0,1 2 1 0,5-3 4 15,-3-1 0-15,-2 0-23 0,4 4 9 0,-4-2-6 16,5 3 23-16,-4-2 5 0,1 3-14 15,-1-4 23-15,3-2-11 0,-1 6-23 0,1-2 6 16,-1 0 19-16,-1-4-11 0,-1-1 2 0,0 1-4 16,-1-2 14-16,0 0 5 0,0 6-6 15,2-2 0-15,3 2-20 0,-4-7 8 0,0 2-10 16,-1-1 17-16,3-3-22 0,-4 2 6 0,3-2 13 16,-2-1 4-16,-1 3 7 0,3-4-16 15,-1 3-10-15,2 8 17 0,1 0-6 0,-5 0-9 16,5-5 4-16,0 3 13 0,-1-3-22 0,0-1 16 15,4 2 4-15,-7-2 1 0,4 0-20 16,-4-2 22-16,2 0-22 0,-2-2 19 16,2 0-3-16,-1 1 8 0,0-1-8 0,-1-1 4 15,0 2 9-15,-1 0-10 0,2-1-4 0,0 0 1 16,-1 0 4-16,1 2-2 0,0-2-6 0,2 9 3 16,0-7-8-16,-2 3 1 0,0-5 14 15,-1 4-7-15,-1-4-19 0,2-1 19 0,0 0-8 16,0-1 12-16,-2 1 6 0,2-1-6 0,-2-1 7 15,0-2 16-15,1 5-8 0,-1-3 3 16,1-1 12-16,-1 0 4 0,3 1-13 0,-3-1-7 16,0 0-3-16,2 1 7 0,-2-2 6 15,0 0-23-15,0 0 9 0,0 0-8 0,0 0 8 16,0 0-19-16,0 0 12 0,0 0-10 0,0 0-9 16,0 0-5-16,0 0-12 0,0 0-31 15,0 0-76-15,0 0 12 0,0 0-264 0,0 10 26 16,-2-13 25-16,-5 2 10 0,-7-9 19 0,-2-1 11 15</inkml:trace>
  <inkml:trace contextRef="#ctx0" brushRef="#br0" timeOffset="104322.37">20495 10640 558 0,'0'0'180'0,"0"-14"-12"0,0 14-34 0,0 0-53 15,0 0-14-15,0-26 25 0,1 23-43 16,0 2 49-16,1 1-40 0,-2-2 0 0,1 4-16 15,3-1 16-15,-3 1-10 0,2 2-11 16,-1 1-35-16,7 11 38 0,0 5 5 0,1 3 5 16,-1 0-16-16,0 2 22 0,1 1-32 15,1 3 3-15,3 1 19 0,-1-2-16 0,-1 4-10 16,0 0-10-16,1 0 11 0,2 0 4 16,-2 0-31-16,1 1 26 0,0 0 15 0,0-1-37 15,-4 0 33-15,-4077-3-31 0,8161-1 17 0,-4081 3-17 16,0-3 14-16,-3-3-4 0,2-1 6 0,-1-4-26 15,-2 2 22-15,2 0-12 0,-3-3 1 16,-1-3 1-16,1-2 12 0,-1-5 2 0,-5-2 17 16,1 0-6-16,2-2 3 0,-4-5 9 0,0 4-14 15,-1-4-12-15,2 0 9 0,-2-1 5 16,0 0-2-16,-2-1-20 0,1 0 12 0,0-4-33 16,1 3-38-16,-1-3 4 0,-3 0-45 0,4 1 8 15,-2-3-176-15,0 2 19 0,-3-10 20 16,0 0-77-16,-2-2 19 0,5 6 14 0,-6-1-11 15</inkml:trace>
  <inkml:trace contextRef="#ctx0" brushRef="#br0" timeOffset="104705.35">20648 10953 299 0,'-1'-2'150'15,"1"-2"-11"-15,-3 1-15 0,0 3-30 16,0 0-9-16,-1 3-12 0,-1 0-2 0,-5 7-7 16,-8 2-6-16,3 5-30 0,-3 2-3 15,-1-1 15-15,1 3 45 0,0 0-50 0,-5 4 45 16,2-1-45-16,1 2 32 0,2 3-12 15,-4 0-12-15,2 3 8 0,-3 0-15 0,4 0 7 16,-3 1 17-16,3-3-32 0,1-1-25 16,-1-1 17-16,2-3 11 0,2 1-35 0,2-3 3 15,-2-2 45-15,2 0-15 0,0-3-12 16,1-2 14-16,5-2-46 0,-1-6 42 0,3 0-12 16,1-1 20-16,-1-4-38 0,2-2-20 0,0 1 5 15,3-2-27-15,0 0-9 0,0 0 4 16,-3-16-39-16,4-2-35 0,-1 8-102 0,0-8-101 15,0-1 16-15,0-4 8 0</inkml:trace>
  <inkml:trace contextRef="#ctx0" brushRef="#br0" timeOffset="105019.74">20274 10829 237 0,'-8'13'130'16,"-1"3"-46"-16,-4 2 2 0,2 2-7 15,-3 1-11-15,0 1 44 0,-5 5-11 0,1 1 3 16,-5 5-32-16,0 0 36 0,-4 1-21 16,1 6 2-16,-2-2 3 0,-4 1 0 0,1 1-24 15,1 1-2-15,-1-1 4 0,-1 0-5 0,3-2-21 16,-1-2 6-16,5-2 1 0,-1-3-15 0,3-2-8 15,4-2 27-15,-1-2-24 0,3-2-3 16,3-5 6-16,3 0-15 0,0-2-47 16,1-2 0-16,3-6 19 0,3-4-55 0,4-4 6 15,0-3-136-15,1-4-100 0,2-7 21 0,3-8 18 16,-4-4 14-16,2-1 9 0</inkml:trace>
  <inkml:trace contextRef="#ctx0" brushRef="#br0" timeOffset="105276.79">19838 11008 403 0,'-4'2'83'0,"0"2"33"16,-10 8-14-16,1 0-13 0,-3 4 16 15,2 5-22-15,-3-3-19 0,3-1 16 0,-1 8-35 16,-1-3-17-16,-2 1 30 0,2 1-25 0,-2 5 43 15,-1-2-13-15,1 2-27 0,-4-3-36 0,7 2 2 16,-1 0-2-16,4-3 22 0,-2-2-20 16,1 0 30-16,-1 0-9 0,4-2-4 0,3-1-73 15,-6-4 15-15,7-2-19 0,0-7-10 16,-1-3-129-16,-4078-4-100 0,8167 0-4 0,-4082 0-2 16</inkml:trace>
  <inkml:trace contextRef="#ctx0" brushRef="#br0" timeOffset="105478.74">19566 11093 403 0,'-7'1'178'0,"-8"7"-29"16,-3 3-50-16,1 2 10 0,2 0 1 16,0 5-6-16,0 1-9 0,-1-2-21 0,1 4 18 15,1-2 3-15,-2 0-47 0,4 4 27 16,1-4-16-16,0 5-6 0,-2-2-20 0,1-1-18 15,1 3-21-15,2-1 0 0,-3-1-132 0,1-1-184 16,-4-1 3-16,4-2 18 0,1-3-21 0</inkml:trace>
  <inkml:trace contextRef="#ctx0" brushRef="#br0" timeOffset="106529.87">20382 12210 307 0,'-13'0'184'15,"13"14"-24"-15,0-14-36 0,-29 18 41 16,26-17-8-16,0 0-22 0,0 0-48 0,2 1 12 15,0-2 24-15,1 0-9 0,0 0-7 0,0 0-24 16,2 0-6-16,2 0 6 0,1-3-16 16,12-2-5-16,3-1-10 0,1-1 0 0,1-3 6 15,3 4-29-15,1-3-6 0,3 2 13 16,-1 0 5-16,3 0-12 0,-3-1 5 0,-1 1-11 16,0-1 5-16,2 1 0 0,-2 0-10 15,-4 2 25-15,-3-2 7 0,-6 4 5 0,-2-2 6 16,-3 3 12-16,-1 0-7 0,-3-1-12 0,0 2-21 15,-4-2 22-15,3 1-16 0,-4 0-7 16,0 2-19-16,0-1-1 0,0 1-12 0,0 0-13 16,0 0-16-16,0 0-31 0,-12-2-26 0,10 2-54 15,2 2 13-15,-3-1-99 0,2-1-127 16,0 0 26-16,2 0-72 0,-1-3 28 0,3 2 95 16,-2-1 11-16</inkml:trace>
  <inkml:trace contextRef="#ctx0" brushRef="#br0" timeOffset="107208.64">20942 11847 406 0,'-1'-4'234'16,"-1"0"-61"-16,0 1-4 0,1 1-10 0,-3-1-24 15,4 1-40-15,-1-1 4 0,1 3 7 0,0 0-23 16,0 0 8-16,0 0-55 0,-1 3 17 16,2-2 1-16,-1 1-13 0,1 2 10 0,2 0 4 15,-2 2-16-15,-1-1 8 0,3 4-14 0,-3-2-1 16,6 10-2-16,-6 2-10 0,5 0 18 16,-3 3-17-16,0-2-8 0,0-1 9 15,1-1 0-15,3 3 8 0,1-2-4 0,-5 4 6 16,3-2-12-16,-2-4-22 0,3 2 23 0,-3 1-10 15,2-3 13-15,1 0-8 0,-2-2 3 16,0 3-8-16,-1-8-20 0,0 1 5 0,0-2 10 16,0 0-13-16,-3-4-1 0,5 1 5 0,-4 0 15 15,2-1-11-15,-2-1-7 0,1 1 5 0,1-2 9 16,-1 1-11-16,0 0 30 0,-1-2-16 16,0 4 13-16,1-4-29 0,0 2 14 15,-2-2-2-15,1 1 3 0,2-1-3 0,-2 1-1 0,1-1 0 16,-1 1-3-16,1 0 7 0,1-2-4 15,-2 2-9-15,2-3 4 0,3 2 7 0,-3 1-2 16,0-1-1-16,1-1-11 0,-1 1 12 16,2-2 8-16,-1 2-3 0,0 0-11 0,2-2 5 15,-3 0-13-15,0 0 14 0,2 0-10 16,-1 0 11-16,-4 0-9 0,0 0 8 0,7 0 7 16,2 0-13-16,-9 0-37 0,23-14 0 0,-10 11-10 15,-7 0-31-15,7-3-15 0,-4 1 8 0,-3 0-68 16,3-1-73-16,-5 0-81 0,2 1-12 15,-2 0 31-15,3-6-20 0,-1 0 33 0</inkml:trace>
  <inkml:trace contextRef="#ctx0" brushRef="#br0" timeOffset="107709.65">20950 12041 209 0,'-1'-1'222'0,"2"1"-40"0,-1-1-33 15,5-1 1-15,-1 2-49 0,9-8 29 0,5 4 8 16,-2-4-22-16,6 2-17 0,-3 3 12 0,0-1-28 16,1-4 12-16,-3 3-11 0,0-2-9 15,-4 2 14-15,0 2-1 0,-6-2-30 0,2 2 6 16,-1 1-3-16,-3 0-16 0,-2 0-12 0,0 0 15 16,1 1-14-16,-1 0-26 0,0-1-11 15,0 2-45-15,-3 0 24 0,0 0 2 0,0 0-105 16,0 0-99-16,0 0-136 0,6 0 18 0,-6 0 41 15,7 0 14-15,-7 0-52 0</inkml:trace>
  <inkml:trace contextRef="#ctx0" brushRef="#br0" timeOffset="108915.03">21558 12265 309 0,'0'-13'133'0,"0"13"-10"0,0 0-12 0,0 0 15 15,0 0-19-15,0 0-18 0,0 0-18 0,0-13-2 16,0 13-12-16,0 0 26 0,0 0-29 0,0 0-6 15,0 0-6-15,0 0-2 0,0 0-20 16,0 0 4-16,0 0 0 0,0 0 13 0,0 0-42 16,0 0 13-16,0 0 13 0,0 0-2 15,0 0 2-15,15 6-28 0,-15 1 31 0,0 0 9 16,0 0-13-16,0 7 3 0,0 2-29 0,-9 15 44 16,5-16-47-16,-4 2 9 0,4-2-9 15,2-2 1-15,-2 1 16 0,0-1-20 16,3-4 34-16,-3-1-8 0,0-2-14 0,0 1 21 0,4-2 1 15,-5 1 18-15,3-3-10 0,-2 1-9 16,2-1 8-16,-1 2-22 0,0-3 13 16,0 1 15-16,0-2-27 0,-3 1 11 0,0-1-22 15,1-1 32-15,5 0-9 0,-6 0-23 0,-5 0 0 16,-13-12 19-16,10 5 11 0,3-3-15 16,4 1 0-16,-3-1 25 0,4 0-26 0,-1-4 6 15,-1 1 11-15,6 2-17 0,-2 1-18 0,4 3 7 16,-1-1 12-16,1 1-8 0,0 2-11 15,-3-1 6-15,3 1 9 0,0 0-3 0,0 5 4 16,0 0-12-16,0 0 8 0,0-8-33 16,0 8 34-16,13-12-9 0,-11 10 10 0,2 2-5 15,-1-1-7-15,0-1 10 0,3 4 0 0,-2-2-3 16,2 1 12-16,-2 2-21 0,1 0 9 0,10 5 9 16,-2 2-24-16,0-1 22 0,1 4-7 15,2-3-7-15,-3 1 0 0,-2 1 4 0,4 1 3 16,-5-1-29-16,3-2 21 0,-1 1 11 15,-2 2-28-15,5-4 30 0,-6 1-6 0,1 0 6 16,2-1 8-16,-7-1-32 0,3 1 7 16,-2-4-9-16,4 5 29 0,-6-3-22 0,2 0 15 15,0 0 8-15,-3-4-12 0,1 3-26 0,1-5-31 16,-2 5 5-16,1-2-80 0,-4-3-99 16,1 0-96-16,2-1 13 0,-1 0 37 0,-2 0-34 15</inkml:trace>
  <inkml:trace contextRef="#ctx0" brushRef="#br0" timeOffset="109334.8">21885 11999 350 0,'-2'-2'186'0,"0"1"5"15,-1 1-39-15,1-3-15 0,2 3-23 0,0-2-8 16,2 2 10-16,-2 0-11 0,4 0-6 16,1-2-12-16,1 1-14 0,1-2-7 0,8-1 17 15,4 2-13-15,-1-4-10 0,-1 4-5 0,-3-1-16 16,3 1 16-16,-4 0-18 0,0 0 4 0,-3 0-38 16,7 0 29-16,-8-1-32 0,3 3 1 15,-5-1-37-15,-3 1 2 0,-4 0-9 0,0 0 4 16,8 0-96-16,-8 0-21 0,0 0-97 0,6 0-95 15,2 10 44-15,-6-9-6 0</inkml:trace>
  <inkml:trace contextRef="#ctx0" brushRef="#br0" timeOffset="109568.5">22051 12175 593 0,'2'2'183'0,"3"-2"-33"16,-1 0-24-16,3 0-12 0,0 0-23 0,2 0-11 15,0 0-6-15,8 0-13 0,-3 0 24 16,2 0-24-16,1 0-33 0,2 0 40 0,0 0-39 16,-5 0-2-16,2 0-4 0,-5 0-44 0,-2 0 1 15,1 0-72-15,-1 0-72 0,3-12-132 0,-4087 9 13 16,8163 1-27-16,-4077-7-6 0</inkml:trace>
  <inkml:trace contextRef="#ctx0" brushRef="#br0" timeOffset="109838.59">22488 11971 391 0,'4'-2'122'0,"11"-3"29"0,-5 3-24 0,5-5 1 16,1 2-42-16,2 2 9 0,0-1-2 16,1 1-21-16,-3-1-34 0,-3 3 33 0,0-1-13 15,-2-1-37-15,-1 3 40 0,-3-1-57 16,3-2 14-16,-4 3-15 0,1 0 1 0,-2 0-92 15,3-1-64-15,-2 0-135 0,1-1 13 0,-2 1-92 16</inkml:trace>
  <inkml:trace contextRef="#ctx0" brushRef="#br0" timeOffset="110132.59">22924 11737 411 0,'-5'-2'205'15,"5"1"-32"-15,0 1-46 0,0 0-3 16,0 3-14-16,5-1 3 0,-2 3-17 0,0-1-29 16,5 11 19-16,2-2-6 0,1 2-12 0,-2 0-27 15,1 2 37-15,1 1-22 0,-1 1-13 16,1-4 5-16,1 4-28 0,-2 0 19 0,4-2-2 15,-3 3 9-15,0-2-3 0,1-1-16 0,-2-2-13 16,3 2-60-16,-3-4 5 0,0 1 4 16,2-3-107-16,-6-7-64 0,0 3 17 0,0-5 15 15,-3 1 16-15,-3-3-181 0,0 0 6 0</inkml:trace>
  <inkml:trace contextRef="#ctx0" brushRef="#br0" timeOffset="110396.88">23278 11976 274 0,'2'-5'263'16,"-1"2"-16"-16,5-1-30 0,-6 2-20 16,1-2-28-16,1 2-1 0,-2-2-27 0,2 3-19 15,0 0-7-15,0 1-25 0,-2 0 1 16,1 0-13-16,2-3-16 0,-3 3 3 0,1 3-9 16,-1-3-1-16,4 0-10 0,-3 0 6 0,2 0-7 15,-3 1-6-15,2-1-8 0,2 1 17 16,-4 1-10-16,1-2 16 0,2 1-21 0,-3-2-6 15,0 2 14-15,1-1 2 0,-1 0-14 16,1 0-11-16,-1-1-10 0,0 1-17 0,-1-3-37 16,1 2-32-16,-1 1-34 0,1-3 8 0,-3 0-144 15,2 1-137-15,1-4 27 0,1 3 24 0,0-4 20 16,2 3 24-16,-2-2 4 0</inkml:trace>
  <inkml:trace contextRef="#ctx0" brushRef="#br0" timeOffset="110858.9">23377 11710 285 0,'-4'-2'280'0,"4"-2"-66"0,-3 0-13 15,2 1-56-15,1-1 8 0,1 1-18 16,2-1-26-16,0 1-18 0,0 0 1 0,10-5-2 0,-2 3-15 15,1-3 2-15,3 1-2 0,-3 3-12 16,-2 0 10-16,-1 1-20 0,1 1 1 0,-4-1-9 16,11 0 0-16,-6-1-2 0,0 1-4 15,-2 2-19-15,-1-1 1 0,-2 1 12 0,0 0-14 16,0 1 18-16,-2-3-8 0,1 3-2 0,-2-3-21 16,3 3 21-16,-3 0-1 0,1 0-17 15,-2-1 1-15,1 1 13 0,1 0-5 0,-1 0-10 16,-3 0 8-16,0 0-7 0,0 0-9 0,0 0 5 15,0 0 1-15,16 11-1 0,-15-6 1 16,2-2-4-16,3 12 9 0,2-1-8 0,-3 0-6 16,-1 0 18-16,2 4-3 0,-1-3-4 0,0 1-14 15,0-1 17-15,2-4-1 0,-5 4-3 16,3 2-2-16,-3-7-1 0,4 5 0 0,-2 1 2 16,1-4-6-16,-1-1 3 0,-2 0 6 0,2-3-1 15,-1-1-12-15,1-1-7 0,-3-1-5 16,2 1-23-16,-3-2-15 0,2 1-28 0,-1-2-33 15,2-1 10-15,-3-2-140 0,0 0 20 16,0 0 18-16,3 3-146 0,-3-6 12 0,3 0 37 16,0-1 9-16</inkml:trace>
  <inkml:trace contextRef="#ctx0" brushRef="#br0" timeOffset="111318.18">23879 11636 413 0,'-5'-3'215'0,"1"-1"-34"0,0 0-52 0,1 2-25 16,2 0 2-16,-3 2-10 0,2 0-22 0,2 1-12 16,-3 0 22-16,2 2-25 0,-2 1-6 0,1-1-5 15,2 4-7-15,0-3 1 0,0 2-39 16,-3 1 15-16,3 0 23 0,0 1-3 0,0 3 3 15,0 4-27-15,0-3 13 0,0 0 7 16,18 13-13-16,-14-11 26 0,2-2-11 0,-1 0-18 16,4-3 17-16,-1-2-2 0,1 1 5 0,4-3-29 15,3 2 5-15,0-2 28 0,3-3-19 16,-5-2-14-16,-4 0 10 0,3 0 9 0,5 0-6 16,16-12 0-16,-15 5-6 0,-3 3 21 0,0-4-37 15,-3 0 24-15,-1-2-13 0,-5 2 19 16,1-4-1-16,-4 1-2 0,0 2-6 0,-4 1 6 15,0 8-18-15,0-12 12 0,-13-11-8 0,3 9-13 16,-3-1 27-16,1 3-17 0,-3-1 0 16,1 1-6-16,-4 0 4 0,3 2 11 0,2 2-22 15,0 0 19-15,1 0-22 0,1 3 17 0,2 1-16 16,0 1-8-16,3 0-2 0,-2 1-36 0,0 2-1 16,0-1-1-16,-1 1-34 0,2 0 9 15,-3 0-91-15,0 0-29 0,1 0-107 0,0 0-45 16,9 0 18-16,-11 10 51 0,11-10-17 15</inkml:trace>
  <inkml:trace contextRef="#ctx0" brushRef="#br0" timeOffset="111762.64">24245 11446 274 0,'3'-4'226'15,"-2"1"-24"-15,2 0-20 0,1 1-31 0,-3-1-4 16,0 2-30-16,0-2-9 0,1 2-43 0,-1-2 11 16,2 2-10-16,-3 1-8 0,2 0 0 15,1 0 0-15,-3 1-5 0,2 2-8 0,1 1-7 16,-1-2-7-16,0 2 22 0,4 11-2 15,0-6-14-15,1 3-21 0,0 6 16 0,-1-1-7 16,4 1 7-16,-5 0-31 0,4-1 29 0,-4 2 0 16,4-1-8-16,-4 0 15 0,3 0-22 0,-3 0 6 15,1-2-17-15,1 0 15 0,-2 2 12 16,0-1-5-16,-3-3-28 0,5 1 37 0,-3-2-21 16,2-1 13-16,-5-4 6 0,2 1-15 15,-1-4-6-15,1 1 3 0,-2-1 20 0,1-1 4 16,-1-1-7-16,0-1 22 0,0 2 4 0,1-2 7 15,-2 0-15-15,2 2 1 0,0-4-9 0,-1 0-7 16,-1 0-1-16,0 0-38 0,0 0-65 16,0 0 6-16,0-3-346 0,-3 2 29 15,-1-1 26-15,-8-9 3 0,-8-1 43 0,0-5-16 16,1 5 36-16</inkml:trace>
  <inkml:trace contextRef="#ctx0" brushRef="#br0" timeOffset="114560.62">1137 11476 561 0,'0'-13'195'0,"0"13"-28"0,0 0-11 16,0-15 12-16,-20-2-50 0,17 13 13 0,3 0-9 15,-1 3-19-15,1-4-12 0,-2 4-19 0,2-1 1 16,0-2 4-16,0 2-22 0,-2 1-4 16,1 1-9-16,2 0-11 0,-2 0 4 0,1 1-4 15,-1 1 0-15,1 0 0 0,0 3-30 16,-2 1 22-16,2 2 6 0,-1 8-9 0,1-7 3 15,0 3-23-15,0 5 9 0,0 0-17 16,0 3 7-16,0-2 19 0,-6 23-4 0,3-24 0 16,3 3 14-16,-2-3-15 0,1 2 3 0,1-13-9 15,0 7 8-15,0 3-2 0,0 0-4 16,0 1-18-16,0-2 21 0,0-1-3 0,0 0-12 16,0 0 5-16,0-3 8 0,0-3-5 0,0 1 2 15,0 0 5-15,0-2 5 0,0 1-20 0,0-1 1 16,0 1 2-16,0-3 1 0,0 4 7 15,0-2-15-15,0-1 12 0,0 1 3 16,0 0-10-16,0-1-3 0,0 2 10 0,7-3 1 16,-7-5-10-16,0 8-4 0,0-1 9 15,0 0 11-15,12 3-8 0,-12-5 3 0,3-1-3 0,-1 0 2 16,0 1 10-16,1-2-16 0,1 0 7 16,-1 1-1-16,1-1-3 0,1 0-11 0,1-2-2 15,-1 2 18-15,2-3 5 0,1 2-19 0,9 1 17 16,0 0-5-16,0 1-3 0,1-1 1 15,0 2 5-15,1-5-6 0,0 1-5 0,-10-1-1 16,3 0-5-16,1 0 1 0,-1 0 1 16,17-12 2-16,-17 10-3 0,-2-1-8 0,-2 1-4 15,9-4 10-15,-6 3-22 0,3-2 6 0,-3 0-18 16,-4 0-10-16,1 1-38 0,-3 1 32 16,1-2-29-16,-2 1 8 0,3 2-63 0,-4-1-16 15,2-2-63-15,-2-1-93 0,-1 2 9 0,1 0-3 16,6-6 24-16</inkml:trace>
  <inkml:trace contextRef="#ctx0" brushRef="#br0" timeOffset="115034.02">930 11664 339 0,'-2'0'212'16,"-2"0"-24"-16,1 0-15 0,-1 0-13 0,3 0-23 16,-4 0 1-16,5 0-8 0,-4 0-18 0,4 0 8 15,-1 0-20-15,1-2-7 0,0 2 7 16,0 0-20-16,1-2-17 0,3 1 9 0,2 1-21 15,0-2 2-15,12-5-18 0,2 4 10 0,0-4-26 16,9 0 15-16,-5 3 4 0,2-4-17 16,-2 1 5-16,3 1-4 0,-3 1-8 0,1-1-7 15,-1 1-30-15,-5-1-62 0,0 4 8 16,-6-1-157-16,-4-1-148 0,-1 0 50 0,-1 3 5 16,-2-4 21-16,-1 0-1 0</inkml:trace>
  <inkml:trace contextRef="#ctx0" brushRef="#br0" timeOffset="115687.49">1978 11689 428 0,'-3'-1'244'0,"-1"-2"-50"0,3 1-2 16,-3 1-26-16,3-1-24 0,-2 1-20 0,2-2-1 16,-2 2-29-16,3 1-16 0,-1-2-8 15,2 0 8-15,4 1-6 0,0-2-18 0,11-2 5 16,0 0-5-16,5 2-2 0,4-3 3 15,-2 5-13-15,2-5-10 0,-1 2-13 0,4 2-2 16,-1-3 10-16,-2 4-14 0,1-3 6 0,-4 2 12 16,1 1-15-16,-3 0 12 0,-4 1-21 0,-4 0-2 15,-1-3 11-15,-6 3-23 0,2 0 3 16,-2 0-24-16,0 0-8 0,-2 0-3 0,0 0-45 16,-3 0 9-16,0 0-53 0,0 0-35 15,0 0-92-15,0 0-91 0,0 0 21 0,0 0-17 16,0 0 2-16</inkml:trace>
  <inkml:trace contextRef="#ctx0" brushRef="#br0" timeOffset="116221.64">2118 11790 310 0,'-1'1'109'0,"-2"-1"-18"16,1 0-9-16,2 2-12 0,-3-2 35 16,2 1-5-16,-2-1 5 0,2 0-47 0,-1 0 26 15,-1 0-18-15,3 0 31 0,0 0 6 16,0 3 0-16,0-3-20 0,-2 0-6 0,4 0-24 16,-2 0 11-16,0 0 14 0,0 0-33 0,5 0 5 15,-3 0-11-15,4 0 21 0,-1 0-22 0,15 0-13 16,-12 0-2-16,6 0-2 0,4 0 4 15,1 0-2-15,1 0 13 0,2 0-32 0,-1 0 22 16,3 0-8-16,-1 0 4 0,0 0 2 16,0 0-6-16,0 0 12 0,-3 0-3 0,-1 0-3 15,-3 0 4-15,-6 0 23 0,2 0 3 16,-5 0 7-16,1 0-4 0,-8 0-11 0,8 0 10 16,-8 0-11-16,5 0 3 0,-5 0 0 15,9 0-26-15,-9 0-13 0,0 0-11 0,8 0-35 16,-8 0-56-16,0 0 9 0,11-12-184 0,-9 12-131 15,1 0 14-15,-3 0 24 0,3-5 21 16,-3 4 45-16,1-3 4 0</inkml:trace>
  <inkml:trace contextRef="#ctx0" brushRef="#br0" timeOffset="118396.2">3258 11528 351 0,'-15'0'161'0,"15"0"-53"0,0 0 12 0,0 0-21 16,0 0 18-16,0 0-50 0,0 0 25 16,0 0-4-16,14 11-44 0,0 1 28 0,2 1 7 15,4 0-22-15,0 2 4 0,1 1-15 0,0-2 7 16,0 1 6-16,-1-2 1 0,3 1-37 15,-1-3 37-15,2 3-22 0,-1-3 8 0,0 1-9 16,2-2-27-16,-1 2-15 0,-2-1 31 16,-3-2-9-16,-1 0 12 0,-3-4-41 0,-5 0-30 15,2 2 5-15,-2-1-67 0,-2-2 10 0,-7-4-93 16,0 1-143-16,-2-2 19 0,1 0 15 16</inkml:trace>
  <inkml:trace contextRef="#ctx0" brushRef="#br0" timeOffset="118697.84">3602 11405 467 0,'-5'-1'153'15,"1"1"-19"-15,0 1-9 0,0 2 3 0,-8 11-15 16,0 0-73-16,-1 1 29 0,2 9-4 0,-1-2 6 15,-2 1-39-15,3 0 3 0,-2 0 23 16,0 3 2-16,-1-4 8 0,1 1-39 0,-1 4 8 16,0-3 12-16,1-2 0 0,-2 0 14 15,4 1-12-15,-6-3-8 0,5 2 3 0,-1 0-36 0,0-5 29 16,2-2-8-16,4-1-10 0,-1-3 6 16,0-2-3-16,3-3-34 0,3 0 0 0,-1-2-1 15,-1-1-96-15,3-2-24 0,1-2-145 16,4-2-66-16,-3 0 46 0,4-1-15 0,2-7 7 15</inkml:trace>
  <inkml:trace contextRef="#ctx0" brushRef="#br0" timeOffset="118971.43">3965 11768 434 0,'-1'3'238'0,"-1"-2"-68"16,1 2 8-16,1 2-37 0,-1 0-8 0,0 0-47 15,1 2 0-15,0-2 27 0,0 3-52 16,-3-2 15-16,3-6-10 0,0 13 14 0,0 1-20 16,0 1-5-16,0-4-26 0,0 0 3 0,13 7-4 15,-12-10 13-15,2-1-15 0,-3-2 2 16,0-1-54-16,1 0-5 0,0 0-1 0,-1 2 2 15,2-4-142-15,-2-2-183 0,0 0 28 16,-5-1 17-16,2-1 12 0</inkml:trace>
  <inkml:trace contextRef="#ctx0" brushRef="#br0" timeOffset="119313.68">3073 11319 430 0,'-3'-1'145'0,"2"1"-8"0,0-3-19 16,-2 3 11-16,6 0-3 0,-1-1-2 0,1 1-6 15,2-2 5-15,-1 1-3 0,3 1-15 0,10-3 13 16,1 1-7-16,1-3-11 0,4 4-19 16,4-5 7-16,1 4-13 0,-1-1-7 0,1-1-16 15,4-3 3-15,1 6-9 0,-2-3-5 16,-4 3 3-16,2-2-28 0,-4 2-17 0,-14 1-61 16,7 0 10-16,2 0 4 0,16 16-105 0,-23-11-96 15,-3-2-124-15,-5 2 44 0,-1-1 9 16,0 0 16-16,0-3 2 0</inkml:trace>
  <inkml:trace contextRef="#ctx0" brushRef="#br0" timeOffset="119537.9">4291 11618 403 0,'4'0'217'16,"0"3"-24"-16,0-2-14 0,2 0-44 0,1 1-12 15,0-2-10-15,11 1-21 0,2-1-29 16,-1 0-29-16,0 3-4 0,3-3-101 0,-13 0-52 16,4 0-177-16,1 0-16 0,1 0 33 0</inkml:trace>
  <inkml:trace contextRef="#ctx0" brushRef="#br0" timeOffset="119840.19">4833 11436 348 0,'-1'-4'306'0,"2"1"-48"0,-1 0-48 0,0 0-8 15,0 2-48-15,1 1-3 0,1 0-20 16,1 0-5-16,1 3-19 0,7 6-7 16,2 4-14-16,-1 0-9 0,1 0-7 0,3 3-9 15,4 0 1-15,-2 1-9 0,-1 0-2 0,0 2-13 16,0-4 3-16,0 4-9 0,-2-5-5 0,1 1 2 16,-1-1-3-16,2 1 4 0,-4-3-38 15,2-2-4-15,-3 0-35 0,-2-2-30 0,-2-2-8 16,-2 1 7-16,-1-6-141 0,-2-1 17 0,-3 0 17 15,0 0-173-15,0 0 23 0,4-14 18 0,-7 9 10 16</inkml:trace>
  <inkml:trace contextRef="#ctx0" brushRef="#br0" timeOffset="120080.36">5096 11451 554 0,'-2'0'152'16,"-2"0"-36"-16,1 4-1 0,0-1-34 0,-1 3 44 16,2-2-28-16,-5 11-38 0,-5-1 20 0,1 3-11 15,1 0 13-15,-1 2-11 0,-2-2-14 16,2 3 5-16,-3-1 8 0,-1 0-22 0,-1 3 5 16,1-5-20-16,2 2 4 0,-2 1-29 0,2-5-14 15,1-1-11-15,1 4 0 0,9-4-98 16,-6-6-114-16,5-1-92 0,3-1 2 0,0-4 29 15,0-2-38-15</inkml:trace>
  <inkml:trace contextRef="#ctx0" brushRef="#br0" timeOffset="120484.43">5240 11693 234 0,'15'-5'234'0,"-1"-2"-71"16,4 2-3-16,0 0 2 0,2 1-36 0,1 1-10 15,-7 3-27-15,-5 0-3 0,5 0-10 0,-1 0-25 16,0 0-14-16,16 14-1 0,-20-9 18 0,0 1 1 16,-4-2-42-16,-3 3 38 0,1-2-48 15,1 0 30-15,-4-5-3 0,0 0 10 0,0 9-49 16,0-2 30-16,0 4-11 0,-16 13-21 0,9-12 38 15,-1 0-1-15,-2 0 4 0,2-5-13 16,-1 3 8-16,-2-2-26 0,-2 1 23 0,4-2-17 16,3-2 16-16,-1-1 1 0,2-1 7 15,1-2-14-15,2 2 19 0,-2 1-2 16,4-2-20-16,-2-1 5 0,2-1 29 0,0 0-16 16,0 0-20-16,11 1 15 0,-4-1 1 0,2-1-5 15,11 0-9-15,-10 1 1 0,23-10 7 16,-13 7-10-16,0-1-6 0,1 1-12 0,-1-3-6 15,1 2-14-15,-4 0-17 0,-3-3 4 0,1 2-144 16,-3 0-146-16,-5-2 23 0,2-2 24 16,-2 1 16-16,-2-1 13 0</inkml:trace>
  <inkml:trace contextRef="#ctx0" brushRef="#br0" timeOffset="120737.3">4719 11286 524 0,'-5'-4'246'16,"2"-1"-39"-16,3 3-34 0,2-2-22 15,3 1-16-15,14-3-11 0,0-1-26 16,3 3 1-16,2-3-2 0,3 3-5 0,-1 1-19 15,5 1-8-15,-2 0-62 0,0 1-13 0,-15 1 0 16,6 0-124-16,2 0-144 0,1 0-78 16,0 0 44-16,-2 0 29 0,-1 0 9 0</inkml:trace>
  <inkml:trace contextRef="#ctx0" brushRef="#br0" timeOffset="121011">5420 11035 413 0,'19'3'260'0,"3"2"-37"16,5 3-13-16,-3 1-13 0,5 0-30 0,2 7-4 16,5-1-22-16,0 3-4 0,2 6-5 0,-2-1-25 15,-1 6 1-15,1 6-8 0,3 2-8 16,-5 7-17-16,-2 2 2 0,-5 2-18 0,-5-1 9 15,-2 3-9-15,-4 0-20 0,-8 3-7 0,-5 0-9 16,-3-28-25-16,-11 53-35 0,-1-26-77 0,-7-2 9 16,-5 2-212-16,-6 2-84 0,-8 0 25 15,-2-3 26-15,-3-1 10 0,-1-4 33 0</inkml:trace>
  <inkml:trace contextRef="#ctx0" brushRef="#br0" timeOffset="121561.21">3106 10910 365 0,'-5'1'99'0,"-1"-1"-3"0,-10 8-5 16,-3 2-12-16,1 5 10 0,-2 1 21 15,-2 5 6-15,0 1-1 0,0 5-17 0,1 4-16 16,-3 2 17-16,5 4-18 0,0 4-4 0,3 4 15 16,2 4 7-16,1 3-23 0,8 1-11 15,1 3 1-15,4-27 7 0,0 13-21 0,20 61-6 16,-3-42 6-16,4 0-15 0,4 1 0 0,2-1-1 16,4 1-44-16,3-4-71 0,12 1 6 15,-2-4-313-15,3-5 59 0,5-5-6 0,6-4 15 16,2-7 46-16</inkml:trace>
  <inkml:trace contextRef="#ctx0" brushRef="#br0" timeOffset="122160.54">6338 11655 600 0,'-5'-4'252'0,"2"1"-48"0,-2 2-12 0,3-2-35 16,1 1-21-16,0 2 7 0,2-1-28 0,2-1-6 15,2 0 1-15,14 0-23 0,-1 0-11 16,2-2-1-16,5 1-11 0,-2-1-4 0,0 0-15 16,1 1 2-16,3 1-10 0,-5-1-4 0,-4 1-44 15,2 2-22-15,-7-1-34 0,-13 1 6 16,10 0-155-16,-1 0-180 0,-1 0 25 0,-2 0 24 16,2 0 42-16,-8 0 3 0</inkml:trace>
  <inkml:trace contextRef="#ctx0" brushRef="#br0" timeOffset="122792.62">6997 11979 422 0,'3'-3'254'0,"-1"-1"-54"16,2 0-23-16,4-6-16 0,-1-5-21 15,0 1-20-15,3-4-9 0,2 0-37 16,-4-2 6-16,2-2 2 0,-3 1-12 0,3-4-6 16,-2-4-1-16,-1 3-4 0,-1-1-14 0,-1-3-2 15,-3 1-6-15,1-2-2 0,-2-1-11 0,0-2 15 16,-1 18-16-16,0-6-9 0,0-5 6 16,0 0 13-16,-15-25-7 0,12 31 5 0,-1 4 10 15,0-4-4-15,0 7 0 0,3 5-19 0,-2 3 14 16,2-3-8-16,0 5 0 0,-1 0-6 15,2 4-5-15,0 0 1 0,0 0-6 0,0 1-1 16,-2 3 2-16,4 3-6 0,-2-2 11 16,2 17-23-16,-2-12 17 0,10 24-6 0,-5-10 2 15,5 2-3-15,-1-2 0 0,1 2 7 0,3-4-3 16,-4 2-14-16,5-2 22 0,0-2-10 16,2-2 4-16,0-3 1 0,0-2-9 0,4-1 1 15,2-4 2-15,-1-4-18 0,1-3-8 0,-10-1 2 16,4 0 12-16,20-19-12 0,-16 7 3 15,1-2 3-15,-6-3 4 0,-1-5-15 0,-2 1 15 16,-1-3-2-16,-4 0 3 0,-4083 0 1 0,8162-1-8 16,-4082 1 20-16,-4 12-11 0,0-5-17 15,0 1 30-15,0-2-13 0,0-1 13 0,0 4-3 16,0 4-15-16,0 0 9 0,0 4 11 16,0 0-12-16,0 7-6 0,0-7 20 0,0 7-21 15,0 0 5-15,-12-8 9 0,12 11 7 0,-1 0-1 16,0 2-18-16,-4 13 22 0,3-1-4 0,2-7 2 15,0 4 2-15,0 6-2 0,0 2 4 16,0 3-7-16,14 28 2 0,-10-24 2 0,0-2-1 16,3 1-6-16,1 1 11 0,-3-3-7 0,1 1-6 15,1-2-23-15,5-3-2 0,-3-1-30 16,-3-1-46-16,1-2 8 0,4-2-95 0,2-2-121 16,-3-7-37-16,5-3 7 0,4-2 49 0,-8-2-37 15</inkml:trace>
  <inkml:trace contextRef="#ctx0" brushRef="#br0" timeOffset="122984.14">7865 11686 237 0,'1'-3'241'0,"2"3"-76"0,-2 2-6 16,-1 1-2-16,3-1-23 0,-2 1-24 0,0 2-1 16,1 2 1-16,2 7-12 0,-1 2-20 0,1 0 15 15,-1 1-27-15,3 0-2 0,-2-2-1 0,0 1-12 16,1 0-3-16,-2-1-15 0,0-2-23 15,0-4 7-15,-2 1-2 0,4-2-133 0,-4-4-11 16,-1 1-110-16,3-3-101 0,-2 1 43 16,2-3 15-16,-3 0 3 0</inkml:trace>
  <inkml:trace contextRef="#ctx0" brushRef="#br0" timeOffset="123190.6">8112 11581 403 0,'0'-2'299'0,"0"-2"-48"16,2 1-54-16,2-2-6 0,10-4-21 0,6 2-28 15,-3 2-23-15,6-2-16 0,0 1-14 16,3 4 5-16,2-3-8 0,1 4-16 0,1-2-15 16,-3 1-70-16,-2-1-16 0,-5 3 2 15,-1 0-191-15,-6-3-142 0,-1 3 20 0,-4-3 36 16,-2 1 2-16,-2 2 6 0</inkml:trace>
  <inkml:trace contextRef="#ctx0" brushRef="#br0" timeOffset="123796.69">8738 11722 282 0,'2'1'291'0,"-2"-1"-60"0,2 0-22 0,1 0-23 16,0-1-18-16,-1-2-16 0,-1-1-37 0,2-3 2 15,6-4-30-15,-2-5 12 0,1-1-4 16,-2 0-22-16,1-5 2 0,-3-2-16 0,1 0-3 16,-3-2-7-16,1 1 0 0,-1-1-1 15,-1-1-11-15,-1 1-8 0,0 14-8 0,0-7-12 16,0-4 9-16,0 2 4 0,-13-21 5 15,9 23-6-15,1 6 1 0,0 1-22 0,2 3 18 16,-1 4-18-16,2-2 9 0,-2 2-11 16,1 0 10-16,-3 1-6 0,4 1 3 0,0 2 11 0,0 1-10 15,-3 3 1-15,3-2-4 0,0 5-1 16,-3-1-13-16,2 1 15 0,2 12-4 16,-1-10-8-16,0 8 16 0,0 0-11 0,0 5 4 15,13 17-2-15,-4-18 0 0,1-3 6 0,-1 3-11 16,1-5 13-16,2-1-17 0,3-2 14 0,2-2 2 15,2-2-2-15,3 0 5 0,2-3-24 16,0-5 14-16,-10 0-18 0,4 0 1 0,5 0-7 16,25-16-9-16,-23 7-24 0,-5-4 34 15,-2 0-25-15,-2-4 2 0,-2 1 47 0,-3 0-22 16,-1-5 8-16,-4 3-1 0,-3 2-7 0,-3 5 18 16,0-2-15-16,0-3 29 0,-19-11-18 15,13 10 14-15,-3 4-6 0,5 3 0 0,-8 1 1 16,5 1 1-16,-1 6 9 0,1 0-27 0,1 0 26 15,6 2-7-15,0 0-3 0,-6 0-15 0,-4 11 7 16,6 4 18-16,1 1-10 0,-2 2 2 16,5-9-12-16,0 7 22 0,13 22-8 0,-3-14-10 15,-2 1-8-15,7 1 26 0,-3 2-8 16,-1 0-22-16,1-1-9 0,3 2 4 0,0-3-132 16,-3-4-137-16,6-1-65 0,-2-3 23 15,0-2 17-15,-2-6 10 0</inkml:trace>
  <inkml:trace contextRef="#ctx0" brushRef="#br0" timeOffset="124115.45">9577 11414 439 0,'19'-2'118'0,"-4"5"17"0,2-2-28 15,-17-1-27-15,22 9 38 0,-8-2-27 0,-4-2-3 16,-2 6 2-16,-2-1-17 0,-3 0 8 0,-2 9-9 15,-1-12-21-15,0 8-2 0,-14 16-20 16,4-13-4-16,0-4 21 0,-1 3 5 0,1-3-3 16,-2-2 0-16,0-1-19 0,4-1 32 15,-1 1-4-15,-1-7-9 0,7 1 25 0,-2-1-1 16,4 0-10-16,-2-1 14 0,3-3-5 0,0 0-7 16,0 0 1-16,0 0-19 0,13 2-5 15,8-2-1-15,-11 0-15 0,6 0-5 0,5 0 6 16,25-12-1-16,-21 9-1 0,2-1-14 0,-1-2-27 15,-3 3-27-15,0-2-31 0,-1 2 7 16,-3-2-120-16,4-2-122 0,-8 1-65 0,-2-4 11 16,0-3 19-16,-4 1 41 0,0-2 9 0</inkml:trace>
  <inkml:trace contextRef="#ctx0" brushRef="#br0" timeOffset="124373.07">9990 10963 334 0,'0'-3'241'0,"2"1"-35"0,2 1-20 0,0 2-4 16,9 7-15-16,3 2-13 0,2 3-8 0,-1 3-12 16,2 4-8-16,3 2-17 0,1 7-10 15,-2 3-1-15,2 4-11 0,-2 5-8 0,-1 7-20 16,-3 4 12-16,-2 3-5 0,-4 1-14 15,-7 3 8-15,-4-29-9 0,0 17-47 0,-21 63-41 16,2-47-60-16,-8 0 8 0,-6-3-251 0,-4-7-34 16,-4 1 24-16,-7-9 24 0,-4-3 16 15,-4-5-39-15</inkml:trace>
  <inkml:trace contextRef="#ctx0" brushRef="#br0" timeOffset="125110.72">6905 10996 354 0,'-5'1'94'15,"-5"-1"-13"-15,-3 4-8 0,0 5-11 0,1-1-7 16,0 0-7-16,1 1 70 0,2 7-22 0,1 0 2 15,-1 2-28-15,0 2 28 0,2 3-17 16,1 3-6-16,1 2 14 0,-2 0-9 0,1-1-2 16,2 3-2-16,-2-3-14 0,2 4-30 15,-1 0 26-15,0 3-7 0,0 1 7 0,2-2 2 16,2 1 4-16,1 4-12 0,0-21-3 16,0 11 0-16,17 36 7 0,-5-30-6 0,4 3-10 15,3-2-8-15,3 0-19 0,4 1 20 0,4 2-16 16,1-3 4-16,3 0-11 0,6-1-29 15,1-1-76-15,1-2 7 0,0 1 10 0,3-4 6 16,-4-6-311-16,2-3 44 0,-6-4 7 0,-1-4 35 16,1-2 3-16</inkml:trace>
  <inkml:trace contextRef="#ctx0" brushRef="#br0" timeOffset="126699.98">3336 12765 551 0,'0'0'191'16,"0"-12"-19"-16,0 12-48 0,-14 0 13 15,14 0-11-15,0 0-24 0,0 0-27 0,-4082 0 29 16,8164-14-18-16,-4082 14-38 0,-1-16 10 0,7 14-31 15,11-2 27-15,2 1 3 0,4 1-2 0,1-3-16 16,2 1-15-16,1-2 19 0,1 5 11 16,5-3-38-16,0 0 14 0,-1 1 6 0,5 0-4 15,1 1-16-15,7-1 8 0,4-3-2 16,1 3-22-16,2 3 16 0,3-4-2 0,5 1 17 16,0-3-25-16,5 2 3 0,2 0 3 0,2 0 0 15,1 0 7-15,-1-1-10 0,3 1-7 16,-6 1 4-16,2-2 2 0,-1 1-7 0,-6-1 7 15,4-1-4-15,0 1-5 0,1-1-1 16,-1 1-7-16,1-2 11 0,2-1 5 0,1 3-6 16,3-4-16-16,-1-1 21 0,-2 0-2 0,3 1-10 15,2 0 12-15,-1 1-18 0,0-2 17 0,1 2-8 16,-4-1-7-16,0 0 12 0,1 1 1 16,-2 1-15-16,0 2 30 0,-4 0-30 0,3-2 5 15,-3 0 21-15,0 3-7 0,6-2 2 16,0 1-17-16,0 1 3 0,5-1 13 0,-3 2 7 15,-4-3-22-15,4 3-8 0,-7-2 27 16,3 1 2-16,-1-2-18 0,-4 1 0 16,6 0 7-16,-8 1 19 0,0-1-8 0,-2 0-21 15,-2-1-14-15,-1 1 27 0,3 1-5 0,-6 0-3 16,5-1 3-16,-5 2-1 0,2-1-3 0,1 1 13 16,-2 0 5-16,-2-1-30 0,4 0 10 0,-6 2 7 15,2-3 19-15,-3 2-18 0,0-1-4 16,-1 2-11-16,0-2 17 0,1 2-6 0,-3 0 4 15,-1-2 0-15,7 0 0 0,-3 1-2 16,1 1-2-16,0 1-8 0,-1 1-3 0,1-2 8 16,1 2 15-16,-4 0-10 0,-23 0 18 15,10 0-17-15,7 0-18 0,2 0-4 0,1 0 18 16,-1 0 6-16,3 0-15 0,-4 0 11 16,-1 0 3-16,3 0 5 0,-2 0-16 0,0 0 22 15,-1 0-5-15,-2 0-3 0,2 0-1 0,-5 0 4 16,1 0-9-16,-2 0 4 0,0 0-11 0,1 0 24 15,-1 0-20-15,0 0 7 0,-2 0-19 16,2 7 17-16,-2-7-4 0,1 0 4 0,-4 0-5 16,-2 0 3-16,-2 0 5 0,0 0 1 0,-4 0-24 15,1 0 19-15,-4 0 0 0,1 0 9 16,-1 5-28-16,0-5 20 0,-1 0 3 0,24 15-27 16,-20-13 28-16,-1 2-24 0,1-1 25 0,0 1-10 15,1-3 7-15,-3 2-1 0,2 1 23 16,-1-3-13-16,-1 1 3 0,1 0-5 15,0 1-6-15,-2-1-6 0,2-1 13 0,-2 0 11 16,1 2-14-16,-2-1-1 0,0 0-4 0,0 1 12 16,0-1-10-16,3-1 6 0,-3 1-3 0,-3 1 2 15,0-2-13-15,-4 1 4 0,6 0-6 16,-7 2 3-16,-2-1 7 0,-2-3 0 0,-1 2-20 16,-1-1 10-16,-2 0-9 0,-1-1-19 15,-2 3 2-15,0-3-175 0,0 0-184 0,0 0 28 16,-13 2 23-16,6-6 24 0,-10 2 26 0,3-1 4 15</inkml:trace>
  <inkml:trace contextRef="#ctx0" brushRef="#br0" timeOffset="130880.62">4886 13350 270 0,'0'0'136'16,"0"-12"-19"-16,0 12-15 0,0 0-3 0,0 0-13 16,13-26-9-16,-16 23 0 0,-1 0-19 15,-2 2-9-15,-1 0-7 0,-8-1 10 0,-3 0-6 16,8 2-33-16,-7 0-3 0,0 0 31 15,-21 12-7-15,16-10-3 0,1 2-6 0,0 2 5 16,4-1-4-16,-3 4-1 0,5-4-26 0,-1 2 15 16,5 1-1-16,-3 0-2 0,4 1 1 15,0-3-31-15,3 2 2 0,3-2 28 0,-1-1-7 16,2-1 18-16,2 3-3 0,-1-3-18 16,2 2 31-16,0-6-6 0,0 0 1 0,0 7 10 15,0-2-9-15,15 16-24 0,-4-11 33 0,2-2 16 16,6 3-34-16,-2-5 23 0,3-4-22 15,-1 3-27-15,5-3 37 0,3 3-8 0,-2-3-4 16,1 1 2-16,-3-1-7 0,3-1 13 0,-2 1-10 16,-1 1-20-16,-1-3 18 0,1 0-1 15,-6 3-8-15,1 0-3 0,-1 2-4 0,-1-5 15 16,-4 2 13-16,-5 0-25 0,4 1-33 16,-4 0 43-16,-1-1-5 0,-1 1-6 0,0 1 10 15,-2 0 0-15,1 0-16 0,-2 2-13 0,1-1 30 16,-1 1-2-16,1 9-18 0,-3-1 18 15,2-2-10-15,-2-3 13 0,0 4-30 0,-13 14 21 16,5-12 14-16,-4 0 0 0,1-2-12 16,-4 1 24-16,2-2-1 0,-2 2 20 0,0-4-19 15,-8 1 13-15,2-5-6 0,1 2 17 0,-5-3 6 16,0 2 2-16,1-5-5 0,0 1 8 0,4-3 15 16,-3 3-13-16,0-3-5 0,14 0 17 15,-5 0 2-15,0 0 0 0,2 0-29 16,0 0-10-16,3 0 14 0,1 0-24 0,-5-11 10 15,10 8-13-15,-3 1-25 0,4-2-35 0,-1 2-19 16,1 1-55-16,0-3-38 0,4 2 11 16,-4 1-242-16,2-2-15 0,0-1 13 0,0 4 56 15,0-3 1-15,0 2 16 0,2 1 28 0</inkml:trace>
  <inkml:trace contextRef="#ctx0" brushRef="#br0" timeOffset="132019.57">5369 13762 322 0,'-3'-3'248'0,"1"2"-51"16,2-3-54-16,-3 4 10 0,3-2-52 0,0 1 21 16,0 0-18-16,3 2-32 0,0 2 11 0,1 1-8 15,1 0-3-15,8 6-37 0,-3 4 27 16,3 0-17-16,0 3-14 0,0 0 14 0,1 3 16 15,-5 1-43-15,5 0 7 0,0 2 18 0,-1-1-10 16,1-2-2-16,-2 3-18 0,1-1 2 16,-2-2 10-16,2-1-16 0,-2 1-5 0,1-4 4 15,-3-1 13-15,-4-4-10 0,5 0 12 16,-4-4-1-16,-1 0 4 0,-1-5 27 0,-4 1 1 16,0-3-20-16,0 0 9 0,0 0-11 15,4-11 5-15,-4 3-8 0,1-14 4 0,-1 9-6 16,0-8 0-16,-12-30-12 0,6 15 3 15,0-1 2-15,0-4-9 0,1-2-1 0,0 1 4 16,-2-1 1-16,-2-1 15 0,2 0-13 0,0 1 1 16,-3-2-12-16,2 2 7 0,-1 1 10 15,-1 0-8-15,2 1 11 0,2 0 1 0,-3 3 0 16,6-2-8-16,-3 5 16 0,-1 1-4 16,2 2-12-16,1-1 4 0,-1 4 2 0,3 0-12 15,-2-4-8-15,1 3 10 0,1 1-3 0,-1 0 11 16,1 4-11-16,0 3-9 0,2-1-8 0,-2 5 9 15,2 1 1-15,0 5-1 0,0 0 8 0,0 1-14 16,-2 3 2-16,2 0 8 0,0 8-6 16,0 0 9-16,0-7-8 0,0-2 5 0,0 9 0 15,0-7-5-15,0-1 14 0,0 8-22 16,0-5 29-16,0 5-12 0,0-9-14 0,0 9 17 16,0-8-5-16,0 8 12 0,0-9-7 0,0 9-11 15,0-7 11-15,0 7-13 0,0-9-4 0,0 9 5 16,0-7 5-16,0 7 11 0,0-8-12 15,0 8-8-15,0 0 20 0,0-7-8 16,11-4-11-16,-11 9-5 0,5 0 20 0,-3-1-31 16,2-1 11-16,0 3 9 0,1-1-2 0,10-3 1 15,-4 1 6-15,0 1-3 0,10 0 6 0,-5-1-3 16,5 0-20-16,2 3 1 0,1-2-5 16,3 2 10-16,-1 0-5 0,-2 0 11 0,-11 1-9 15,13 0 9-15,1 0-6 0,9 0 12 16,-5 0 3-16,4 0-19 0,3 0 3 0,-1 0 2 15,4 0 6-15,1 0-6 0,46-11 18 0,-37 9-15 16,-2 1-10-16,2-4 34 0,4 1-31 16,-3 0 5-16,4 3-5 0,2-2 29 0,2 0-25 15,0 1 2-15,4-3 6 0,0 3-9 0,0-1 12 16,2-3-9-16,-2 1-2 0,3 0 22 16,-4-2-9-16,7-1-12 0,1 2-1 0,2 0 16 15,-4-1-4-15,5-3-17 0,-1 2 3 16,2-2-6-16,-2-1 17 0,4 3 1 0,-3-1-15 15,-1 0-8-15,1-1 3 0,-2 3 8 0,2-1 9 16,-4 1-13-16,-1 0 29 0,1 0-22 16,-3-1 4-16,0 4 8 0,-2-2-10 0,0 2 1 15,-2 0-3-15,-2-1-1 0,-1 2-12 0,-2-5 9 16,-4 4-3-16,-2-1 18 0,-6 2 6 16,0-2-14-16,-4 3 7 0,-6-4-18 0,-2 3 0 15,-2-1 8-15,0 0-1 0,-1-1-1 0,-8 2 20 16,0-1-16-16,-3 1-2 0,-4 1-4 15,-1-5 13-15,-4 5-17 0,-3 2 27 0,2-3-15 16,-3 1-27-16,-3 2-6 0,1-2-35 0,-1 1-33 16,-4 1-42-16,0 0 12 0,0 0-120 15,0 0-150-15,2 0 16 0,-6 0 28 16,-3 0 25-16,-14 1 19 0,11-1 17 0</inkml:trace>
  <inkml:trace contextRef="#ctx0" brushRef="#br0" timeOffset="132525.18">6722 12908 620 0,'-1'-3'198'0,"0"3"-36"15,1-2-17-15,-3 1-11 0,2 0-27 0,1 0-20 16,0 2-6-16,0 0-14 0,-3 0 2 16,5 1-21-16,-2 3 14 0,1 0-15 0,0 2 1 15,3 8 1-15,0 2-27 0,-4 0 7 0,4 2-6 16,1 0 8-16,-1 3-7 0,2 0 3 0,2-2 0 15,-3 4 5-15,-1-2-26 0,1-1 23 16,4-2-36-16,-3 1 26 0,-2-3-1 0,0 0 14 16,0 0-31-16,1-3 5 0,-5-2-10 0,1-4-53 15,3 0 7-15,-3 0-74 0,-1-8-57 16,0 0-101-16,0 0-58 0,0 5 27 0,0-5 12 16</inkml:trace>
  <inkml:trace contextRef="#ctx0" brushRef="#br0" timeOffset="132784.29">6472 13411 470 0,'4'3'180'0,"14"1"-26"0,6-6 14 16,-9 2-8-16,7 0-24 0,9 0-4 0,40-12-9 15,-26 9 5-15,6-4-24 0,-1 0-7 16,4-3-21-16,1 0 7 0,0 1-11 0,-6-2 3 15,1 2-13-15,-6-3-3 0,-6 6-21 16,-2-2 5-16,-5 1 0 0,-1-1 1 0,-4 6-16 16,-6-3-14-16,-3-1-13 0,-7 2-25 15,0 3-54-15,-7-1-1 0,-2 2 8 0,-1 0-166 16,-6 2 18-16,-1-1 18 0,0-1-134 0,-9 5 18 16,-4 2 15-16,2-2-32 0</inkml:trace>
  <inkml:trace contextRef="#ctx0" brushRef="#br0" timeOffset="133200.34">6749 13621 307 0,'-4'8'147'0,"4"2"9"0,0-3-58 15,2 2 2-15,0-2 29 0,-2 3-15 0,0 2-22 16,8 12-3-16,-4-8-33 0,-2-5 0 0,0-1-17 15,-1-3 25-15,-1 0 3 0,0-1-16 16,0-2 17-16,0 1-13 0,0-2 32 16,0-1 6-16,0 0-6 0,0-2-32 0,0 0 16 0,0-2-13 15,0-1-4-15,0-2 4 0,0-1-10 16,0-1-19-16,3-11 16 0,-3 8-18 16,0-4-8-16,0-1 9 0,11-18 10 0,-6 13-12 15,1 1-8-15,0 6-7 0,4-3-1 0,0 2 2 16,5 3-20-16,-3 1 16 0,1-1-12 0,3 3 13 15,-3 1-16-15,4 2 3 0,-5 3 4 16,1 0 8-16,-13 2 11 0,9 0-19 0,3 0-2 16,16 15-12-16,-12-8 25 0,1 4-20 15,0 1-4-15,-3 1 21 0,1 4 4 16,-1-1-3-16,0 1-11 0,0 0 6 0,-1-2-2 16,-1-1 6-16,-7 3-20 0,0-4 0 0,2 1-9 15,-4-4 2-15,-2 3-118 0,-1-6-48 16,0-7-192-16,0 6 24 0,0-6 24 0,0 6 22 15,0-6 6-15</inkml:trace>
  <inkml:trace contextRef="#ctx0" brushRef="#br0" timeOffset="133458.31">7389 13672 516 0,'2'3'180'0,"-1"-1"-41"16,0 1 14-16,2 1-21 0,-2 3-14 16,5 6 3-16,-4 4-27 0,8-5-14 0,-6 5 3 15,1-2-14-15,2 1 11 0,-2-1-13 0,-2-3-5 16,3 2-8-16,-3 1-23 0,1-6-16 16,-4 1 13-16,5-2 6 0,-1-1 4 0,-4-3-9 15,2 0-13-15,-1 0-30 0,0-4-51 16,-1 2 8-16,-1-4-183 0,-2 2-90 0,3-5 7 15,-2-2 6-15,-2-10 40 0</inkml:trace>
  <inkml:trace contextRef="#ctx0" brushRef="#br0" timeOffset="133748.67">7622 13279 534 0,'12'-11'201'0,"2"0"-6"0,2-2-27 16,6 3-19-16,-1-2-20 0,2 2-12 16,6 1-18-16,-1-1 5 0,3 1-30 0,1 1 24 15,1 1-26-15,-2 0 13 0,-1 1-28 16,0 0-8-16,-1 1 3 0,2 0-8 15,-6-2 2-15,-2 4-19 0,-2-1-32 0,-2 1-45 16,-6 1-28-16,-6 2 8 0,-1-3-83 0,-4 0-109 16,-2 3-88-16,0 0 29 0,0 0 44 0,-23-11-36 15</inkml:trace>
  <inkml:trace contextRef="#ctx0" brushRef="#br0" timeOffset="133984.41">7907 13047 329 0,'-4'0'194'16,"-1"0"-62"-16,3 0 19 0,-3 1-18 0,2 2 12 15,1-1-20-15,0 3-18 0,2-1-15 16,0 4 20-16,0 11-14 0,0-11 0 16,0 9-21-16,16 16 0 0,-9-9-6 0,1-1-16 15,0-1-13-15,2 1-8 0,-2-3 14 0,2 1-9 16,-3-1-3-16,2 0-7 0,-1-1-19 0,-3 0-23 15,4-2-62-15,-1-3 6 0,-3-1-65 16,1-4-180-16,-3-2 22 0,2-4-65 0,-3-3 11 16,-2 0 11-16</inkml:trace>
  <inkml:trace contextRef="#ctx0" brushRef="#br0" timeOffset="134236.81">8513 12923 234 0,'1'-1'257'15,"-1"0"-72"-15,0 2 10 0,2-1-36 0,-1 1-28 16,0 3-16-16,-1-1 4 0,0 6-38 16,5 8 9-16,2 0 4 0,0 2-11 0,3 3-18 15,-1-2-11-15,4 1 9 0,-1 1-5 16,-2 1-31-16,0-2 9 0,1-2-3 0,0 0-42 15,-2-2-17-15,0 0 4 0,-2-1-125 0,0-3-60 16,-7-4 17-16,3-1 17 0,-3 0-173 16,0-1 48-16,0-7-37 0</inkml:trace>
  <inkml:trace contextRef="#ctx0" brushRef="#br0" timeOffset="134461.4">8448 13401 267 0,'0'-4'307'16,"1"3"-88"-16,1-1 8 0,0-3-59 0,12-4-1 16,2 1-17-16,0-1-17 0,6 0-28 15,1 1-3-15,6-2-2 0,-4 3-17 0,4-2-6 16,-1 1-1-16,-1 1-21 0,5 2-2 0,-1-2 10 16,-4 1-18-16,2-1 14 0,-7 2-23 15,-1 1-26-15,-1-2-24 0,-9 4-61 0,1-2-11 16,-2 3 9-16,-2 1-194 0,-5-4 19 0,1 4 21 15,-1 0-99-15,-3 0 49 0,-3 0-37 16</inkml:trace>
  <inkml:trace contextRef="#ctx0" brushRef="#br0" timeOffset="134946.66">8693 13632 589 0,'-1'6'138'0,"1"-1"-9"0,-2 2-21 0,2 1 12 15,0-1-11-15,0 1-27 0,0 6-13 16,0-2-23-16,0-1 36 0,0 0-35 0,0-3 23 16,0 0-9-16,0 0-4 0,0-2 8 0,0-6-32 15,0 8 13-15,0-8 19 0,0 7 22 16,0-7 1-16,0 8-14 0,0-8-12 0,-3 7 2 15,1-9-1-15,1 0-14 0,-1-1-6 0,0-2-4 16,0-2-2-16,-2-9-13 0,3-1 7 16,-1-4-7-16,-2 0-1 0,4 6 5 0,0 4-8 15,0-2 0-15,0 1-26 0,0-3 23 16,15-13-7-16,-5 14-4 0,1 3-17 0,4-3 23 16,-2 4-8-16,3 3-10 0,1 0 14 0,1 3-3 15,-2 0-3-15,0 4 2 0,-7 0-6 16,2 0 5-16,-2 0 5 0,0 0-6 0,14 15 1 15,-8-8-10-15,-4 3 6 0,-4 4 2 16,2 1 9-16,-1-1-26 0,2 3 15 0,-5 1-7 16,0 0 10-16,-1 0-5 0,0-2 8 0,2 2-3 15,1 1-6-15,-5-4 20 0,1 0-14 16,1 1-7-16,0 0 3 0,-2-6 8 0,2 0-8 16,0-3-15-16,-4 1-19 0,0-5-32 0,0 3-41 15,0 0 11-15,0-6-170 0,0 0-112 16,0 0 23-16,0 0 26 0,2 4 13 0,0-4-21 15</inkml:trace>
  <inkml:trace contextRef="#ctx0" brushRef="#br0" timeOffset="135410.74">9158 13699 416 0,'5'-10'186'15,"2"5"-7"-15,-1 1-36 0,4 0-11 0,-1 3-38 16,-2-1-15-16,1 2 23 0,-8 0-21 16,8 0-12-16,0 0-23 0,5 0 22 0,17 11-13 15,-20-6-6-15,3 2 15 0,-6-1-32 0,0 0-5 16,-2 0-16-16,-2 1-4 0,-1-2 28 16,-2 2 9-16,0-3-31 0,0-4 3 0,0 0 0 15,0 13 5-15,-13 13-23 0,7-11 17 16,-5-5-2-16,5 1 18 0,-3 2-22 0,0-1-5 15,-2-3 9-15,3 1 8 0,2-3-12 0,-1-2 13 16,3 1-3-16,0-2 5 0,0 0-1 16,1-3 14-16,2 2-11 0,-2 0-4 0,2-2 9 0,0 2 1 15,-1-1-2-15,2-2-4 0,0 2 7 16,0 1-18-16,0-3 11 0,0 0 8 0,0 0-7 16,17 2-3-16,2 1 13 0,0-1-12 15,1-1-13-15,3 0 12 0,-2-1-2 0,1 3-2 16,0-3-5-16,1 0 10 0,-2 0 4 15,-3 0-7-15,-2 0-5 0,0 0 0 0,-3 3 2 16,-1-3-2-16,-4 1 6 0,3-1-12 0,-6 1 5 16,1-1-1-16,-6 0 0 0,0 0-12 15,7 0-10-15,-7 0-46 0,6 0-52 16,-6 0 9-16,0 0-317 0,8-2 12 0,-10-1 24 16,0 0 55-16,-11-5 36 0,-2-1-10 0</inkml:trace>
  <inkml:trace contextRef="#ctx0" brushRef="#br0" timeOffset="143372.01">12797 13425 470 0,'0'-12'194'16,"0"12"-41"-16,0 0-18 0,0 0 8 0,0 0-44 16,0-16 3-16,0 16 2 0,6-17 1 0,-9 14-17 15,-3 1-6-15,-11-1-7 0,0-1-2 16,-6 3-31-16,1 1 11 0,-5 0-13 0,13 0 21 15,-7 0-12-15,-30 12-13 0,25-9 10 16,-2 2-21-16,5 0-3 0,0 0 6 0,-1 2-13 16,4-2-2-16,1 4 13 0,5 1-10 0,-1-1 8 15,-1 1-13-15,4 2 4 0,3 0-13 16,-1 0-2-16,6 3 2 0,0-3 15 0,2 0-19 16,1-4 25-16,1-8-3 0,0 12-2 0,15 17-1 15,-4-17-11-15,5 0 14 0,2-2-7 0,6-3-8 16,3 2 13-16,4-4-1 0,1-2 6 15,0 3 0-15,4-5-7 0,-4 1 4 16,0 0-5-16,-3 1 1 0,2 0-7 0,-4-3-1 16,-2 1 8-16,-3 0-11 0,1 2 5 0,-4 0-22 15,0 1 7-15,-3 1 16 0,0 2-18 16,-2 0-5-16,-2 0 22 0,-2 4-3 0,4-2-3 16,-6 5 10-16,-1-3-14 0,2 2 2 0,-2-1 4 15,-2-1-19-15,0 5 18 0,-1-1 5 16,-3 2-14-16,-1-1 18 0,0-8-22 0,0 4 14 15,-13 18-4-15,4-12 5 0,0 0-7 0,-5 0 8 16,-1-2-10-16,1-1 22 0,-5 0 3 16,0-2-5-16,-1-1 17 0,-1 0 4 0,-2-2-4 0,1-3 19 15,-1-1-1-15,0-1 17 16,1 1 16-16,3-4-32 0,0 0 32 0,0-1-34 16,3 1-7-16,7-2-9 0,-2 0-2 0,2 0-12 15,0 0 31-15,0 0-31 0,3 0 3 16,6 0 9-16,-9 0 3 0,2 0-53 0,-4-12-19 15,7 11-40-15,1 0-53 0,1 0-40 16,2-2 16-16,-4-1-262 0,6 1 32 0,1-3-38 16,2-6 8-16,14-2 28 0,3 1 82 15,4 3 5-15</inkml:trace>
  <inkml:trace contextRef="#ctx0" brushRef="#br0" timeOffset="143691.97">13618 13711 293 0,'-3'-2'239'0,"0"1"-29"0,1-3-59 0,-1 2 9 15,5 1-20-15,-1 1-6 0,3 0 1 16,1-4-28-16,14-1-3 0,-1 0 2 0,5 1-7 16,2 2-10-16,2-3-1 0,4 4-8 0,-3-4-13 15,1 3-20-15,-3-1 11 0,-4 0-8 0,1 2-19 16,-4-2 2-16,-1 0-16 0,-7 3-48 16,-2-1 12-16,-9 1-59 0,0 0-4 0,8 0 9 15,-8 0-122-15,9 0-81 0,-9 0-88 0,5 8 19 16,-10-5 42-16,4-1 7 0</inkml:trace>
  <inkml:trace contextRef="#ctx0" brushRef="#br0" timeOffset="143926.07">13771 13909 320 0,'-7'5'303'0,"2"-2"-21"15,2 0-28-15,0-2-26 0,-1 2-27 0,3-1-15 16,-3-2-41-16,4 3 2 0,3-1-22 0,-1 0-8 15,2-1-22-15,5 0 9 0,9 2-12 16,2-2 0-16,2 1-25 0,4 0 0 0,-1-2-5 16,0 0-14-16,-14 0 0 0,7 0-10 15,4 0-11-15,-3 0 3 0,-5 0-44 0,1 0-41 16,-7 0-44-16,2 0 8 0,-2 0-117 16,-8 0-160-16,7 0-14 0,-7 0 29 0,0 0 27 15,8 0 24-15,-8 0 14 0</inkml:trace>
  <inkml:trace contextRef="#ctx0" brushRef="#br0" timeOffset="144636.16">14773 13791 785 0,'-1'-6'258'0,"0"0"-13"0,1 3-36 16,-3-3-25-16,3 1-16 0,0 2-10 0,0 0-44 15,0 2-3-15,3 1-12 0,-1 1-5 16,1 2-19-16,1-1 7 0,6 10-21 0,-4 0 2 0,4-1-3 15,-2 3-24-15,0-1 4 0,-4 2 8 16,2-2-2-16,-1 1-26 0,0-4 5 16,-5-3-4-16,2 0-1 0,-2-4-3 0,0 2-3 15,2-3 11-15,-2 0 29 0,0 1-12 0,0-3-7 16,-2-2 4-16,0-1 12 0,1-2-27 16,-4-9-6-16,1-5 26 0,0-3-18 0,4-1 4 15,0 9-19-15,0-6 9 0,13-29-15 16,-6 21 13-16,3 1 0 0,0 4 10 0,0-1-28 15,-1 2-7-15,1-2 17 0,2 7-8 16,-2 0-5-16,-1 2-4 0,7 1 19 0,-8 2-3 16,4 4-15-16,-1 3 16 0,-2 1-11 0,0 4 7 15,1 0-16-15,-1 0 1 0,8 0 25 16,19 14-34-16,-17-4 1 0,1 2 28 0,-1 2-25 16,1 4 14-16,-3 1-10 0,0-2 7 0,1 2 12 15,-3 0 10-15,-5 1-4 0,2-6-3 16,-1 1-5-16,2 2-22 0,-4 0 14 15,3-1 6-15,-5 1-3 0,1-4-21 0,-3-3-14 16,0-1-19-16,-2-2-44 0,-1-3-39 0,1 3 14 16,-3-3-106-16,4-2-168 0,-3-1 1 15,0-1 22-15,-1 0 25 0,0 0 24 0,0 0 12 16,0 0 8-16</inkml:trace>
  <inkml:trace contextRef="#ctx0" brushRef="#br0" timeOffset="144882.94">15489 13876 227 0,'2'3'267'15,"1"0"-55"-15,-2 0-24 0,2 1-18 16,0 1-14-16,-1 1-13 0,-1-2 0 0,6 13-23 16,-1-2-9-16,1 2-14 0,-2-1-7 0,2-1 4 15,-1 1-19-15,-4-5-11 0,2 4-4 0,3-1-7 16,-5-4-3-16,0-1 3 0,0-3-15 15,2 1-6-15,-4-2 3 0,1 1-7 0,0-3-6 16,0 2-23-16,-1-3-27 0,0 1-17 16,2 0 4-16,-2-3-232 0,0-1-97 0,-2-4 41 15,2 3 26-15,-1-4-59 0,-1-9 2 0</inkml:trace>
  <inkml:trace contextRef="#ctx0" brushRef="#br0" timeOffset="145101.29">15686 13687 328 0,'0'-3'310'0,"1"-1"-50"0,1 1-50 16,-1 1-17-16,5-1-19 0,7-4-25 0,2 0-20 15,3 4-8-15,4-1-15 0,-2-1-15 0,3 2-21 16,2 1-9-16,0 1-42 0,-2-1-29 15,-2-1 2-15,2 3-104 0,-6-1-55 0,-2-4-213 16,-1 2 31-16,1-2 20 0,-3-2-30 16</inkml:trace>
  <inkml:trace contextRef="#ctx0" brushRef="#br0" timeOffset="145344.75">16062 13498 337 0,'0'-5'306'15,"0"2"-34"-15,1-1-12 0,-1 1-38 0,0-1-32 16,0 2-8-16,2 0-37 0,-2 1-21 0,0-2-18 16,0 3 5-16,0 1-6 0,3 4-28 15,0-3 5-15,-3 5-6 0,6 10-5 16,0-1-11-16,2 4-3 0,0 4-12 0,-1-2-2 16,0 2 1-16,4-2-9 0,-7 1-14 0,3 0 20 15,1-1-16-15,3 0-17 0,-2-5-19 16,-3 1-60-16,1-2-34 0,3-2 9 0,-8-7-147 15,4 0-159-15,-1-4 28 0,-5-3 19 0,0 0 33 16,21-17 24-16,-11 3 7 0</inkml:trace>
  <inkml:trace contextRef="#ctx0" brushRef="#br0" timeOffset="145587.77">16374 13268 613 0,'0'0'225'16,"3"0"-37"-16,1 3-21 0,-1-2 3 0,11 14-13 16,-1 2-11-16,1 1-13 0,0 3 4 15,0-1-31-15,4 6 1 0,0-1-6 0,-3 6-11 16,4-1-17-16,-3 6 9 0,-1 2-23 0,-4 4-9 16,-2 1-3-16,0-1 9 0,-4 3-18 15,-3-2-17-15,-2-22-38 0,0 11-43 0,-22 43 7 16,3-36-144-16,-5 2 16 0,-2 0-232 0,-6-3 27 15,-7 2 22-15,-5-9 17 0,0 3 82 16</inkml:trace>
  <inkml:trace contextRef="#ctx0" brushRef="#br0" timeOffset="145984.44">14433 13414 427 0,'-10'12'197'0,"-2"4"-13"0,1 4-24 15,-3 4-15-15,6 2 14 0,2 4-5 0,-2 1-24 16,-2 5-15-16,6 2-6 0,4 2-5 0,0-23-19 16,0 15-10-16,13 39-2 0,-2-30-12 15,7-2-14-15,1 1 9 0,7-2-14 0,7 1 7 16,-1-3-13-16,8-2-17 0,-1-1 3 15,6-6-26-15,1 1-54 0,3-3 5 0,-2-3-283 16,4-6-13-16,-5-7 1 0,1 0 20 16,2-6-43-16,2-1-9 0</inkml:trace>
  <inkml:trace contextRef="#ctx0" brushRef="#br0" timeOffset="146647.04">17184 13239 224 0,'-8'2'152'15,"3"-1"-15"-15,-1 3 11 0,-4 4-4 0,-4 3-46 16,1 0-8-16,1 0 6 0,2 2-15 0,1 1-48 16,4-6 40-16,-5 4-10 0,5 0-12 15,5-3-30-15,-2-2 50 0,2 1-7 0,0-8-21 16,0 7-6-16,0 3-1 0,17 11 1 16,-7-11-13-16,2 0 4 0,-1-3 7 0,3 0-27 0,-2 1 5 15,4-2 29-15,1 2-18 0,-4-1-15 16,2-2-27-16,1 4 43 0,1-3-4 15,-1 3-18-15,-1-1-9 0,-1-1 28 0,1 3-17 16,-3-1-3-16,1 2 5 0,-3 0 8 16,0 1-4-16,1 0 0 0,-3 2-27 0,0-1 35 15,-1 1-7-15,-6-1 0 0,1-4 27 0,-1 2-1 16,-1-11-16-16,0 8-1 0,0 5-1 16,0 1-2-16,-16 12 19 0,7-13 3 0,0-4-4 15,-1 0 7-15,-4-1-16 0,1 0-4 16,-2 1-10-16,3-4 3 0,-1-2 10 0,-3 2 6 15,3-4-5-15,-1-1-6 0,2 0-10 0,12 0 10 16,-10 0-24-16,-3 0 7 0,-13-9-8 16,14 4-15-16,-2-4-30 0,9 5-39 0,0-4 8 15,5 1-273-15,-2 0-11 0,2 7 56 0,0-10-21 16,21-12 45-16,-10 9-15 0</inkml:trace>
  <inkml:trace contextRef="#ctx0" brushRef="#br0" timeOffset="146875.9">17603 13684 298 0,'2'3'219'16,"-1"1"-14"-16,-1 1-17 0,0 0-31 0,0 2 8 16,4 13-30-16,-4-11 1 0,0 9-11 15,7 23-10-15,-5-15-17 0,4 1-16 0,-2-2 0 16,-1 1 2-16,2-2-27 0,-3 0 13 15,3-2-26-15,-1-1 13 0,-3-2-7 0,2 0-13 16,-3-6-43-16,0-13-47 0,0 8 4 0,0 0-187 16,-9 0-132-16,5-8 43 0,-2-2 11 15,-8-8 15-15,1-5 6 0</inkml:trace>
  <inkml:trace contextRef="#ctx0" brushRef="#br0" timeOffset="147200.7">17225 13022 394 0,'-3'-30'279'0,"3"16"-37"0,0-5-42 0,0-1-16 16,0 4-44-16,15-14-6 0,-4 21-6 16,-2 5-5-16,3 3-19 0,-12 1-3 0,16 0-11 15,21 14-28-15,-11-4 12 0,-2 2-4 0,1 0-19 16,0 2 21-16,4 1-17 0,-3-3 3 15,-1 0-4-15,1 0 5 0,-2-2 19 0,-2 0-7 16,1-3 23-16,-6-1 11 0,1-5-15 16,-11-1-8-16,6 0-6 0,19-10 4 0,-19 0-26 15,0 0 8-15,-1-6-3 0,-2 1 2 0,5-4-18 16,-4-2-25-16,3 1-24 0,-1 4-15 16,2-1-38-16,-5-1-27 0,4 3-40 0,2 3 11 15,-1 1-143-15,-2 1-133 0,-1 5-14 16,-2 2 44-16,0 1-2 0,-2-1 27 0,-8 3-22 15,8 0 2-15</inkml:trace>
  <inkml:trace contextRef="#ctx0" brushRef="#br0" timeOffset="147588.51">18588 13752 314 0,'2'-2'259'16,"1"-2"-3"-16,-1 0-30 0,0-1-21 0,2 1-12 16,3-8-32-16,3 7-13 0,-1-3-31 0,8 1-2 15,0 1-15-15,5 2-13 0,5 0-8 16,4-3-14-16,-2 0 0 0,7 6-16 0,1-2 2 16,5 2 3-16,-3-2-7 0,1 3-11 0,-1-3 9 15,1 2-17-15,-4 0-35 0,-1-1-34 16,-4 2-47-16,-2-3 8 0,0 2-182 0,-12-5-117 15,0-1 24-15,-10 0 24 0,-6 0 26 16,-1 7 13-16</inkml:trace>
  <inkml:trace contextRef="#ctx0" brushRef="#br0" timeOffset="147807.59">18902 13537 353 0,'1'2'196'15,"0"3"17"-15,2 1-54 0,2 8-16 16,0 2-19-16,1 6 23 0,1 0-19 16,2 0 10-16,1 1-14 0,-1 0-17 0,0 6-29 15,1-4 3-15,3 3-17 0,-2-1 4 0,1 1-8 16,-3-3-9-16,0 0-26 0,1-2-26 0,-1 4-75 16,0-5 7-16,-1-3-170 0,0-5 18 15,1-1 16-15,-2-9-128 0,1-3 13 0,-8-1 11 16</inkml:trace>
  <inkml:trace contextRef="#ctx0" brushRef="#br0" timeOffset="148225.34">19537 13607 310 0,'3'5'224'0,"1"-1"-7"0,6 9-39 16,-7 4-3-16,0-2-29 0,4 4-15 15,-2 0 2-15,-1 0-9 0,5 3-11 0,-5-3-13 16,2 1-13-16,-1-3-19 0,-1-3-6 0,0-3 5 16,-3-3-8-16,0 0-5 0,-1-4 29 15,3 0 18-15,-2-3 26 0,-1-1-16 0,0 0-39 16,0 0-1-16,3-12 16 0,-3 7-39 0,-3-16 3 16,3 10 10-16,0-7-10 0,0-2-3 15,0-3-22-15,16-26 0 0,-9 25 6 0,1 2-3 16,1 0-9-16,1 3 5 0,4-1 2 15,-2 5-25-15,-3 1 7 0,5 2 0 0,0 2 9 16,0 1-10-16,-1 2-8 0,-2 2 16 0,-2 5-31 16,0 0 11-16,-9 0 5 0,8 0-12 15,15 14 16-15,-13-2-10 0,-1 3 3 0,1 1-6 16,3 6-5-16,-4 0 15 0,2 4-13 16,-1 1 10-16,1-2 13 0,-2-1-11 0,1 0 13 15,-1 3-28-15,0-3-31 0,-1 0-20 16,-1-1-47-16,2-2 10 0,-3-1-148 0,2-4-173 15,-1-1 41-15,3-4 11 0,-1-4 27 16,1-6 9-16,-10-1 34 0,9 0-3 16</inkml:trace>
  <inkml:trace contextRef="#ctx0" brushRef="#br0" timeOffset="148538.84">20154 13851 383 0,'10'-7'178'0,"-1"0"-3"0,0 7-23 15,-1-3-44-15,9 1-16 0,-10 2 1 16,3 0-14-16,-1 0-5 0,1 0-36 0,13 10 2 16,-11-1 26-16,-1 0-14 0,-3-1-44 15,-3 7 24-15,-2-3 10 0,-3-6-17 0,0 2 11 16,0 6-8-16,0-1 1 0,-17 18-2 16,9-16-14-16,-3-2 15 0,3-2-8 0,-1 1-3 0,0-1 6 15,3-5 1-15,1 1-4 0,3-2 21 16,0-1-23-16,-2-1 16 0,0 1-18 0,4-3 31 15,0 2-2-15,-1 0 7 0,1-3-18 16,0 0 12-16,0 0-7 0,10 5 0 0,-4-5-4 16,1 0 7-16,16-3-7 0,-14 3 7 15,7 0-31-15,24-8-5 0,-16 1-43 0,2 2-20 16,-2 0 5-16,3-1-107 0,-5-2-93 16,-1-2-123-16,2 2 22 0,-3-3 36 0,-1-1 8 15</inkml:trace>
  <inkml:trace contextRef="#ctx0" brushRef="#br0" timeOffset="148733.27">20531 13672 486 0,'4'-3'226'16,"-1"-1"-36"-16,15-3-42 0,-1 2-16 0,1 2-5 15,1-1-25-15,2 1-15 0,3 3-82 16,0-4 0-16,-3 1-146 0,-1-1-162 0,-1-1 15 16,-5 4 8-16</inkml:trace>
  <inkml:trace contextRef="#ctx0" brushRef="#br0" timeOffset="148938.51">20761 13520 310 0,'0'-4'270'0,"-5"-1"-46"15,3 2-36-15,-1 0-27 0,3 2-6 16,0 0-29-16,-3 1 19 0,3 2-22 0,0 1-3 16,0 2-13-16,1 4-9 0,-4078 10-13 0,8166 3-4 15,-4083 2-5-15,3 3-1 0,0-1-15 16,-1 2-18-16,1-4 15 0,-2 5-17 0,0-4-19 16,-2 0-45-16,0 0-25 0,1-3 5 0,-3-7-187 15,-1-3-153-15,0-3 22 0,3-4 51 16,-2-5 18-16,-3 0 11 0</inkml:trace>
  <inkml:trace contextRef="#ctx0" brushRef="#br0" timeOffset="149171.51">21032 13363 596 0,'4'2'220'0,"-1"3"1"0,9 5-18 15,-2 6-18-15,2 6-20 0,-2 0-19 0,3 2-23 16,-3 8 4-16,3-2-27 0,-1 7 2 0,0 5-26 16,-3 1-1-16,-3 1-7 0,-1 4-15 15,-3-2 6-15,-2-22-23 0,0 11-24 0,-23 47-36 16,2-37-69-16,-1 1 8 0,-11-5-190 16,-1-4-103-16,-7-4 27 0,-1-3 25 0,-3-6 50 15,-1-2-22-15</inkml:trace>
  <inkml:trace contextRef="#ctx0" brushRef="#br0" timeOffset="149772.87">19493 13459 400 0,'0'-2'178'0,"-5"1"-46"0,3 2-6 16,0 1-29-16,1 1 2 0,-6 10 22 16,2 1-15-16,-2 2-18 0,-1 5-7 0,4 4 12 15,-3-1-9-15,4 6 9 0,0 3-9 0,3-1-19 16,0-15 1-16,0 7-4 0,15 37-7 15,-5-25-8-15,1-2-15 0,2 2 4 0,5-2 9 16,1 0-3-16,2-1-25 0,2 1-7 0,3-2 18 16,2 0 6-16,1-4-50 0,5-4-17 15,2 2 2-15,1-10-159 0,-2 0 15 0,4-2-213 16,3-1 21-16,-1-4 10 0,0-6-13 16</inkml:trace>
  <inkml:trace contextRef="#ctx0" brushRef="#br0" timeOffset="150410.63">21449 13441 322 0,'-11'6'103'0,"-1"2"-18"0,3 1-9 16,2-1-11-16,1-1-6 0,-1 7 5 0,1-2-8 16,3-2-7-16,2-2-13 0,-2 1-4 0,1 0-3 15,2-3-4-15,0-6 45 0,0 7-9 0,0 4-5 16,12 7 9-16,-2-4-46 0,0-2 21 15,-1-1 6-15,1-2-1 0,3 2-5 0,-1-3-28 16,0 2 23-16,2 0 5 0,-1-2 13 16,1 0-46-16,0 0 31 0,2 1-3 0,-2 1-28 15,1-3 33-15,-3 4-22 0,0-3 9 0,-1 5-7 16,-5-4-10-16,3 4-5 0,-4-1 25 16,-3-3-7-16,1 2 0 0,-3-3 4 0,0-8 7 15,0 13-5-15,0-1 2 0,-12 15 9 0,5-15 3 16,1-2 10-16,0-1 3 0,2-3-6 15,-3 5-5-15,-2-4-1 0,3 0 2 0,-2-4-5 16,5 1 2-16,-6-1-14 0,3-1 8 16,0 1-8-16,-2-3-5 0,0 0-6 0,-3 0-15 15,-1 0-8-15,-6 0-37 0,-12-10-51 0,18 3 9 16,-3 0-276-16,7 2-14 0,6-3 50 0,-1 0 0 16,3 8 14-16,0-7 3 0</inkml:trace>
  <inkml:trace contextRef="#ctx0" brushRef="#br0" timeOffset="150748.57">21698 13829 383 0,'5'0'224'0,"4"0"-42"16,10 3-18-16,-5-3-19 0,-5 0-49 15,2 0 7-15,19 10-23 0,-11-4 15 0,-4 0-15 16,-2 1 0-16,-4 3-11 0,1 2-34 15,-5-2 11-15,-2-1 6 0,-3 1 0 0,0-10-14 16,0 14-26-16,-10 18 45 0,-2-15-27 16,3-5-13-16,-1 5 9 0,3-3 8 0,-4-2-15 15,1 1 3-15,0-2 3 0,3-3-12 0,2-1 3 16,0-1-2-16,5-1 3 0,-4-1 5 16,0-2 7-16,4 3 13 0,0-5-18 0,0 0 16 15,0 0 0-15,27 12-3 0,-9-10 6 16,3 0-15-16,3-1 3 0,-13-1-24 0,8 0 11 15,2 0-11-15,32-10-34 0,-32 5-10 16,1-2-36-16,-2 1 7 0,1-5-170 0,-4 1 20 16,-2-2 18-16,-2-2-156 0,-7-3 24 0,2 1-25 15,-8-2-4-15</inkml:trace>
  <inkml:trace contextRef="#ctx0" brushRef="#br0" timeOffset="151066.34">21611 13254 418 0,'4'-7'233'16,"-1"3"-18"-16,3 0-38 0,-3 4-32 0,3 0-15 16,0 0-2-16,2 0 6 0,7 5-7 15,0 2-6-15,-3 3-22 0,1-3 16 0,0 0 1 16,-1-2-15-16,-4 0 1 0,2 1 22 0,-4-2 1 15,2-2-5-15,1-1 48 0,-1 1-14 16,10-2-16-16,-7 0-19 0,3 0-11 0,22-12 13 16,-15 4-15-16,-1-1 10 0,1-3-35 0,0 3 12 15,1-4-32-15,-2-2-8 0,0 2-6 16,-1 5-59-16,-5-2-44 0,0 1-58 0,-7 3-59 16,1 2 16-16,-4 3-181 0,4 1-124 0,-8 0 43 15,0 0 36-15,19 12 24 0,-10-1 25 16,2 3 17-16,2 0 21 0,0 7 4 0</inkml:trace>
  <inkml:trace contextRef="#ctx0" brushRef="#br0" timeOffset="151829.66">21906 14997 212 0,'-21'4'192'0,"-1"-2"-7"16,-5 3-10-16,-3-5-19 0,0 0-24 15,-2 0-7-15,-2 1-26 0,0-1 22 0,-4 0-20 16,17 0-10-16,-11 0-10 0,-9 0 2 0,-52-9-22 16,36 5 15-16,5 2-11 0,-3-1 8 15,-5 2-6-15,-1 1-8 0,-3-3-1 0,-1 0-2 16,-1 2-5-16,-4 0 5 0,4-2-19 15,-9 0 8-15,-2 2-7 0,-1-2 14 0,0 3-12 16,-1-1 2-16,0 1-11 0,40 0 18 0,-18 0-13 16,-10 0-7-16,-5 0-2 0,-4 0-3 15,-75 11-7-15,75-7-3 0,-1 0 16 0,1 0-24 16,3-1 16-16,-1 1-13 0,4-2 7 0,-2 0-2 16,1 1-5-16,-2 0 0 0,3-2 9 0,5 0-1 15,-1-1-9-15,1 0-7 0,35 0-1 16,-21 0 6-16,-5 0 14 0,-8 0-9 0,-4 0-16 15,-1 0 18-15,-74-10-2 0,67 7-7 16,5-1 11-16,1-1-25 0,-3 4 16 0,0-5-4 16,-2 1 7-16,1 1-9 0,-3 1-6 15,3-2 7-15,1 3 9 0,0-4-5 0,3 0-5 0,0 3 4 16,3 1-1-16,3-1-10 0,-1 1 7 16,0 1-8-16,35 1 21 0,-17 0-17 0,-4 0 3 15,-5 0-2-15,-3 0 10 0,1 0-2 16,-54 10-2-16,58-7-9 0,2 0 1 0,1 1 1 15,-2 2 6-15,6-2 5 0,1 0 1 16,2 2-10-16,1-5 14 0,1 3-16 0,5 0 10 16,1-1-8-16,-1 1 9 0,2 0-4 0,2-1 5 15,0 0-11-15,2 1 0 0,-1-3 1 16,6 3 4-16,1-3-11 0,3 1 12 0,3 0-8 16,0-1-21-16,6 1-10 0,3-2-28 0,1 0-17 15,3 0-37-15,3 0 11 0,3 0-195 16,-4-2-88-16,8-1 28 0,0 1 15 0,14-5 19 15,-4 1 11-15,6-2 3 0</inkml:trace>
  <inkml:trace contextRef="#ctx0" brushRef="#br0" timeOffset="152366.25">17290 15608 314 0,'0'3'270'0,"1"-1"-32"0,-1 4-58 16,3 0 11-16,-2-2-45 0,2 1-13 0,1 8-18 15,2 0 12-15,-1-2-23 0,0-2-3 16,3 4-23-16,-4-3-18 0,-3-1 4 0,4-2-5 16,-5-1-17-16,1-2 6 0,0 1 12 15,1-2-17-15,-2 1-2 0,0-4 7 0,0 0-12 16,0 0-5-16,-4 0-20 0,-1-4 19 0,4 1-9 16,-11-8 8-16,5-3-9 0,-5-2 0 15,6-1-2-15,1-1-3 0,2-3-13 0,3 0 12 16,0 10-2-16,0-3-9 0,14-19 8 15,-1 15-20-15,0 3 3 0,5 2 11 0,1 3 3 16,4 0-21-16,0 2-9 0,5 4 13 16,0-1 9-16,0 3-16 0,-1 2 0 0,-13 0 31 15,6 0-15-15,5 0-8 0,-1 0 13 0,30 17-2 16,-30-7-16-16,-1 0 0 0,-2 2 11 16,-2 3 2-16,0 0 5 0,-2 2-1 0,-1 0 10 15,-1 2-10-15,2-1-15 0,-4 4 6 16,1-1 10-16,-6-1 12 0,-2-1-14 0,2 1-7 15,-4 0-18-15,3-4-30 0,-4-4-18 0,-1-1 8 16,2-4-66-16,0 0-70 0,-1-3-74 0,2-1-78 16,2-2-2-16,-7-1 13 0,13 0 18 15</inkml:trace>
  <inkml:trace contextRef="#ctx0" brushRef="#br0" timeOffset="152576.14">18368 15716 623 0,'2'7'187'0,"-2"-1"-14"0,5 9-34 15,-2-1-11-15,-2-2-11 0,-1-2-12 0,0 0-8 16,0-1-20-16,0 4 11 0,0 3-20 0,0-1-6 16,0-3-7-16,0-2-16 0,0-1-26 15,0 0-44-15,0-1 5 0,0-8-98 0,0 7-148 16,3 3 22-16,2-10 17 0,0 0 14 15,1-2-158-15</inkml:trace>
  <inkml:trace contextRef="#ctx0" brushRef="#br0" timeOffset="152753.31">18622 15659 242 0,'18'-10'232'0,"-1"2"-37"0,-3 1-46 0,2 3-9 15,6-1-13-15,-3 0-34 0,6 3 0 16,-1-3-10-16,3 3-9 0,-1-1-2 0,1 0-37 16,1 3-40-16,-1-4 2 0,-1 0-109 0,-6 0-133 15,5-3-78-15,-7 0-7 0</inkml:trace>
  <inkml:trace contextRef="#ctx0" brushRef="#br0" timeOffset="152985.31">18794 15453 371 0,'0'2'152'0,"2"5"33"0,-2 1-11 0,5 9-26 16,-5-8-14-16,8 23-3 0,-4-15-13 15,0 8-38-15,3-1 31 0,-1 1-33 0,2-2 0 16,-2 4-9-16,3-5-5 0,2 2 7 15,-4-2-20-15,5-1-25 0,-3-1-2 0,0-1-117 16,-3-4-71-16,2-6-167 0,-2-4-24 0,1 0 20 16,-1-5 12-16</inkml:trace>
  <inkml:trace contextRef="#ctx0" brushRef="#br0" timeOffset="153390.26">19416 15563 251 0,'3'4'214'0,"-3"0"-11"15,0 0 0-15,0 0-69 0,0 3 8 0,0 0-42 16,-3-1 3-16,3 0 1 0,-1 1-10 16,1-7 1-16,0 7-35 0,0-7 26 0,0 7 10 15,0 0 12-15,-5 2-8 0,1-6-9 0,2-3-14 16,-1 0 4-16,-2-4-16 0,2 0 7 0,1-1-8 15,-1-12-1-15,1 3-3 0,2-4-25 16,0 9 16-16,0-6-14 0,16-15-11 0,-8 12 9 16,-3 2-7-16,6 3-20 0,-1 0 6 15,2-1 8-15,2 6-5 0,0 1-10 0,4 1 4 16,-1 1-1-16,-3 5-10 0,-2 0 5 16,-12 0-3-16,16 0 7 0,16 14-8 0,-22-6-1 15,0 3 5-15,4 3-16 0,2 1 23 0,-8 2-10 16,5 0-2-16,-2 3 4 0,0-2-1 15,-5 3-4-15,3-2-1 0,-1 1 3 0,2 1 6 16,-4-4-20-16,1 0-13 0,-2-4-24 0,-1-3-33 16,-2-3-44-16,1 0 11 0,-3-1-271 15,3-2 14-15,-2-2 16 0,0-2 26 0,2 0 15 16,-3 0 11-16</inkml:trace>
  <inkml:trace contextRef="#ctx0" brushRef="#br0" timeOffset="153745.6">20009 15720 696 0,'0'-3'261'16,"0"2"-38"-16,0 0-36 0,3 1-26 16,-1-3-10-16,5 3-15 0,11 3-26 0,-2 1-9 15,-16-4-32-15,30 8-10 0,-16-4-3 0,0 6-5 16,-5-6-35-16,-2 2 19 0,-2-1-14 15,2 0 5-15,-5 0-7 0,0-1-5 0,-2 2 8 16,0-2-19-16,0-4 20 0,0 0 5 0,-16 22-12 16,4-12-19-16,-1 2-2 0,-5-3 11 0,1 1 0 15,1-2-13-15,2 0 12 0,2-1-1 16,2 0 6-16,2-3-12 0,2 0 8 0,1 0 3 16,2-1-6-16,-1 0-2 0,3 0 19 15,0-1-19-15,1-2 10 0,0 0 17 0,0 0-31 16,11 12 12-16,6-9-10 0,0 0 7 0,4-3 2 15,5 1-21-15,-13-1-11 0,7 0-61 0,34-9 7 16,-24 6-68-16,0-6-88 0,-1 0-144 16,2-2 39-16,-2-1 4 0,-1-3 11 0,0-1-55 15</inkml:trace>
  <inkml:trace contextRef="#ctx0" brushRef="#br0" timeOffset="153933.04">20435 15608 486 0,'0'0'318'0,"0"-3"-50"15,1 2-44-15,3 0-15 0,0-2-38 0,2 2-15 16,11-4-5-16,-2 4-27 0,4-1-36 0,3-2-57 16,-5 2-48-16,7 0 1 0,-2-2-247 15,-2 0-113-15,2-2 22 0,-2-1 50 0,-2 1-24 16</inkml:trace>
  <inkml:trace contextRef="#ctx0" brushRef="#br0" timeOffset="154282.41">20926 15316 493 0,'6'-4'207'0,"12"0"-36"16,-6 1-24-16,-2 6-6 0,-10-3-16 0,10 0-35 15,-1 0 3-15,10 17-15 0,-7-5-2 16,-5 0 2-16,1 1-5 0,-6 3-4 0,-2-3-10 16,0-3 5-16,0 4-15 0,-17 17-16 0,5-12 16 15,-2 0-19-15,-1-4 11 0,-2 1-20 16,-2-1 26-16,-2 0-4 0,-1-1 5 0,2-3 0 16,4 1 4-16,0-3 11 0,7-3 4 15,-1 2-13-15,0-2 17 0,5-2-14 0,2 0 19 16,2-3 1-16,1-1-9 0,0 0 24 0,25 7-13 15,-2-2-17-15,4-3 17 0,4-2-11 0,2 3-30 16,2-3 36-16,-19 0-8 0,14 0-37 16,2 0-21-16,6 0-17 0,36-17-65 0,-37 10-47 15,2-2 12-15,-2-4-260 0,-7 1-56 16,-2-5 37-16,-2-2 0 0,-7-1 24 0,-1 1 17 16,-5-4 11-16,0 0 28 0</inkml:trace>
  <inkml:trace contextRef="#ctx0" brushRef="#br0" timeOffset="156603.27">22242 12804 257 0,'0'0'146'0,"-15"0"-23"16,15 0-17-16,-27-17-14 0,19 17-10 0,-9 2-8 16,8-2-10-16,-4 0-6 0,-3 0 12 0,0 0-10 15,0 0-4-15,1 0 0 0,0 0 16 0,-7 0-3 16,2 0-29-16,-1 0 9 0,-5 0 3 16,1 0-5-16,-27-7-7 0,21 3-4 0,2 3 1 15,-5 1-13-15,1-2-5 0,4-1-22 0,-7 2 13 16,0 1-28-16,2 0 43 0,12 0-13 15,-2 0 10-15,-7 0-16 0,-2 0 31 16,-30 9-50-16,30-7 40 0,-4-2-8 0,6 4-23 16,-6-1 5-16,1-3-13 0,2 4 26 15,-6-3 8-15,21-1-36 0,-13 0 3 0,-3 0 25 0,-6 0 16 16,-3 0-36-16,-1 0 3 0,-4 0 12 16,0 0 3-16,3 0 0 0,-52-7 21 0,50 2-16 15,-3 5-33-15,1-4 25 0,-1-2 4 16,2 4 1-16,-1-3-9 0,1 0-2 0,-2 0 25 15,2-2-50-15,0 0 32 0,3 2-4 0,-2-5-21 16,0 6 24-16,1-4 0 0,3 5 13 0,-1-4 2 16,1 0-18-16,6 0-32 0,-1 4 23 0,1-4 1 15,0 1-28-15,-4 3 12 0,5-2 20 16,1 2 29-16,-2 2-19 0,3-3-10 0,-1 1 3 16,0 2-16-16,3-2 22 0,0 0-3 15,-3 1-9-15,3-3 1 0,1 3-24 0,-4-1 31 16,1-1-20-16,2 1 21 0,-1-1 3 15,-1 1-38-15,-1 1 31 0,-1-3 8 0,-1 2 0 16,-2 0 1-16,-2 1-32 0,3 0 43 16,3-3-7-16,-3 3 9 0,1 0 4 0,2-1-36 15,-2-1 11-15,-1 2 0 0,-1-2 9 16,0 1-6-16,-2-1-18 0,0 1 21 0,-1-1 19 16,2 3-11-16,-2-3-35 0,3 4 30 0,1-3-3 15,-3-1 0-15,2 2 1 0,0 1-14 0,-2 0-2 16,4-2 14-16,-2 3-5 0,-1-3-2 15,2 3 2-15,-1-1 5 0,-1 0-29 0,1-2 4 16,-2 1 29-16,-1 1 9 0,-2-1-19 16,0 0 7-16,3 0-36 0,-1 1 3 0,-1 1 21 15,2 0 20-15,-1-2-10 0,2 2-7 0,-4 0-15 16,7 0 19-16,-6-2 5 0,24 2 3 16,-11 0-17-16,-6 0-19 0,-6 0 32 0,3 0-5 15,-4 0 8-15,-2 0-20 0,-1 0 16 16,-3 0-5-16,0 0-11 0,0 0 14 0,-2 0-14 15,0 5 18-15,4-5 9 0,-4 0-17 0,-45 13-30 16,46-12 8-16,2 2 22 0,3-1 8 16,-4 0-7-16,4-1-26 0,-5 3 37 0,5 1-13 15,-1-5 8-15,0 4-16 0,2 0 8 0,-3-2-4 16,5 3 7-16,0-3-29 0,-4 3 43 16,3-2-42-16,-2 1 32 0,1-1-9 0,0 4 7 15,2-5-2-15,-1 2 0 0,3-1-8 0,0 0 5 16,1 0 6-16,4 0 14 0,0-2-38 0,-6 4 15 15,4-2 6-15,0 1 17 0,5-1-22 16,-3-1-23-16,2 2 29 0,-1-1 2 0,1 2-9 16,-1-2 7-16,1-2-2 0,-1 3-1 15,1-1-4-15,-1-1-24 0,1 2 29 0,1-3-4 16,2 1 4-16,0 4-11 0,-1-3 29 0,2 1-28 16,0-1 12-16,2-1 3 0,6-1-16 0,-2 2 1 15,1 0 9-15,2-2-9 0,1 2-15 16,-2 0 39-16,-1-1-24 0,5 5 8 15,-2-5-1-15,0-1-18 0,0 3 31 0,2-1-2 16,2 1-31-16,0-1 13 0,4-1 0 0,2 1 1 16,-1-1 11-16,5-1-2 0,-3 1-15 15,-4 3 6-15,5-1 10 0,1 0-10 0,0-1-17 16,1-1 24-16,2 1 4 0,-1 1-31 0,1-1 47 16,1 2-17-16,-8 3 1 0,5-1-5 0,-2 0-6 15,-2 3 11-15,5-1-27 0,-4 1 22 16,2 0 17-16,0-4-14 0,4 2-8 0,-6 4-10 15,3 0 14-15,-2-1 4 0,-1 1-28 16,3 2 20-16,-3-1 7 0,5 0 6 0,-2 2 4 16,1 1-5-16,-2-1-3 0,3 2-22 15,0 0 20-15,3-2-6 0,-3 3 18 0,3 3-4 16,1 0-8-16,-1-1 4 0,1-8 1 16,0 5 1-16,0 4 0 0,0 1-4 0,10 26 1 15,-9-21-6-15,1-3-15 0,-1 5 21 0,-1-2 6 16,1 0-24-16,-1 2 10 0,0-3 17 15,0 1-3-15,0-13-2 0,0 6-1 0,0 4-15 16,0-1 20-16,0 2 6 0,0 0-20 0,0 1-6 16,12 25 17-16,-11-24-11 0,3-3 0 0,0 5 4 15,1-3-8-15,1 1-5 0,1-1 21 16,-2 3 5-16,3-2-6 0,-2 0 15 0,-2 2-12 16,2-3-31-16,-2 1 4 0,1 0 23 15,-1 2-6-15,-2-3-19 0,-2 6 21 0,2-3-9 16,-1 0 6-16,0 0 7 0,2 2 4 15,-1-2-23-15,0 1 13 0,0 0 7 0,-1-3-15 16,2 1 9-16,1-1-7 0,-2 0 9 16,2 0-6-16,1-2 7 0,-2 1-4 0,1 0-1 0,1-3 11 15,0 2-8-15,1 0 7 0,-1 2-8 16,-1-2-4-16,0 0-5 0,2-3-1 16,-1 3 8-16,3 0 10 0,-5 0-29 0,3 0 28 15,-2 0-32-15,1-1 22 0,-2-1 0 16,-2-1 7-16,5 1-6 0,-3-3 1 0,1 2-27 15,-3-1 8-15,2-2 20 0,-1-1-20 0,0-1 25 16,3 0-20-16,-3-2 17 0,-2-5-6 16,3 7-18-16,-3-10 5 0,0 2 20 0,0 4-19 15,0 0 16-15,0-2 3 0,10 18-6 0,-6-17-12 16,-2 0 12-16,2 3 5 0,1 1-4 0,-5-6-8 16,0 1-7-16,3 0 21 0,-2-2-5 15,-1-1 3-15,0-1 4 0,1-2-19 0,-1 0 13 16,2-1-2-16,-2 1 5 0,0-2-9 15,0 2 6-15,0-1 28 0,0-4 5 0,0 0 9 16,0 0-5-16,0 0-9 0,-15 12 7 16,10-11-5-16,-11 3 2 0,-1-1 16 0,-3-3 2 15,-6 0-8-15,-1 0 9 0,-1 0-10 16,15 0 3-16,-8 0 7 0,-7 0-3 0,-30-9 13 16,27 6 14-16,1-1-37 0,0-2 0 15,5 3 19-15,2-2-25 0,1-3 10 0,3 2-20 16,3 0-56-16,4-1-66 0,4 0 9 0,2-1-278 15,4 2-89-15,2 6 57 0,0-8 28 16,0 2-46-16,11-14 24 0,-3 0 82 0,3 2 41 16</inkml:trace>
  <inkml:trace contextRef="#ctx0" brushRef="#br0" timeOffset="167798.97">10514 16719 275 0,'-15'0'85'0,"15"0"-3"0,-39-24 5 16,24 23-30-16,5 1 18 0,-2 0-29 15,-2 0-3-15,-19 10-6 0,16-8-5 0,-3 3 34 16,1 0 7-16,3-1-18 0,0 3 15 0,1 0-12 16,2 4 0-16,0-3-5 0,1 0-6 15,2-2-7-15,1 4-3 0,6-1-6 0,0-4-23 16,-1 3 17-16,-2-1-15 0,6-1 17 0,-2-1 1 15,2-5-8-15,0 0-4 0,0 13 10 16,18 11-28-16,-9-19 12 0,4 5-5 0,-1-2-18 16,6-1 10-16,0 0 1 0,4-3 20 0,0-1-1 15,2 1-22-15,-1 1 35 0,4 0-16 16,-5-2 0-16,3 2-28 0,-6-1-5 0,2-1 16 16,0-1 13-16,-5 2-8 0,0 2-3 0,-4-1 34 15,2 2-24-15,-4 1 6 0,1 1 14 0,-1 3-21 16,-4-4 7-16,-2 1-4 0,1 5-23 15,-1-2 22-15,2 2-6 0,-6-1 15 16,0-3 1-16,0 4-5 0,0-1 5 0,0-1-2 16,0 2 19-16,0 3-10 0,-14 15 20 0,7-21-39 15,-1 4 38-15,-5-1 9 0,-1 3-10 16,-2-4-5-16,-3-1-12 0,-5 0 12 0,0-2 4 16,1 1 0-16,0-1-8 0,-4 0 6 0,1-3-4 15,-1 0 10-15,5-1 0 0,-2-4 4 16,2 2 10-16,-3-2-3 0,9-2-7 0,8 0 5 15,-7 0 7-15,2 0-9 0,-3 0-10 16,-15-13-20-16,19 11 3 0,2-1 11 0,2 2-18 16,3-1 5-16,1 0 4 0,1-1-4 0,0 1-17 15,-1 1-25-15,3-1-24 0,-3 0-46 0,3 2-29 16,-3-1 11-16,4 0-112 0,0-1-58 16,0 1 23-16,2-1-156 0,1-1 26 0,0-1 21 15,6-4 8-15,7-1 6 0</inkml:trace>
  <inkml:trace contextRef="#ctx0" brushRef="#br0" timeOffset="168225.49">11101 16940 251 0,'-4'-1'253'0,"1"-2"-47"16,1 1-23-16,0 0-26 0,2 2-16 0,2-1-13 16,0-1-22-16,5 2 2 0,-1-2-3 0,13 1-22 15,4-1 10-15,4 0-8 0,5 1 1 0,-3 0-23 16,2 1-6-16,0-2-9 0,-2 1 12 16,0-1-13-16,-4 2-3 0,-2 0-18 0,0 0 8 15,-3 0 4-15,-3 0-7 0,-1-2-20 0,-8 2 1 16,-8 0-40-16,8 0-6 0,-8 0-43 15,8 0 8-15,-8 0-105 0,8 0-82 0,-8 0-98 16,0 0 25-16,0 0-26 0,7 0 6 0</inkml:trace>
  <inkml:trace contextRef="#ctx0" brushRef="#br0" timeOffset="168466.19">11334 17085 307 0,'-5'0'197'0,"3"1"-46"0,-2 2 7 0,4-2 12 16,-1 0-25-16,2-1 4 0,3 3-13 0,0-3 12 15,3 0-21-15,14 0-21 0,1 2 5 0,-10-2-21 16,5 0-19-16,5 0 0 0,1 0-4 16,3 0-16-16,-4 0 7 0,0 0-7 0,-2 0-13 15,-2 0-7-15,-2 0-31 0,-5 0-26 16,-1 0-61-16,-2 0 7 0,6-11-116 0,-11 9-155 15,3 0 23-15,-3 0 21 0,-1 0 17 16,-2-1 8-16</inkml:trace>
  <inkml:trace contextRef="#ctx0" brushRef="#br0" timeOffset="169055.7">13086 16693 380 0,'-3'-3'281'0,"1"1"-57"16,2-1-30-16,-1 0-29 0,-1 2-9 16,1 1-21-16,1 0-15 0,0 2-34 0,0 3 7 15,1 1 6-15,4 12-7 0,0 0-6 16,-1 1 0-16,0 3-2 0,1 1-7 0,-2-1-10 15,3 2-4-15,0 0 5 0,-4-1-7 0,2 1-7 16,-2 2-7-16,1-5 12 0,-1 2-12 16,2-3 4-16,-3-2-24 0,2-1-3 0,1-1 2 15,-2-1-2-15,1-5 4 0,-3-1-12 16,0-9-24-16,0 0-13 0,0 5-51 0,0-5-63 16,0 8 14-16,2-11-310 0,1-2 30 0,5-5 24 15,1-6 26-15,-3 1 14 0,2 1 35 16</inkml:trace>
  <inkml:trace contextRef="#ctx0" brushRef="#br0" timeOffset="169474.23">13422 16749 489 0,'1'-1'247'16,"-1"-2"-31"-16,-1 3-41 0,2 0-26 15,-2 3-26-15,1-2-19 0,-1 2 24 0,-1 2-35 16,-5 9 5-16,4-4-12 0,-4 3-5 0,1 2-16 16,1 1-10-16,-1 1-6 0,0-2-2 15,-2 0 1-15,4 3-2 0,-2-2-2 0,-1-2-13 16,5-2-11-16,-2-3-6 0,4-1 9 16,-3 1-1-16,2-5-18 0,-1 1 16 0,2-2 2 15,0 1-4-15,0-4 1 0,0 0-11 0,0 0 19 16,14 9-10-16,5-5 7 0,-1-8-10 0,-8 4 0 15,9 0-15-15,24-10 13 0,-18 3 1 16,-1 0-21-16,-1 3 16 0,0-4-6 16,-1 2 5-16,2-2-11 0,-5 2 12 0,3 1 7 15,-6 0-7-15,0 1-9 0,-2 1 2 16,-4 0 6-16,-2 1-4 0,1-1-6 0,-2 1 2 16,0 1 0-16,-2 0 3 0,-1 1-4 0,1 0-21 15,0-3-1-15,-1 3-10 0,-2 0-28 16,1-2-31-16,-1 2 22 0,-2 0 8 0,0 0-84 15,0 0-3-15,0 0-61 0,7-1-66 0,-7 2 21 16,0-1 18-16,-3 0-64 0,2-1-22 16</inkml:trace>
  <inkml:trace contextRef="#ctx0" brushRef="#br0" timeOffset="169809.89">13614 16837 210 0,'-4'-1'217'0,"1"-2"-27"16,-2 2-33-16,2 1-6 0,0-1-19 0,2 0-17 16,-1-1-43-16,0 1 34 0,2 1-6 15,-4-2-30-15,4 2 9 0,0 2-45 0,0-1 31 16,0 2 2-16,1 1-24 0,1-1 6 0,-1 3 22 16,3-1-2-16,2 11-10 0,-1 2-8 0,-4 2 8 15,2 1 9-15,2 1-13 0,-1 2 16 16,0 1-4-16,1-1-7 0,0 5-9 0,-1-1 12 15,0 1-6-15,-2-2-5 0,2 1-10 16,-4-1-1-16,1-2-3 0,1-3 2 0,-1-1 0 16,1-3-15-16,0-6 9 0,0-1-11 15,-2-3 14-15,2-2-23 0,-1-1 7 0,-1-1 5 16,0-1-10-16,0-3-20 0,0 0-47 0,0 0-43 16,0-3-30-16,0-1 10 0,0-2-248 0,2 1 26 15,0-12-56-15,-2 7 14 0,9-17 19 16,-3 9 9-16</inkml:trace>
  <inkml:trace contextRef="#ctx0" brushRef="#br0" timeOffset="170340.95">14094 16758 367 0,'-1'-1'198'0,"-3"0"-25"0,0 1-40 0,3 0-7 16,0 0-44-16,0 0 26 0,1 0-36 0,-2 0 36 16,4 1-15-16,-1-1-12 0,-1 3-18 0,2-1 3 15,3-1 14-15,1 1 1 0,-1 1-9 16,13 6-8-16,-3-2-6 0,4 0-23 0,-2 4 17 15,2-2-26-15,4 0 27 0,-1-1-26 0,0 1 3 16,3 0-1-16,-1-1-1 0,-1 0-3 16,2-1 0-16,-5-2 2 0,2 4-7 0,-4-1-17 15,2-1 17-15,-1-3-3 0,-5 1-22 16,-3-1 15-16,-3-2 3 0,0 0-5 0,-4 1-2 16,3 0 9-16,-5-3-14 0,2 0-7 15,-4 0-3-15,0 0-33 0,0 0 5 0,0 0-61 16,0 0-17-16,0 0-5 0,6-6-61 15,-7 3-61-15,-2 2 19 0,-2-2 18 0,3 1-125 16,-1-2 8-16</inkml:trace>
  <inkml:trace contextRef="#ctx0" brushRef="#br0" timeOffset="170702.52">14342 16675 348 0,'-5'0'143'0,"-1"3"-18"0,-7 5-11 0,1-1-40 16,0 4 31-16,-1 1 9 0,3 3-26 15,-3 2-28-15,4 0 26 0,-1 1-8 0,-3 2 11 16,3 0 3-16,-1 1-20 0,2 1-36 16,1-2 25-16,0-3 0 0,-1 4-9 0,1-6-13 15,1 4 5-15,-4083-3 7 0,8167-3 10 0,-4082-3-12 16,1-1-2-16,1-3-11 0,2 1 0 16,0-4 1-16,0 1-11 0,-2-2 9 0,3 0-30 15,0-2-46-15,0 0 5 0,4 1-146 16,-3-3-208-16,-1-1 26 0,1-1 20 0,2 1 10 15,0-4-7-15</inkml:trace>
  <inkml:trace contextRef="#ctx0" brushRef="#br0" timeOffset="202891.29">15008 16818 217 0,'0'13'143'0,"0"-13"-23"15,0 0 35-15,0 0-66 0,0 0 17 0,0 0-10 0,0 0-1 16,0 0-35-16,0 0 9 0,0 0-3 15,-5-11-12-15,5 8-14 0,3-1 7 0,-1 0-24 16,-1 1-3-16,2-1 0 0,0 0 13 16,-1 0-29-16,2 0 37 0,1 1-24 0,0-1-18 15,0 3 12-15,2-2-2 0,-1 1 0 0,0 2-2 16,0-1 0-16,-6 1 16 0,0 0-2 16,14 0-2-16,15 13-2 0,-16-8-11 0,-4 4-16 15,3 0-1-15,-6-1 19 0,0-1-10 16,1-1 15-16,-4-1-18 0,1 3 0 0,-4-3 2 15,3 1-12-15,-3-6 25 0,0 0-1 0,0 9-1 16,0-3-2-16,0 2-6 0,-12 11 12 16,5-3 0-16,2-7-2 0,-2-2 0 0,-2 3 3 15,2-4 8-15,0 1-37 0,-2 1 23 0,0-2 4 16,3 0-11-16,-7 3-1 0,5 0 6 16,-2 0-19-16,-1-3 3 0,3 1 34 15,4-5-12-15,0 3 14 0,-1-3-36 0,2 1 21 16,-1 0-3-16,2 1 7 0,2-3 0 15,-1 1 3-15,1 2-33 0,0-3 35 0,0-1 2 16,0 0-33-16,0 0 25 0,10 7 4 0,-5-6 16 16,3-1 1-16,0 0-11 0,0 1-13 0,4-1-8 15,0 0 1-15,2 0 22 0,2 0-17 16,2 0-7-16,0 0 10 0,1 0 14 0,16-12-17 16,-19 8 6-16,-1 3-10 0,2-1-6 15,-4 0 1-15,1 1 10 0,-2-1-29 0,-6-1 42 16,4 2-18-16,-2 0 2 0,-2 1-24 0,11-6 7 15,-7 2-8-15,-1 4 22 0,-1-2 12 0,1 0-33 16,-3 2 20-16,-1-1 9 0,-1 1-41 16,1-2 14-16,0 2-39 0,2 0 8 0,-2 0-86 15,-1-3-23-15,1 3-100 0,-1-2 21 16,-4 2-112-16,0 0 5 0</inkml:trace>
  <inkml:trace contextRef="#ctx0" brushRef="#br0" timeOffset="203378.13">15415 16783 408 0,'-3'-4'169'0,"1"2"0"0,1-1-22 16,-3 1 12-16,2-1-17 0,0 2-17 15,2 0-16-15,-2-1-12 0,2 0-17 0,-3 1 4 16,1 0-7-16,2 0-20 0,-1 1-20 0,2 1-4 16,-1-1 12-16,0 1-24 0,0 2 14 15,2 1-8-15,-1 1 15 0,1 0-9 0,0-1-20 16,2 11 33-16,1-5-3 0,-3 0-7 15,5 5-21-15,-6 1 14 0,8 0-6 0,-3-1 9 16,-1 3-10-16,5-4 3 0,-3 3-10 0,-3 0 17 16,1 0-5-16,3 1-9 0,-3 0-1 15,1-1 13-15,-1 1 0 0,-1 0 6 0,1-1-10 16,-3 0-11-16,3 0 9 0,0-1 6 0,-2-5-7 16,-1-1-19-16,0-1 5 0,0-2 12 15,-1-1-3-15,-1 0-13 0,3-3 16 0,-2 0-3 16,-1 2 0-16,1-3-3 0,0 0-6 15,-1 1 8-15,0-2-2 0,0 2-19 0,0 0-11 16,0-3-12-16,0 0-38 0,0 0-38 0,0 0 11 16,-9 5-164-16,5-5-152 0,0-3 27 0,1 3 23 15,0-1 19-15,-2-3 5 0</inkml:trace>
  <inkml:trace contextRef="#ctx0" brushRef="#br0" timeOffset="204161.21">15454 16439 320 0,'0'-3'114'0,"0"1"-16"0,0-1 12 15,3 0-14-15,0 1-30 0,0-3-9 16,1 3 22-16,3-1-27 0,8 0-4 0,-3-5-10 16,-5 5-3-16,3-1 2 0,-2 3 17 15,0-1-6-15,-2 1-4 0,0 1-14 0,-6 0-3 16,0 0-2-16,7 0-17 0,-7 0 1 0,8 0-1 16,6 12 13-16,-12-7-17 0,6 7 1 15,-4-2-13-15,-2-1 1 0,3-1 0 0,-5 3 1 16,0-4 16-16,0 1-3 0,0-8 23 15,0 6-4-15,-4081 1-3 0,8162 5-19 0,-4081 0-1 16,0-1 0-16,0-2 8 0,0 0-3 0,-9 6-3 16,9-9-1-16,-2 0-8 0,2-4-6 15,0 3 0-15,0-3 3 0,0-2 26 0,0 0 3 16,0 0-4-16,0 0 20 0,0 8-41 16,10-1 32-16,-6-5 3 0,4-2 2 0,-2 0-5 15,9-2-22-15,-5 2 16 0,6 0 11 0,2 0 5 16,19-10-15-16,-18 6 4 0,3 1 6 15,-3-2-10-15,0 3-5 0,-3-1 4 0,0-1 4 16,-4 0-21-16,-3 3 3 0,-1-1 9 16,0 2 1-16,-1-1 0 0,-4 1-17 0,-3 0 3 15,0 0-19-15,8 0 0 0,-8 0 2 0,8 0-119 16,-8 0-86-16,13 12 17 0,-11-9 18 0,-1-3 15 16,-2 1 13-16,0-1-169 0</inkml:trace>
  <inkml:trace contextRef="#ctx0" brushRef="#br0" timeOffset="205609.1">16680 16808 481 0,'0'0'192'16,"-12"0"-13"-16,12 0-26 0,0 0-4 0,0 0-35 15,-29 4-4-15,25-4-6 0,4-1-13 16,0-1-6-16,4 1-14 0,2-1-12 0,-1 1-15 15,16-2 24-15,1-1-17 0,6 0-9 0,-5 0-18 16,3 0 19-16,0 0-4 0,0 1-29 0,-2-2 22 16,2 2 0-16,1-1 9 0,-1 2-41 15,-2-3 3-15,-5 0 19 0,3 2 12 0,-8 0-18 16,-1 3-13-16,-4 0 16 0,-1-1 3 16,-1 1-7-16,-3-3-12 0,1 3 8 0,-3 0-1 15,2-2-2-15,-1 2 2 0,2 0 5 0,-3-1-26 16,1 1 21-16,-2-1-4 0,-1 1-59 0,0 0 12 15,0 0-37-15,0 0 8 0,0 0-72 16,7-3-37-16,-9 1-101 0,2 2-63 0,-2 0 24 16,2-2-11-16</inkml:trace>
  <inkml:trace contextRef="#ctx0" brushRef="#br0" timeOffset="205972.94">16880 16638 574 0,'-4'-2'154'0,"3"2"-33"0,0-2-44 16,-1 2-3-16,4 0-5 0,-2 2 14 0,0 0-3 16,1 1 7-16,-1 1-52 0,0 2 26 0,1-1-28 15,-1 2 24-15,9 8 7 0,-5 2-13 16,1 2-6-16,-3 0 11 0,2 0-22 0,2 1 14 15,0-1 3-15,-1 2 2 0,-1 0-11 16,5 0-4-16,0-1 11 0,-2-1-12 0,0 0 11 16,-1 0-19-16,3-3-18 0,-5 2 21 15,5-2 12-15,-7-4-9 0,-2-3-2 0,0 1-10 16,0-3 9-16,3 2 4 0,-3-4-5 0,0-4-13 16,0 5 5-16,0-2 1 0,0 0 1 0,0-4-13 15,0 0 7-15,0 0-2 0,0 5-2 16,0-5-13-16,0 0-49 0,0 7-38 0,0-7 9 15,0 0-301-15,0 5 26 0,0-5-17 16,-3 9 4-16,7-11 10 0,0 0 69 0</inkml:trace>
  <inkml:trace contextRef="#ctx0" brushRef="#br0" timeOffset="206381.8">17677 16816 254 0,'0'-4'262'15,"-1"1"-31"-15,1 0-48 0,0 2-57 0,1-1 9 16,-1 2-12-16,3 2-11 0,-3-1-24 0,3 2-7 16,-2 1 22-16,4 3-22 0,0 6-7 15,3 3 5-15,0 0-12 0,0 0 6 0,-2 1 2 16,0 2-18-16,-1 0 8 0,4 0 0 0,-3-1-12 16,2 1-7-16,1 1 1 0,-3-1-14 15,2-2 10-15,-4-3-6 0,-1 3-1 0,1 0 1 16,4-5-20-16,-4 0 11 0,-1-5-13 0,-2-1 19 15,0 1-24-15,0-2 9 0,2-1-17 0,-2-1-7 16,2-1-32-16,-2-2-40 0,4 0 8 16,-5 0-141-16,0 0-143 0,16-14 24 0,-10 6 23 15,-2-1 23-15,2-6-60 0,1 1 6 0</inkml:trace>
  <inkml:trace contextRef="#ctx0" brushRef="#br0" timeOffset="206946.48">18055 16817 317 0,'-4'-2'217'0,"4"-1"-56"0,-1 2-52 0,-1 1 26 15,2 0-22-15,-1 1-8 0,0 2-22 0,2 0-13 16,0 2 4-16,1-1 23 0,-1 2-16 15,8 5-14-15,0 3-12 0,-3-1-6 16,4-1-19-16,4 0 20 0,-2-4-9 0,-2 4-9 16,4-3 7-16,-2-1-4 0,7-3 2 0,-5-1-20 15,5 2 2-15,4-5-4 0,-9 0 9 0,9-1-12 16,-14 0 2-16,5 0 4 0,3 0-2 16,15-13-11-16,-21 6 20 0,3 0-8 15,-6 0-2-15,-2 0-28 0,-2 2 18 0,-3 0 8 16,1-2 17-16,-2 0-2 0,0 7-23 0,0 0-1 15,0-7-15-15,-13-13 6 0,9 12 14 0,2-1 3 16,-2 4-14-16,1 0 6 0,-3-1-2 16,2 2 12-16,3 2 16 0,-1 0-10 0,-3 1-17 15,3-2-19-15,1 3 2 0,-2-1 25 0,0 1-14 16,3 0 7-16,0 0 7 0,0 0-6 16,0 0-4-16,-6 12 1 0,7-7-8 0,-1 2 24 15,3 7-13-15,3 2 15 0,-2 0 0 0,4-2-1 16,-1 4-8-16,-2 2 13 0,3 1-8 15,-3-2 4-15,7 3-12 0,-7-1 7 0,5-3 8 16,-2 3-4-16,-2-4 0 0,0 7 5 0,0-8-10 16,-2 0-2-16,4 0 5 0,-5-6 2 0,-1 0-16 15,0-3 4-15,0-4-3 0,-2 3 9 16,3-3 0-16,-3 1-12 0,0-1-4 0,0-2 14 16,0 2-25-16,0-3-16 0,0 0-46 0,0-1 6 15,0-1-116-15,-1-2-105 0,2 3 23 16,-1-4-130-16,0 0 20 0,3 0 82 0,-1 0 5 15</inkml:trace>
  <inkml:trace contextRef="#ctx0" brushRef="#br0" timeOffset="207321.21">18814 16808 328 0,'1'0'185'0,"4"0"-47"0,-1 0-8 16,2 1-19-16,7 7 4 0,4-2-5 15,-3-2-46-15,6 2-6 0,-2 3 40 0,3-2-40 16,-3 1-12-16,2-1 3 0,-1-5 4 16,-2 5-16-16,-2 1-12 0,-2-2 29 0,2 0-13 15,-4-1-8-15,-3-3-9 0,0 3 20 16,-3-3-27-16,1 1 5 0,-1-2-18 0,0 0-6 16,-2 0 15-16,-1 1-6 0,0-2-16 0,1 2 1 15,-3-2-48-15,0 0-51 0,0-2-8 0,-3 2-71 16,-1-3-68-16,1 2 16 0,-2-2 13 0</inkml:trace>
  <inkml:trace contextRef="#ctx0" brushRef="#br0" timeOffset="207702.21">19002 16733 510 0,'-3'-2'113'0,"3"1"-10"0,-1 1 13 0,0 1-24 15,0 1-3-15,-2-1 2 0,0 3-44 16,1 1 24-16,-6 7-3 0,-1-2-3 0,2 4-13 16,4-3 5-16,-3 4 10 0,0-2-43 0,-4 4 16 15,5 0 17-15,-3 0 1 0,-1 0-3 16,-4-3 7-16,1 1-27 0,4 2 25 0,-2-2-7 15,0 1 0-15,3-2 12 0,-3-1-23 16,1 1 1-16,1 1 10 0,2-5-20 0,2-3-3 16,1-1 7-16,-1 0-6 0,0-2-11 15,1 1-12-15,3-2-3 0,-2-1 26 0,0-1-11 16,2 1-10-16,-1 2 5 0,0-3 5 0,0 0-13 16,-1-1-4-16,2 0 10 0,0 0-28 0,0 0-68 15,2-6 10-15,0 4-75 0,-1-1-72 0,1 0 19 16,0-1-193-16,2 0 42 0,-1 0 9 15,4-8 2-15</inkml:trace>
  <inkml:trace contextRef="#ctx0" brushRef="#br0" timeOffset="208700.29">19392 16730 315 0,'0'0'116'16,"-14"-14"55"-16,14 14-17 0,0 0-19 0,0 0-13 15,0 0-40-15,0 0 3 0,0 0 17 0,0 0-55 16,0 0 35-16,0 0-16 0,0 0-22 16,0 0 10-16,0 0-4 0,0 0-27 0,0 0 17 15,0 0-5-15,0 0-20 0,-6 0 19 0,12 15 17 16,-3 2-12-16,5-4 0 0,-1 5-6 15,1-3-3-15,-2 0 13 0,0 1-37 0,-2 2 29 16,1 0-3-16,5-2-10 0,-3 2-2 0,-6-6-9 16,2 3 6-16,4-1-20 0,-4-3 25 15,3-2-17-15,2 2-14 0,-8-1 24 0,2-2 13 16,-2-8-28-16,0 0 4 0,0 7-3 0,0 0 4 16,0-7 0-16,0 5 17 0,0-5-24 0,0 0-29 15,0 7 2-15,11-2-110 0,-10-6-47 16,0-2-83-16,0 0 19 0,4 0-102 0,-2-1-26 15,-1 1 31-15</inkml:trace>
  <inkml:trace contextRef="#ctx0" brushRef="#br0" timeOffset="209220.2">19678 16715 328 0,'-3'-3'146'0,"-1"3"1"0,2 0-18 16,0 2-21-16,-4-2 1 0,4 2-29 16,0 1 9-16,0 0-14 0,-1 1-28 0,2 1 9 15,1-2 8-15,-1 4-42 0,2-3 37 16,-1 1-12-16,1 1-5 0,2-1-22 0,-3-5 22 15,0 0 4-15,8 15-12 0,-4-12-13 0,7 8-11 16,-2-5 10-16,0-3 1 0,8 3-21 16,-7-3 2-16,2 1 16 0,3 1-2 0,-1-2-13 15,-4 0-2-15,-1-3 21 0,0 2 15 16,0 0-27-16,-3-2-27 0,1 3 36 16,7 2 1-16,-4-3-22 0,0 1 18 0,-2 1 4 15,-2 1-23-15,-1 0 2 0,0-2-17 16,-1 1 36-16,-2-1-14 0,3-1 7 0,-2 4-16 15,-1-4 20-15,1 4-20 0,-1-2 3 0,-1 2 16 16,0-1 5-16,1 0 2 0,-2-5-24 0,0 0 22 16,0 10 8-16,0 1 8 0,-19 12-19 15,13-15-2-15,-1 2-15 0,-5-2 23 0,3-1-17 16,2-2 4-16,-2 0 6 0,2-2 5 0,0-1-25 16,1 1 29-16,-8 1-28 0,2-1 20 0,3 1-21 15,3-3 12-15,-2-1-30 0,0 1-13 16,2 0-30-16,-1-1 12 0,7 0 6 15,0 0-109-15,-9 0-41 0,9 0-86 0,-23-14 22 16,13 9-84-16,7-3 11 0</inkml:trace>
  <inkml:trace contextRef="#ctx0" brushRef="#br0" timeOffset="209480.45">19605 16720 310 0,'4'-1'154'16,"4"-2"-26"-16,-3 3-27 0,12-5 33 0,1 2-31 16,2-1-7-16,-2 1-16 0,2 1-36 15,-1-2 23-15,-2 2-15 0,-3 1-18 0,-3-1 34 16,-1 0-20-16,-4 1-15 0,0-1-18 0,1 0-16 15,-5 1 4-15,3 0 0 0,-3-1-98 16,0 0-66-16,-2-1-121 0,0 2-45 0,1-4-3 16</inkml:trace>
  <inkml:trace contextRef="#ctx0" brushRef="#br0" timeOffset="209919.44">20004 16453 212 0,'5'-5'170'0,"7"-2"-30"0,-3 0-22 16,0 4-14-16,1 0-48 0,-1 1-7 0,-4 2 19 15,4 0-8-15,-9 0-26 0,5 0 1 0,1 0-4 16,1 0 13-16,-7 0-6 0,27 13-11 16,-18-7-4-16,-3-1 9 0,-1 2-3 0,-1-2-3 15,-2 1 13-15,0 0-13 0,-2-1-17 0,0-5 29 16,0 7 9-16,0 2 16 0,-16 16-29 16,9-13 19-16,-1-1-35 0,3-2 32 0,-5 1 0 15,3-3-17-15,1 0 19 0,2 0-3 0,1-4-9 16,0 1-19-16,1-2-1 0,1 1 16 15,0 0 4-15,-2 1 11 0,3-3-25 0,0-1 7 16,0 0 18-16,0 0 9 0,14 8-12 0,4-4-12 16,3-2 16-16,4-2-23 0,-10 0-8 15,6 0-10-15,5 0 15 0,4 0-18 0,2 0-15 16,-2 0-42-16,2 0 5 0,-5 0-141 16,2 0-168-16,-4 0 22 0,0-6-47 0,12-6-9 15,-28 6 3-15</inkml:trace>
  <inkml:trace contextRef="#ctx0" brushRef="#br0" timeOffset="211551.08">13982 17701 337 0,'0'-13'165'0,"-13"13"-36"15,13 0-21-15,0 0-16 0,0 0 20 0,0 0-29 16,0 0-3-16,0 0-4 0,-14 0-30 0,14 0 10 16,0 0 10-16,0 0-36 0,0 0 14 15,0 0-7-15,0 0 0 0,8-26-10 0,11 25-2 16,3 0 20-16,2-2-24 0,-1-2-36 16,5 4 38-16,4 0-17 0,-1-1-16 0,1 2 15 15,-1-3 11-15,4 2-3 0,1-2-21 0,-3 1 12 16,4 0 12-16,-1 1-29 0,4-2 3 15,2 1 27-15,1 2-2 0,3-3-10 0,-2 0-5 16,2 2-3-16,-2-2 33 0,-1 1-23 0,-1 0 7 16,-4 1-6-16,3-3 4 0,-4 3-5 15,0 0-19-15,-1-2 33 0,-3 1-11 0,4 1 18 16,-2-1-30-16,1-1-23 0,-3 3 32 16,3-1 9-16,-2-1-21 0,4 2 10 0,-3-2 2 15,3 0-12-15,-2 1 6 0,5 1 3 0,1-1-23 16,-23 1 22-16,12 0-29 0,4 0 42 15,2 0 9-15,1 0-48 0,-2 0 0 0,-4079 0 12 16,8164 0 17-16,-4081 0-16 0,-5 0 20 0,1 0-35 16,-1 0 23-16,0 0-23 0,1 0 24 15,0 0 10-15,0 0 8 0,-1 0-1 0,3 0 3 16,-6 0-9-16,3 0 1 0,-1 0 2 16,-1 0-34-16,0 0 45 0,2 0-20 0,0 0-3 15,-1 0 18-15,0 0-23 0,1 0 4 0,-2 0 0 16,4 0-11-16,0 0 14 0,-1 0-2 15,0 0-18-15,1 0 34 0,-1 0-8 16,2 0-14-16,-1 0-24 0,-1-6 32 0,1 6 6 16,-2 0 1-16,4 0 5 0,-5 0-8 15,2-7-7-15,35 0-19 0,-33 6 9 0,-1 0 34 16,-1-1-18-16,2 2-8 0,3 0-6 0,-3-1-18 16,2 0 35-16,2-1-3 0,-1 1-6 15,0 1 23-15,-1 0-32 0,1-3 15 0,-2 3-28 16,2-3 31-16,-1 2-27 0,-2 0 30 0,-2 1-37 15,1 0 31-15,1 0-22 0,-2-2 23 16,0 1 10-16,0 1 3 0,2-1-17 0,-1 1 1 16,0-1 8-16,0-1-12 0,0 0-34 0,5 2 42 15,-3-2-9-15,-1 1-3 0,0-3 15 16,0 2-1-16,-4-1-8 0,2 0-33 0,1 1 36 16,-3-1-12-16,1 2 14 0,3-1 17 0,-4 0-19 15,3 0-2-15,-3 1-25 0,3 0 1 16,0-1 26-16,2 1-32 0,-3 1 2 0,2-2 25 15,-1 0 15-15,1 1-5 0,-2-1-16 16,-13 2 16-16,6 0-2 0,3 0-6 0,4 0-33 16,1 0 59-16,1 0-19 0,-2 0-1 0,1 0-13 15,-1 0-19-15,4 0 49 0,-2 0-22 16,36 10-9-16,-35-8 25 0,-2 0-26 0,0-1 13 16,0 0-12-16,-2 2-13 0,-1-3 15 0,3 0 10 15,-3 3-18-15,0-3 15 0,2 0 9 16,-2 2-11-16,-2-2-27 0,-1 0 46 0,-4 0-17 15,-13 0-11-15,2 0 13 0,5 0-25 16,-3 0 29-16,1 0 5 0,-3 0-11 0,0 0 10 16,16-10-14-16,-19 8 5 0,-2 1 15 0,-1 1-14 15,-1-1-9-15,0 1 7 0,-1 0-5 16,-8 0 7-16,6 0-19 0,1 0 1 0,1 0 0 16,7 0-93-16,-3 0-78 0,-1 0 15 0,-2 0-231 15,1 0 51-15,-10 0-27 0</inkml:trace>
  <inkml:trace contextRef="#ctx0" brushRef="#br0" timeOffset="213519.86">17272 17835 314 0,'0'0'148'15,"0"0"-29"-15,0 0 14 0,0 0-51 0,0 0 42 16,0 0-31-16,0 0 22 0,0 0-14 0,0 0-21 15,-12 0 10-15,12-13-25 0,0 13-16 16,0 0-6-16,0 0 26 0,0 0-6 0,0 0 24 16,0 0-23-16,0 0 8 0,-18-22-22 0,18 20 5 15,0 2 0-15,2-3 3 0,-4 1 5 0,0 0-19 16,2 0 26-16,0-1-23 0,0 0 5 16,0 1-12-16,2 0 5 0,-2 1-12 0,0-1 4 15,-2 1-7-15,2-1 0 0,0 2-7 0,0 0-6 16,0 0 5-16,0 0-8 0,0 0-8 15,0 0 14-15,0 0-5 0,0 0-17 16,0 0 14-16,0 0-1 0,0 0-3 0,0 0-2 16,0-7 4-16,-5 2-8 0,7 5 2 0,-2 0 1 15,-2 0 2-15,2 2-7 0,0-2 4 16,0 3 0-16,2-3 9 0,-2 1-11 0,0 1-10 16,0 0-5-16,2 0 4 0,-1 0 9 0,3 1 9 15,-3 0-21-15,2-1 15 0,-3 1 4 16,2-3-6-16,1 3-12 0,-2-2 13 0,2 3-13 15,0-3 12-15,-2 2-3 0,1-1-8 0,2-1-4 16,-2 0 4-16,-1 1-17 0,4 1-16 0,-4-2-7 16,0 1-30-16,0 0-11 0,2 1 8 15,-2-3-125-15,1 1-71 0,-1 3 20 0,-1-4-149 16,0 0 64-16,0 0-28 0</inkml:trace>
  <inkml:trace contextRef="#ctx0" brushRef="#br0" timeOffset="214722.57">17146 17757 222 0,'0'0'175'0,"0"0"-29"0,0-13-5 15,0 13-19-15,0 0-14 0,-16-25-14 16,19 21-10-16,-1 0-38 0,2 1-2 0,3 3-6 16,-2-4-4-16,8-4 14 0,-3 4-10 0,0 3-2 15,-1-1-38-15,-1 2 1 0,-2-1 39 0,3 1-3 16,-9 0-4-16,8 0 6 0,3 0-29 16,16 15 26-16,-12-10-34 0,-4 0 16 0,-4 1-13 15,0-2 27-15,5 6-25 0,-5-2-8 16,0-1 14-16,-5 0 9 0,0 2 2 0,2-3-19 15,-3 0 13-15,-1 1-25 0,0 4 9 0,0 4 5 16,-16 21 6-16,3-16 21 0,-1-1-22 0,-2-1 0 16,-1-3 9-16,1 4 3 0,-1-8-30 15,6 4 32-15,0-3 13 0,-1 0-14 0,2-2-2 16,3-2-27-16,-1-1 18 0,4 2-5 16,0-6 28-16,1 4-27 0,1-2 10 0,-1-5-9 15,3 5 11-15,0-1 10 0,0-4-9 16,0 0-7-16,12 8 9 0,-3-11-8 0,5 6-2 15,-4-3 0-15,8 0 12 0,6 0-5 16,6 0 2-16,1 0 0 0,4 0-2 0,0 0-2 16,-1 0-10-16,2 0 9 0,-1 0 12 0,-3 0-16 15,1 0-8-15,-5 0 16 0,0 0-14 0,-6 0 1 16,-6 0 8-16,-2 0-9 0,-2 0 15 16,-1 0 0-16,-3-7-18 0,-8 7-8 15,9 0-3-15,-9 0 16 0,10 0 0 0,-10 0-12 16,0 0-30-16,8-13-22 0,-6 11 6 0,1-3-103 15,0-4-30-15,-1 3-127 0,-2 0 22 0,1 0-97 16,8-1 12-16,-4 2-13 0</inkml:trace>
  <inkml:trace contextRef="#ctx0" brushRef="#br0" timeOffset="-214102.99">17938 17737 348 0,'-3'-8'146'0,"-3"2"-9"0,4 1-1 0,-1-2-14 16,-1 4-30-16,2-1 4 0,-3 1-43 15,0 1 0-15,0-1 16 0,-8-2-14 0,6 2 6 16,-3 0-4-16,4 0-5 0,-1 3-23 15,2 0 21-15,5 0-21 0,0 0 7 0,-10 0-42 16,10 0 42-16,-9 0-5 0,9 0-12 0,-17 10 21 16,12-6-27-16,1-1 13 0,2 1-5 0,-2-1 0 15,3 2-12-15,-2-1 11 0,3 1-13 16,-1 0 22-16,1 2-20 0,0-3 10 0,0-4-12 16,0 6-16-16,0 4 25 0,17 14 1 15,-9-14-1-15,0 2-16 0,2-2 32 0,1-1-31 16,-2 1-1-16,5 4-12 0,0-6-3 0,-1 4 30 15,0 0-8-15,-1 0 0 0,0-2 13 16,7 1-14-16,-4 4 1 0,0-3 15 16,2 2-32-16,-3-2 21 0,3 2-36 0,-3-7 4 15,1 8-1-15,-3-4 12 0,-2 3 20 0,-4-2 19 16,3 3-20-16,-2-3-25 0,-2-1 13 0,1 0 19 16,2 3-5-16,-6-4-31 0,0 0 14 15,-2-1 14-15,0-9 5 0,0 6-6 0,0 3-20 16,0-1 2-16,0-8 20 0,-14 17 3 15,5-13 4-15,6-2 18 0,-3 1-23 0,-4 1 10 16,2-1-13-16,-4 0 16 0,1-1 4 0,2-2-9 16,1 0-2-16,-5 0 2 0,1 0 2 0,-17-15 6 15,14 10-4-15,0-4 7 0,1 1 9 16,1-3 5-16,0 3-10 0,3-5-3 0,1 0 26 16,1-5-5-16,3 4 8 0,1-3-16 15,1-2 0-15,1 2-7 0,2 5-6 0,0-3 9 16,0 1-19-16,14-18 6 0,-6 13-1 0,1 0-13 15,5-1-6-15,0 3 7 0,0 0-1 16,0 1-12-16,0-1 17 0,-1 4-17 0,2-3-21 16,-4 6-20-16,0-2-39 0,3 3 7 0,-10-2-195 15,0 4-133-15,1 0 25 0,-2-1 0 0,-3 0 23 16,0 0 12-16,0-3 0 0</inkml:trace>
  <inkml:trace contextRef="#ctx0" brushRef="#br0" timeOffset="-212470.73">12312 17994 264 0,'0'-17'104'0,"0"17"-8"16,0 0-4-16,0 0-35 0,0 0 0 0,3 2 12 16,6 0-20-16,5 6-11 0,-2 1 15 15,-3 1 2-15,3 0-6 0,2 4 6 0,-1-1-5 16,3 3-6-16,-6 0-1 0,-1-2-12 0,-3 5 10 16,1 7-6-16,0-8-3 0,-6 1-4 15,3-2-3-15,1-5-2 0,-2 0-2 0,0 0-4 16,-3-4-9-16,2-3 4 0,1 0 4 15,-3-2 43-15,0-3 2 0,1 0 9 0,2-4-15 16,-3-8-4-16,3-6 1 0,-3 6-19 0,5-30 11 16,-5 22-11-16,0-9-30 0,0-6 45 15,0 1-22-15,0 1 7 0,0-1-17 0,0 1 4 16,-14-35-4-16,7 30-17 0,-2 1 2 16,-1 3 14-16,-3 0 6 0,2-2 5 0,-4 1-21 15,0-1 26-15,1-3-2 0,-1-4-20 0,-4 3-6 16,3-2-6-16,-4-4-9 0,8 3 23 0,-7-1 5 15,2 0-9-15,3 2 1 0,-1 0 2 16,1 0-3-16,2 3 3 0,1-1-4 0,3-1 6 16,0 0-14-16,1 0-6 0,3-1 12 0,2 2-10 15,0 1-2-15,2 2 0 0,0-1 0 16,-1-1 6-16,1 21-7 0,0-10 11 0,0-4 3 16,0 1-7-16,0-2-3 0,0 1 5 15,0 3 7-15,0 1-4 0,0 2-8 0,0 5 0 16,0 0 11-16,0 5-1 0,0 2 0 0,0 2 5 15,0 4 7-15,0-1-18 0,0 2 4 0,0 7-9 16,0-8-12-16,0 8 8 0,0-7 13 16,0 7-20-16,0-7 31 0,0 7-13 0,0 0-10 15,0-6 9-15,0 6-15 0,0 0 16 0,7 0-20 16,2-14 13-16,-5 14-2 0,0-1 6 16,1 1 1-16,1-1-3 0,2 1 0 0,10-3 24 15,6 3-16-15,0-2-3 0,1 2-6 16,-13 0 3-16,9 0 0 0,9 0 4 0,0 0 15 15,3 0-13-15,1 0-7 0,1 0 3 0,3 0-1 16,3 0-2-16,47-10 6 0,-44 6 8 0,5 2-23 16,0-1 18-16,-1 3-4 0,-1-2-9 15,1-1 13-15,-2 3-13 0,1 0 12 0,-24 0-17 16,10 0-9-16,7 0 38 0,2 0-17 16,1 0-4-16,1 0-1 0,3 0-8 0,-1 0 20 15,3 0-21-15,1 0 10 0,5 0-12 0,2 0 17 16,3 0-19-16,4 0 19 0,3 0 0 15,1 0 5-15,2 0 1 0,5 0-15 0,1 0-4 16,4 0-1-16,3 0-3 0,-1 0-11 16,4 0-4-16,-1 0-21 0,79 9 27 0,-81-2 4 15,-1-1-85-15,-5 2-25 0,2-4-27 0,-1 5-111 16,1-3 19-16,0 0-89 0,4-1 2 16</inkml:trace>
  <inkml:trace contextRef="#ctx0" brushRef="#br0" timeOffset="-211275.93">15123 16184 252 0,'76'-11'20'0,"-56"11"22"0,11 0-19 0,7 0 20 16,8 0-20-16,3 0 7 0,3 0 1 15,4 0-12-15,1 0-2 0,3 0 12 0,60 14-2 16,-54-12-30-16,-2 0 13 0,2-2-16 15,1 3 30-15,2-3-10 0,0 2-4 0,-34-2 36 16,17 0-31-16,10 0-6 0,4 0 0 16,4 0-25-16,1 0 18 0,-1 0-4 0,2 0 7 15,-4 0 13-15,3 0-10 0,1 0-7 0,-4 8 3 16,77 1 19-16,-72-6-18 0,-3 3 3 0,2-1-22 16,-6 0 19-16,5-2-4 0,-6 2 22 15,0 0-24-15,-5 2 1 0,-1-3 5 0,2 2 10 16,-2 1-15-16,-3-2-6 0,4 2 33 15,0 0-37-15,-1 0 9 0,0-2-2 0,-4 2-14 16,3-2 38-16,-6 1-25 0,-1-1 6 0,-5 1 0 16,3-3-10-16,-6 3 5 0,2 0 18 0,-3-1-19 15,-2 0 0-15,3-1 0 0,-2 1 40 16,2 0-28-16,-2 2-12 0,7-3 0 16,-7 4 1-16,4-3-19 0,-1 1 30 0,0 0-16 15,2 1-13-15,0-4 53 0,-2 4-12 0,4 0-16 16,3-1-8-16,-8-1 3 0,7 1 1 15,0-1-8-15,-4 2-13 0,3-2 28 0,-3-2-10 16,1 1 16-16,-2 1-32 0,-2-2 2 0,-2 0 21 16,-2 0-10-16,1 1 25 0,-1-3-19 15,-3 0 12-15,-2 1 15 0,2-2-40 0,-1 0-4 16,-1 0 17-16,-17 0 9 0,11 0-18 0,0 0-13 16,4 0 35-16,0 0-16 0,2 0 0 15,3 0-18-15,-1 0 45 0,0 0-27 0,-3 0 22 16,0 0-26-16,1 0-10 0,-1 0 3 15,-2 0 14-15,-1 0 15 0,0 0-13 0,-5 0-79 16,-1 0-118-16,-1 0 5 0</inkml:trace>
  <inkml:trace contextRef="#ctx0" brushRef="#br0" timeOffset="-203154.72">21143 17299 247 0,'0'-14'220'0,"0"14"-45"0,-12 0-8 0,12 0-24 16,0-15-16-16,-21 0-8 0,19 11-14 15,0 3-18-15,2-2-23 0,0 0 13 0,-1 3-10 16,2-3 5-16,3 2-8 0,-1 0-16 16,14-4-5-16,0 3-14 0,7-3 0 0,2 2 15 15,0 0-3-15,4-1-22 0,-2 2-9 16,0 0 23-16,3-1-15 0,-3 2 6 0,-14 1-9 16,4 0 4-16,4 0-6 0,-2 0-7 0,-1 0-15 15,17-11 12-15,-27 11-11 0,-1-3-17 0,-8 3-31 16,11 0 5-16,-6 0-66 0,-5 0-24 0,8 0-24 15,-8 0-88-15,0 0-77 0,9 11 11 16,-9-8-17-16</inkml:trace>
  <inkml:trace contextRef="#ctx0" brushRef="#br0" timeOffset="-202914.63">21353 17459 416 0,'-3'2'223'0,"3"1"-27"0,0-1-10 16,1-2-12-16,2 0-22 0,2 1-1 0,4-1-8 15,14-1-27-15,-14 1-26 0,10 0-4 16,4 0 0-16,3 0-12 0,0 0-2 0,30-12-9 16,-27 12-8-16,-1-2-10 0,-4 2-10 15,3-3-6-15,-6 3-39 0,-1-3-39 0,-13 3 3 16,2 0-193-16,1 0 20 0,-1 0-161 0,-2 0 12 15,6-9 14-15,-12 3 3 0</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6:02:49.410"/>
    </inkml:context>
    <inkml:brush xml:id="br0">
      <inkml:brushProperty name="width" value="0.05292" units="cm"/>
      <inkml:brushProperty name="height" value="0.05292" units="cm"/>
      <inkml:brushProperty name="color" value="#FF0000"/>
    </inkml:brush>
  </inkml:definitions>
  <inkml:trace contextRef="#ctx0" brushRef="#br0">3654 5129 320 0,'0'-13'231'0,"0"13"-31"0,0 0-14 15,0-12-39-15,-3-4-5 0,3 12-26 16,-2 0-26-16,2 2-24 0,0-1 16 0,2 1 6 16,-4 1-44-16,4 1 11 0,-1 0-8 0,-2 0 22 15,2 3-19-15,-1-1 3 0,1 1-5 0,-1 1-3 16,4 3-15-16,-3-1 14 0,3 13 8 16,1-4-8-16,-5 0-26 0,4-1 17 0,0 5-2 15,-2-2 12-15,1 1-9 0,-2 1-10 16,2-2 14-16,-2 2-16 0,2 0 12 0,-3-3 0 15,1 3 1-15,-1-3-18 0,1 2 5 0,2 0 8 16,-2-3-11-16,0 2-3 0,1-3 6 16,-2-8-8-16,0 3 4 0,0 5 5 0,0 1-15 15,0-1 12-15,0 2-25 0,12 14 21 16,-9-17-3-16,-2-3-6 0,0 1-12 0,3 6 9 16,-2-5-4-16,0-3 0 0,1-2 2 0,-3 1 5 15,2-2-3-15,0 0 2 0,0-1 1 16,0 0 1-16,-1-2-3 0,4 1-6 0,-3 1-3 15,2-2 17-15,0 0-19 0,1-1 5 16,0 2 3-16,3-3-1 0,-2 1-9 0,10 3-10 0,3-4 6 16,-12-1 12-16,7 0-17 0,-1 0 18 15,4 0 4-15,1 0 4 0,20-13-11 16,-19 10 0-16,-8-2 9 0,4 1-11 0,0 0 10 16,2 0-10-16,-3-1-4 0,-4-2 12 0,7 3-20 15,-4-2 9-15,-1-2-11 0,-4 4 7 0,2-5-9 16,4 3 3-16,0-1-12 0,-2-2-33 15,4 2-4-15,-4-1 3 0,0-4-19 0,-1 5 9 16,-1 2-67-16,-2-2-32 0,-2 2-35 16,0 0-166-16,-3-1 50 0,0 0 9 0,-3 1 0 15,0 5 5-15</inkml:trace>
  <inkml:trace contextRef="#ctx0" brushRef="#br0" timeOffset="418.91">3555 5310 389 0,'-4'1'191'0,"3"0"-29"16,-2-1-19-16,3 0-52 0,0 0 37 0,3 0-18 15,2 0-3-15,-2 0-15 0,3-1 6 16,12-3-2-16,-7 4 3 0,21-7-7 0,-8 4 0 15,-1-3-5-15,3-1-21 0,-2 4-7 0,4-4 1 16,-3-1-1-16,1 3-29 0,-4 0 8 16,0 1 6-16,1 1-13 0,-6-4-19 15,2 3 6-15,-3-2-44 0,-4 4-9 0,-2 2 1 16,0 0-104-16,-3 0-37 0,-4 0-53 0,1 0-104 16,0 0 23-16,-1-1 18 0,1 0 8 0</inkml:trace>
  <inkml:trace contextRef="#ctx0" brushRef="#br0" timeOffset="942.6">5185 5266 578 0,'-3'1'189'15,"1"-1"-27"-15,0 2-6 0,2-1-29 16,-2 0-8-16,2-1 0 0,2 0-21 16,-1 0-13-16,3 0 12 0,0 0-50 0,4 0 8 0,12-4 10 15,-1-1-14-15,4 0 27 0,4 2-27 16,-2-3-3-16,-3 3-19 0,0-1 12 0,-2-1-1 15,3 1-25-15,-2 1 6 0,-5-1 19 16,3 1-11-16,-8 1-5 0,1 0-6 0,-6 0 2 16,1 2 11-16,-2-2-18 0,0 2-2 0,-5 0-11 15,0 0 0-15,0 0-2 0,0 0-15 16,7 0-19-16,-7 0 21 0,0 0-23 0,0 0-6 16,0 0-36-16,11 6 6 0,-11-4-29 0,-2 1-59 15,0 0-61-15,1-1-105 0,-1 1 28 16,-2 0-16-16,1-1 15 0</inkml:trace>
  <inkml:trace contextRef="#ctx0" brushRef="#br0" timeOffset="1355.2">5369 5472 350 0,'-2'1'157'0,"1"1"-41"0,1-1-3 0,0 0 6 15,0 1 3-15,0-2-17 0,3 2-2 0,-1-2-16 16,6 1 22-16,-3 1-24 0,2-4 9 16,14 1 13-16,-9 1-9 0,5 0-15 0,3 0-14 15,1 0-7-15,28-9 3 0,-28 4-11 0,3 1-7 16,-5 1 0-16,0 0-1 0,2 0-7 15,-8-1-1-15,3 1-18 0,0 1 0 0,-5-2 23 16,-1 2-20-16,-1 1 8 0,-3 1-5 0,1 0 7 16,-5 0 0-16,3-2-4 0,-3 1 2 15,0 1 7-15,3-1-5 0,-3 1-13 0,-1 0 7 16,3 0-4-16,-3 0 0 0,2 0-4 16,-3 0-5-16,0 0 10 0,1 0-6 0,1 0-8 15,0 0 0-15,-2 0-11 0,1-2-13 0,0 2-15 16,-1 0-7-16,0-1-52 0,2 1 9 0,-1-2 7 15,-1 2-88-15,0 0-43 0,-3-1-180 0,1 0 30 16,2 0 25-16,-3-1 20 0,2-1 8 16</inkml:trace>
  <inkml:trace contextRef="#ctx0" brushRef="#br0" timeOffset="9614.66">17369 4280 356 0,'-16'0'183'0,"-11"-20"-30"0,14 20-50 16,2 0 2-16,3 0-13 0,-5 0-10 16,-15 15-9-16,12-8-9 0,4 0-7 0,3-3 10 15,-4 4-17-15,6-3-2 0,-1 2-15 16,3-1 16-16,-2 0 1 0,2 0-32 0,-1 5-12 15,2-3 6-15,-1-1-12 0,4-1 36 0,-1-2-47 16,0 3 58-16,2-7-6 0,0 0-48 16,0 7 36-16,0-7-22 0,22 21-12 0,-7-15 53 15,3 3-11-15,1-4 14 0,4-2-31 16,-1 4 8-16,2-5-16 0,-1 3 13 0,-3-1-13 16,0 2 12-16,0-2-2 0,-3 4 2 15,2-3-46-15,-3 2 31 0,2-2 3 0,-1 4-25 16,-3 0 21-16,1 0 2 0,-2 1-9 15,0 0 13-15,0 1-13 0,-3-2 6 0,0 2 2 16,-3 0 3-16,-1 0-12 0,-2-4 8 0,1 1 10 16,-4-1-6-16,-1-1 10 0,0 1-2 0,0-7 4 15,0 0 13-15,0 12-3 0,-19 10 2 0,4-9 10 16,1 0 0-16,-5-3 5 0,-1-2-15 16,-3-1 8-16,3-2-5 0,-3-1 0 15,2-4-2-15,1 1-8 0,0-1 2 0,9 0-10 16,-3 0 4-16,-2 0-27 0,-16-10-39 0,16 3 3 15,6 2-46-15,4-1 8 0,2-1-137 16,0 0-142-16,4-2 24 0,0-1 23 0,12-16-15 16,-2 6 14-16,5 3 2 0</inkml:trace>
  <inkml:trace contextRef="#ctx0" brushRef="#br0" timeOffset="9862.94">18060 4339 433 0,'5'-1'259'0,"-1"1"-30"16,-2 0-18-16,2 1-28 0,1-1-27 0,-1 0 2 16,4-1-27-16,1 1-13 0,1 0-29 15,10 0 9-15,30-13-2 0,-20 11-16 0,2-4-16 16,1 2-6-16,0 0-10 0,-1 0-20 0,-3-1-53 15,-1 3-35-15,-4-3 6 0,-1 2-111 16,-1-1-84-16,-7 4-130 0,-4-2 27 16,-11 2-22-16,10 0 29 0</inkml:trace>
  <inkml:trace contextRef="#ctx0" brushRef="#br0" timeOffset="10054.68">18305 4529 247 0,'-5'5'253'16,"5"-3"-37"-16,0 0-34 0,4 1-38 0,2-3 3 16,-1 0-2-16,12-5-9 0,2 2-26 15,2-1-15-15,-1 0 4 0,3 0-24 0,1-1-7 16,-1-1-26-16,-1 0-6 0,4-1-40 0,-5 2-50 16,1-2 6-16,1 0-181 0,-1 0 17 15,-2-1-175-15,-3-2 48 0,-2 0 0 0</inkml:trace>
  <inkml:trace contextRef="#ctx0" brushRef="#br0" timeOffset="10303.53">18782 4156 275 0,'0'-4'306'0,"1"1"-70"0,-1 0-50 0,0 0-30 15,0 2-7-15,0 2-24 0,2 1 24 16,-1 1-23-16,0 1-19 0,2 2-9 0,4 16 5 15,0-2 12-15,0 4-13 0,0 1-2 0,-1 1-7 16,0 2-28-16,2-3-7 0,1 1 11 16,0-1-9-16,-1 2-17 0,-1-1-7 0,1-2 15 15,4 1 0-15,-6-3-23 0,0-2-19 0,1-2-22 16,-2-4-43-16,-1-4-57 0,3 0 12 16,-1-3-195-16,0-5-96 0,-6-2 44 0,0 0-8 15,23-19 27-15,-9 0 11 0</inkml:trace>
  <inkml:trace contextRef="#ctx0" brushRef="#br0" timeOffset="10922.15">19371 4093 558 0,'-9'-16'226'15,"0"1"-52"-15,0 2-15 0,-3-1-5 0,0 3-5 16,2-3-33-16,1 6-1 0,-3 1-11 0,2 3-44 16,1 0 14-16,2 1-28 0,-2 1 9 15,0 2 3-15,1 0-28 0,8 0-6 0,-12 0 24 16,-16 10-9-16,13-2-7 0,-4077 0-12 0,8156 0 10 16,-4078 1-5-16,4 2 5 0,-3 3-11 15,6-2-23-15,0 3 25 0,3 0-5 16,-1-2 4-16,5-1-24 0,0-12 4 0,0 12-2 15,0 0 21-15,11 15 1 0,-4-13-15 16,-1-1 12-16,3-1-20 0,1-1 14 0,-2-2-6 16,5 0-14-16,0 1 16 0,1-6-15 0,-2 4 13 15,3-2 0-15,-4-2 8 0,3 3-6 0,1-3-11 16,-2 1-7-16,2 0 12 0,-6-2 12 16,4 5-17-16,-3-5 0 0,-1 0-11 0,-2 0 6 15,-3 1-7-15,-1-1 14 0,2 1-39 0,-2 0 34 16,-2 0-14-16,1 0 15 0,-2 1-6 15,0-5-19-15,0 0 30 0,0 8-9 0,0-3 23 16,-13 16-45-16,6-13 34 0,1-1-8 0,-3 5 4 16,0-5-23-16,-1 1 31 0,1-4 7 15,0 3-5-15,0-4-9 0,4 0-19 0,-3-1 35 16,1-2-3-16,0 0 6 0,7 0 10 16,-7 0-3-16,-4 0 22 0,-15-12-6 0,10 5-5 15,3 0 5-15,4-4-19 0,-2 2 19 0,1-2-2 16,2-1-8-16,2 2 10 0,5-1-14 15,1 11 1-15,0-14-14 0,0-4-2 0,13-17 3 16,-4 17 1-16,2 2 8 0,1 1-11 0,-2-2-3 16,7 1-3-16,-4 4-9 0,-3-1-22 15,4-3-12-15,-2 6-9 0,-1 0-30 0,1-1-12 16,-3 3 8-16,4-2-129 0,-4 6-83 0,1-7-88 16,4 3 26-16,-3-1-14 0,2-3 9 15,0 3 84-15</inkml:trace>
  <inkml:trace contextRef="#ctx0" brushRef="#br0" timeOffset="11117.03">19591 4170 445 0,'1'4'248'0,"-1"-3"-44"0,-1 5-3 0,1-4-43 16,1 3-21-16,-2-4-16 0,2 2-6 15,-1 1-27-15,0-1-19 0,0-1-84 0,0 2-6 16,2-2 3-16,-2 2-224 0,1-1-79 0,0-2-1 16,-1-1 18-16,1-1-8 0</inkml:trace>
  <inkml:trace contextRef="#ctx0" brushRef="#br0" timeOffset="11535.77">19872 4066 251 0,'-1'-7'300'16,"2"3"-89"-16,1 0 4 0,-1-1-31 0,2 1-36 16,2-1-31-16,6-4 10 0,-2 5-18 15,0 0-26-15,1 1 4 0,-2 2 0 0,0-2-20 16,2 3-3-16,-3 0-21 0,4 0-1 0,1 0 4 15,18 12-20-15,-15-2 20 0,-3 0-24 16,-1 2-1-16,-4 1 4 0,-4-3-11 0,-1 1-7 0,-2-11-5 16,0 14 7-16,-9 21 14 0,1-17-17 15,-2-2-1-15,0 2 10 0,-3-3-7 16,3 2 1-16,-2-3-7 0,3-2 10 0,-1-2-10 16,1 1-6-16,3 0 12 0,-2-2-1 0,2-2-5 15,4-1-4-15,-2-1 12 0,3-3-7 0,-2 3 0 16,3-4-1-16,0 3 16 0,0-4-6 15,0 0 0-15,0 0-18 0,14 7 23 16,5-4 8-16,-8-3-17 0,7 0-9 0,4 0-2 16,0 0-12-16,34-15 7 0,-28 10-1 15,3 2-26-15,-5-2-5 0,2-2-46 0,-3 1 7 16,-7-2-168-16,1 2-126 0,0-2 25 16,-4 2 22-16,-1-3 12 0,-1-2 2 0</inkml:trace>
  <inkml:trace contextRef="#ctx0" brushRef="#br0" timeOffset="11877.56">20564 3964 224 0,'0'-2'218'0,"0"2"-33"0,1 2-8 16,-1-2-11-16,0 3-9 0,0 0-24 0,-1 2-10 15,1 0-8-15,0-1 10 0,-1 4-42 0,-2 10 1 16,3-7-14-16,0 2 10 0,0 3-21 0,0-1-2 16,0-2-2-16,0 2-19 0,0-1 3 15,0-1 16-15,0-1-7 0,12 10 4 0,-1-10-1 16,-1-3-6-16,7 1 0 0,3-3-8 0,6-3 2 16,1-1-10-16,5-2 4 0,-17-1-4 15,8 0-12-15,5 0-5 0,2 0 3 0,28-11 6 16,-28 5-10-16,-1 3-13 0,-2-3-9 15,-3-2-11-15,-3 1-15 0,-3-1-34 0,-4 2 2 16,-4 2-16-16,-4-3 10 0,-2 3-104 16,-1-1-57-16,-3-2 19 0,0 7 18 0,0-5-142 15,0 5 16-15,0-10-15 0</inkml:trace>
  <inkml:trace contextRef="#ctx0" brushRef="#br0" timeOffset="12123.09">20935 4013 239 0,'-4'3'159'0,"3"-3"20"0,-2 2-9 15,0 1-56-15,1 1 36 0,-8 7-4 0,8-1-25 16,0 6-1-16,-1 0 4 0,2 5-5 0,1-13-24 16,0 6-18-16,0 5 13 0,0 1-4 15,10 22-21-15,-6-18 7 0,0-1-6 0,2-1-10 16,-3 0-13-16,3 2 12 0,-3-4-30 15,6-3 22-15,-8 0-15 0,1-5-12 0,-2-3-66 16,0 1 0-16,0-4 3 0,2 0-117 0,-2-6-143 16,0 0-63-16,-4 3 21 0,4-3 50 15,1-4 13-15</inkml:trace>
  <inkml:trace contextRef="#ctx0" brushRef="#br0" timeOffset="12918.37">21582 3692 577 0,'-17'-11'135'0,"3"5"-35"0,-2-2 45 15,1 3-35-15,-2 2-52 0,4 1 28 16,13 2-7-16,-16 0 3 0,3 0-32 0,-15 14 11 16,12-5-14-16,0-2-2 0,2 6-12 0,-1 0-29 15,-3-4 31-15,3 5 1 0,0 0-26 16,9-2 38-16,-9 3-12 0,7-1-5 0,-3 0-40 16,3 1 9-16,0-1 23 0,-1 1 2 0,8-4-7 15,1 3 18-15,0-14-23 0,0 8 9 16,0 2 6-16,0-1-21 0,18 15 23 0,-4-14-5 15,1 1-10-15,4-4 12 0,7 0-34 16,-3 1 18-16,-2-1 20 0,5-2-10 0,1 2-20 16,0-3 18-16,-4 0-2 0,2 0-3 0,-4-1-2 15,-3 4-21-15,0-3 23 0,4-1-2 16,-6 1-5-16,0 0-19 0,-2 0 33 0,-3 3-14 16,-2-3-5-16,1-1-5 0,-2 6 5 15,2-1 23-15,-1-1-43 0,-3 1 16 0,-2-2-9 16,2-1 21-16,-1 9-3 0,-1-6-17 0,-2 2 1 15,-1-2 18-15,1-1-6 0,-2 2-18 0,0-9 30 16,0 5-6-16,0 3-6 0,0 4-9 16,-12 11 26-16,8-12-20 0,-4 2 0 0,0-2-8 15,-3 1 9-15,1-3 0 0,0 1 5 16,-3-3 15-16,-1 1-15 0,4-3 4 0,-3 2-3 16,2-5 8-16,-1 0-6 0,3 2 8 0,-1-3 10 15,2 0-13-15,2 0 21 0,-1 2 3 16,1-3-4-16,1 0 30 0,5 0-17 15,0 0-2-15,-10 0 1 0,2 0 8 0,-10-17-13 16,9 6 10-16,-1 1-10 0,2 1 3 0,1-2 7 16,0-3 1-16,3-1-3 0,2-1 24 15,-2-2-19-15,2 1 7 0,-2-1-11 0,4-2-8 16,0 10 2-16,0-5 11 0,0-3-18 16,14-17 15-16,-8 13-24 0,-1 1-17 0,3-1 36 15,0 4-32-15,3-3-11 0,-1 1 17 0,3 2-5 16,-1 0-20-16,-1 2 6 0,2 0-10 15,-2 3 12-15,1-2 3 0,-2 3 1 0,0-1 16 16,-1 4-10-16,-1-2 14 0,0 1-11 0,1 2-38 16,-1-1-8-16,-3 1-19 0,1 1-35 15,0 0-26-15,-2 2-51 0,-1 2 17 0,8-7-117 16,-2 0-130-16,-3 1 2 0,2 2-7 16,-3 2 24-16,3-8 13 0,-2 2 10 0,-2 3 9 15</inkml:trace>
  <inkml:trace contextRef="#ctx0" brushRef="#br0" timeOffset="13138.01">21896 3858 383 0,'-3'5'381'16,"2"-1"-88"-16,0 0-44 0,1 0-37 0,-4 1-27 15,4-4-13-15,0 2-12 0,0-1-14 16,0 0-39-16,0 2-27 0,-2-1-38 0,2-2-68 16,0 3 6-16,-3-3-152 0,0 2-222 0,2-3 25 15,-3-2 28-15,-6-5 13 0,-3-4 7 16</inkml:trace>
  <inkml:trace contextRef="#ctx0" brushRef="#br0" timeOffset="18229.78">7125 5329 288 0,'0'0'246'15,"0"0"-84"-15,0 0-1 0,0 0 3 0,0 0-24 16,0-13-18-16,0 13-8 0,0 0-21 15,0 0-9-15,0 0-28 0,0 0 21 0,-2-13-31 16,-5 13 16-16,-11 2 8 0,12-2 2 16,-6 0-6-16,-2 0 0 0,0 0-11 0,0 0 15 15,-1 0-11-15,-2 0-5 0,-16 8 6 0,21-8-8 16,-5 2-1-16,1-1-8 0,5 0 13 16,11-1-18-16,-8 0 2 0,2 0 5 0,-1 0-20 15,7 0 0-15,-10 0-15 0,10 0 12 0,0 0-14 16,-9 0 4-16,9 0 13 0,0 0-15 15,-5 0 8-15,-4 10-13 0,8-6 12 0,1 2-8 16,-5-1-9-16,5 2 4 0,0-2 1 0,-2 4 0 16,1-2 8-16,1-2-17 0,0 13 7 0,0-12 2 15,0 4-2-15,0 1 4 0,0-3-6 16,0 2-8-16,0-2 8 0,0-1-4 0,0 1 12 16,0-2-7-16,0 6-4 0,0 0 3 15,0 1 6-15,0-3-1 0,10 8-6 0,-7-12-1 16,-3 1 11-16,0-5-13 0,5 2-3 15,-4-1 9-15,2-3-2 0,1 3-9 0,1-1 18 16,0-2-14-16,5 0 11 0,7 0 1 0,1 0-6 16,3 0 3-16,23-11-5 0,-20 8-9 15,-2 0 5-15,0 3 8 0,-2 0-4 0,5-4-4 16,-5 4 2-16,0 0 10 0,-2 0-14 0,-9 0 3 16,5 0-8-16,0 0 5 0,21 9 13 15,-19-5-9-15,-2 1 4 0,-6 2 0 0,2-3 2 16,-5 3-3-16,7 3 0 0,-8 5-10 15,-3-3 6-15,-1-3-3 0,0 0 12 0,0-1 1 16,-15 18 6-16,4-11-5 0,-4 2 8 0,0-1 6 16,-3-3-7-16,0 1 7 0,1-2-3 15,-4-1 28-15,0-2-23 0,2 0 3 0,-3-4 24 16,4 1-28-16,2-2 4 0,-1-2-7 0,3-1 11 16,4 1-17-16,0-2-4 0,1 0 18 0,9 0-7 15,0 0-21-15,-9 0-23 0,1 0-15 16,8 0-29-16,-6 0-34 0,6 0-59 0,0 0 13 15,-16-10-113-15,16 5-119 0,4 3 26 16,-1-3-34-16,8-5 26 0,-1-3 23 0,1 4 65 16</inkml:trace>
  <inkml:trace contextRef="#ctx0" brushRef="#br0" timeOffset="18810.43">7647 5421 269 0,'2'0'282'0,"2"-2"-77"0,-3 0-5 0,0 1-48 16,2-1-13-16,-2 2-10 0,0 0-23 0,-2 0-13 15,1 2-10-15,3 2-7 0,-2-3-27 16,-1 4 10-16,3 0 1 0,-2 2-2 0,0 0-2 15,3 10-5-15,1 0-19 0,-2 0 8 0,4 3-10 16,1-4-11-16,2 3 9 0,2-3-5 16,-3 1 7-16,4-2-1 0,-1-2-4 0,1-1 1 15,1-5-7-15,3 0 9 0,-1 1-17 0,-1-3-1 16,2-3-11-16,-1-2 22 0,-6 0 0 16,2 0-9-16,18-15 3 0,-15 9-22 0,0-2 14 15,-1 1 2-15,-2-5 8 0,0 2-18 0,-3-2 23 16,0-1 3-16,0-3 6 0,-5 7-1 0,-3-3 7 15,-1 4 6-15,0-1-4 0,0 9-16 16,0-6 0-16,0-1 14 0,0 7-10 0,0-7 16 16,0-1-15-16,0 8 1 0,-12-15-26 0,11 12 14 15,0-1-8-15,-2 1-2 0,3 2 2 16,-2-1-1-16,2 2 2 0,-2 1-2 0,2 1 3 16,0 2-3-16,0 1-6 0,0 2 2 0,0 0 4 15,0 16 10-15,0-14-15 0,0 8-7 16,0 2 20-16,0 4-8 0,0 0 1 0,0 2 7 15,0-1-11-15,0 1-4 0,0-2 8 0,0 0 12 16,0-2-3-16,0-1-6 0,0-2-16 16,0-1 28-16,0-4-13 0,0-4-3 0,0 1-8 15,0-5-6-15,0 2 13 0,0-7-8 16,0 7-27-16,0-7-22 0,0 0-89 0,0 0 12 16,9 10-129-16,-9-13 24 0,3 0 17 0,-2-2-179 15,2-11 56-15,-1 6 6 0,1 0 27 16,-3-1 6-16</inkml:trace>
  <inkml:trace contextRef="#ctx0" brushRef="#br0" timeOffset="19302.32">8509 5413 554 0,'-2'1'104'0,"-2"4"17"0,-1-3-18 0,-3 9-23 15,3-1 6-15,3-2-25 0,-7 8 25 0,0 0-48 16,2 1 12-16,2-2 6 0,4 3-4 15,1-8-43-15,0 4 30 0,0 1 10 0,0 2 2 16,13 17-18-16,-4-19 4 0,0-3-25 0,0 0 40 16,3-2 0-16,-2-2-8 0,-1-2 8 15,5-1-8-15,-14-5 12 0,12 0-5 0,2 0-9 16,13-16 12-16,-13 8 13 0,2-4-11 0,-3 2 10 16,2-5-18-16,-1-2 7 0,-3 0-3 15,0-2-2-15,-3 4 9 0,0-1 3 0,-4-4 2 16,2 4-15-16,-1-1 6 0,-5 4-5 15,0-1 12-15,0 14-24 0,0-11-3 16,0-1-10-16,0-1 18 0,-16-9-25 0,10 12 2 16,3 3-10-16,-3 0 13 0,2 3-22 15,1 0 5-15,0 1-16 0,-2 3-13 0,3-1-32 0,-3 0-12 16,1 1-57-16,4 0 11 0,0 0-95 16,0 0-100-16,0 0-68 0,-8 0 26 0,0 10 23 15,10-8 18-15,2 1 4 0</inkml:trace>
  <inkml:trace contextRef="#ctx0" brushRef="#br0" timeOffset="19826.99">9379 5540 226 0,'0'0'252'16,"0"2"-32"-16,0-2-25 0,0 0-62 0,0 1 17 15,0 1-33-15,0-2-2 0,0 0 11 16,5 0-38-16,0 0-5 0,1 0-18 0,1 0 3 16,14 0 11-16,-12 0-41 0,7 0 11 15,2 0-12-15,1 0 0 0,19-10-3 0,-20 7-14 16,-4 1 29-16,-1 1-19 0,-4 1-13 0,0-1 14 16,-3 1-3-16,0-3-16 0,0 3 31 15,-2 0-18-15,-2 0 18 0,-2 0-12 0,0 0 17 16,0 0-7-16,7 0 0 0,-7 0-7 15,0 0 8-15,8 0-10 0,-8 0-18 0,0 0 17 16,7 0-4-16,-7 0-10 0,0 0 3 0,0 0-6 16,0 0 5-16,6 0-3 0,-6 0-1 15,0 0-5-15,0 0-1 0,0 0 5 0,8 0-16 16,-8 0 1-16,0 0 4 0,0 0-4 0,0 0-16 16,0 0-18-16,0 0-27 0,0 0-21 15,0 0-22-15,0 0 9 0,0 0-105 0,0 0-67 16,0 0-96-16,6 0 24 0,-6 0-33 0,14-9 8 15</inkml:trace>
  <inkml:trace contextRef="#ctx0" brushRef="#br0" timeOffset="20586.89">10610 5286 431 0,'1'-2'233'0,"2"1"-31"0,-1 1-20 0,-2-1-55 16,0-2 12-16,0 2-5 0,-5-2-24 16,4 2-21-16,-4 1 0 0,-12-5-3 0,5 3-21 15,2-1 6-15,-5 2-42 0,-1 0 10 0,-4 1 18 16,1-3-9-16,13 3-9 0,-5 0-14 15,0 0 7-15,3 0 0 0,-1 0-30 0,-1 0 26 16,10 0-28-16,-10 0 26 0,-2 12-11 0,-2-6 8 16,4 5-16-16,3-6 21 0,-1 2-16 15,5 1 7-15,-3 0-28 0,3 7 6 0,-2-4 15 16,1-1-7-16,2 4-13 0,-1-2 19 16,3 1 0-16,-4-3 4 0,3-2-11 0,1 3 6 15,-3 4-3-15,3-3 1 0,0-12-14 16,0 7 14-16,0 1-8 0,0 0 1 0,0-8-4 15,0 7 16-15,0-7-2 0,0 7 11 16,0-7-8-16,0 0 0 0,0 0-12 0,13 11 17 16,-6-11-11-16,12-6-2 0,-10 6-19 0,18-7 13 15,-8 4-1-15,-1 3-7 0,-3-4 4 16,-2 1 13-16,-3 1-5 0,0 2 6 0,-1-2-13 16,-9 2-6-16,0 0 15 0,8 0 6 0,-3 0-16 15,-5 0 1-15,23 19-17 0,-14-11 12 16,-3-4 1-16,-2 4 3 0,2 6 14 0,-3-2 3 15,-2 0-19-15,2 5-8 0,-2-3 7 16,-1-4 5-16,0 3-17 0,0 1 34 0,-13 19-20 16,8-16 14-16,-5-5-12 0,0 1 25 0,-3 1 1 15,1-4 5-15,1 0-18 0,-2 2 0 0,2-5 27 16,-2 0-13-16,1-2-12 0,2-4 12 16,4 2 4-16,-3-2-10 0,4 2 10 0,5-3-30 15,0 0-40-15,-10 0-6 0,3 0-68 16,7 0 10-16,-13-13-92 0,3-1-90 0,7 0-86 15,2 1 25-15,1-7-1 0,-2 1-12 16</inkml:trace>
  <inkml:trace contextRef="#ctx0" brushRef="#br0" timeOffset="21349.34">11198 5179 391 0,'0'-2'186'0,"-1"0"11"15,-2 1-42-15,-2 0-28 0,0 0-35 16,1 1 12-16,-3 0-3 0,-2 0-11 0,-8 0-18 16,8 0 30-16,-2 0-44 0,1 0 23 0,-1 0-15 15,-1 0-10-15,6 0 2 0,-2 0-9 16,1 0 5-16,7 0-23 0,-8 0 4 0,1 0-2 16,7 0 6-16,-6 0-6 0,6 0-34 0,-9 0 31 15,9 0-14-15,0 0 1 0,-6 0-1 16,6 0-3-16,0 0-2 0,-7 0-8 0,7 0 23 15,-11 12-20-15,11-10-7 0,-1 1 9 16,-1 4 13-16,2-3-20 0,-3 12 8 0,1-4-11 16,1 0-4-16,-2 4 15 0,3-3-7 15,-2-3 8-15,2-1-25 0,0-9 20 0,0 8-15 16,0-1 20-16,0-7 2 0,0 7-12 0,0-7-8 16,0 6 19-16,0-6-2 0,0 7-2 15,0-7 4-15,0 0-23 0,13 14 28 0,-10-14-9 16,4 1-5-16,-1-1 12 0,-1-1-3 0,3 1-10 15,1 0 18-15,4 0-6 0,2 0-2 16,14-12-6-16,-18 11-9 0,0 0 10 0,-2 0 1 16,1 1-10-16,-1 0 14 0,-9 0-16 0,7 0 3 15,0 0-11-15,0 0-3 0,3 0 10 16,10 14 7-16,-11-12 0 0,-3 4-11 0,0-4 8 16,0 4 18-16,-3-2-17 0,1 0 9 0,-2-1-25 15,1 2 19-15,-2-1-10 0,-1 2 12 16,3-2-15-16,-2 2-5 0,-1-1 16 15,0-5 12-15,0 11-1 0,0 1-29 0,-12 10 18 16,7-10 20-16,-1 1-4 0,-2-4 7 0,0-2-2 16,-3 2-1-16,0-1-3 0,4 2 20 0,-1-7-27 15,-4 6 8-15,5-6-8 0,-2 1 8 16,-1-1-4-16,1-2 10 0,1 0-18 0,1 2 16 16,0-1-2-16,-7 5-7 0,3-4 3 15,1-1-5-15,2-2-9 0,0 3-9 0,2-2-5 16,0 0-62-16,-1 1 3 0,5-2 7 0,-1 0-109 15,3 0-121-15,0 0-70 0,0 0 5 16,0 0 32-16,-8-14 12 0,8 9 4 0</inkml:trace>
  <inkml:trace contextRef="#ctx0" brushRef="#br0" timeOffset="21918.05">11451 5195 385 0,'1'1'132'0,"-2"-1"-6"0,-1 0-25 16,1 3-10-16,0 2-14 0,0 0 23 0,-2 0-12 15,3 2 29-15,-1 0-31 0,-2 12-9 0,1-3-31 16,2 2 6-16,0-10 8 0,0 6-11 15,0-1-13-15,0 0 25 0,11 14-15 0,-4-13-4 16,0-2-6-16,-4-3 16 0,11-1-19 0,-4 0-9 16,-1-4 4-16,1-2-29 0,2-1 35 15,-3 1-1-15,-9-2-33 0,16 0 34 0,0 0-23 16,-1 0-1-16,18-15-17 0,-18 9 22 16,-3-2-31-16,2-1 34 0,0-3-5 0,-9 3 17 15,4-2-8-15,4-1-8 0,-6 3-4 0,-4 4-3 16,1-2 10-16,-1-2 15 0,-1 3-14 15,-2 1 12-15,0 0-4 0,2 1-8 0,-2 4-15 16,0 0 18-16,0 0-16 0,0 0-5 0,0-7-6 16,0 7 3-16,0 0 16 0,0 0 5 15,0 0-14-15,4-10 10 0,-4 14-24 0,0-4 15 16,3 4-1-16,-3 2-21 0,5 10 10 0,-5-6 12 16,0 0 5-16,2 2-11 0,-2-3-12 15,3 9 26-15,-1-2 3 0,0 3-5 0,0-1 11 16,2-3 3-16,-4 0-5 0,0 6-5 0,2-4 8 15,1 0 1-15,1-1-9 0,-2-3 0 0,-1-1 11 16,0-2-6-16,1-1-22 0,3 3 19 16,-4-4 3-16,0 1-10 0,-1-4 3 0,2 0-3 15,-2-5-18-15,0 0-1 0,0 0-26 16,0 0-69-16,0 7 11 0,-2-3-172 0,0-3-107 16,-1-3 22-16,1-1 17 0,-1-1 32 0,-4-8 7 15</inkml:trace>
  <inkml:trace contextRef="#ctx0" brushRef="#br0" timeOffset="22246.12">11834 4844 254 0,'0'-3'229'0,"0"3"-31"0,2 0-27 16,5 0-15-16,-3 3-23 0,6 8-14 0,1-1-9 16,1 6 13-16,3 2-31 0,-3 3-5 0,1 1 4 15,2 0 4-15,-3 5-14 0,4 4-2 16,-4-2-2-16,0 7-13 0,-2-2-14 0,-5 2 0 16,0 3 2-16,0-1-5 0,-4 2-2 0,-1-19-13 15,0 8 2-15,0 5 0 0,-14 42-4 0,8-31-3 16,-3-2 2-16,-3 2-11 0,2-2-6 15,-5 0-33-15,-2 1-51 0,-3 1-21 0,-1 2 8 16,-3-5-152-16,-5 1 19 0,-2-4 17 16,-2-3-144-16,-6-2 33 0,-2-1 13 0,2-3 9 15</inkml:trace>
  <inkml:trace contextRef="#ctx0" brushRef="#br0" timeOffset="22920.49">6976 4991 262 0,'-18'13'95'16,"1"0"15"-16,-1 2-14 0,0 2-1 0,2 3 15 16,-2 3-26-16,-3 2 22 0,3 5-46 15,-1-2 16-15,-1 10 12 0,2-2-16 0,-4 6-1 16,2 1 4-16,3 3 9 0,-1 2-8 0,1 0-37 15,2 4 39-15,1-1-18 0,3 1-6 16,0 0 19-16,5-1-8 0,2-1-23 0,4-1-32 16,0-25 37-16,12 48 1 0,-2-30-16 15,5 1-29-15,6-2 25 0,3-2-23 0,5-3 4 16,5-1-52-16,4 0 3 0,3-3-111 0,-1-3-84 16,4 2-121-16,1-5 24 0,2 0 12 15,-3-5 7-15</inkml:trace>
  <inkml:trace contextRef="#ctx0" brushRef="#br0" timeOffset="24096.43">12525 5550 425 0,'-15'0'228'0,"15"0"-21"0,-15 12-17 16,-2 2-4-16,11-12 10 0,1-1-33 16,1 1-8-16,3 0-21 0,-3 0-19 0,2-1-10 15,-1 1 0-15,3-2-23 0,3 0-12 0,-1 0-8 16,3 0 8-16,3 0-12 0,14 0-2 16,-12 0-15-16,6 0 3 0,5 0-16 0,3 0 5 15,1 0 4-15,26-10-4 0,-25 9-17 16,1 1 8-16,-5-3 9 0,1 3-18 0,-6 0 6 15,-3 0-8-15,-5 0-4 0,-9 0 13 0,9 0-18 16,0 0 7-16,-3 0-6 0,-6 0 14 0,8 0 2 16,-8 0 8-16,7 0 9 0,-7 0 6 0,7 0-8 15,-7 0-19-15,0 0 29 0,6 0-7 16,-6 0-27-16,0 0 14 0,7 0-2 0,-7 0-18 16,0 0 11-16,0 0-8 0,7 0-29 15,-7 0-6-15,0 0-28 0,0 0-51 0,0 0-26 16,0 0 14-16,10 2-122 0,-11-2-145 0,-1 2 2 15,2-4 9-15,-2 0 63 0,0 2 20 0,2-4 12 16,0 0-12-16</inkml:trace>
  <inkml:trace contextRef="#ctx0" brushRef="#br0" timeOffset="26756.22">13475 5349 301 0,'-17'0'87'16,"17"0"31"-16,-15 0-17 0,-5-24-40 16,16 24-7-16,-3 4-5 0,3-4 14 0,-1 0-8 15,2 2-5-15,3-2-6 0,-10 5-5 0,4-2-3 16,-6 7-5-16,3-3-3 0,3 0 32 15,-1-4-31-15,-1 9 7 0,2-3 18 0,1-1 5 16,-4 4-49-16,6-2 51 0,-1 0-52 0,1-2 26 16,2 2-2-16,-1-2-6 0,2 1 12 15,-2 8-50-15,-1 0 54 0,1 0-13 0,2-9-4 16,0 0-30-16,0 1 41 0,0-2-20 16,0 2 6-16,0-1-9 0,15 14 3 0,-7-11 29 15,3-2-25-15,2 0 8 0,-5-2-25 0,6 0 11 16,6-3 10-16,-2-1-4 0,1 0-7 15,-3 0-2-15,-5-3 4 0,5 0-6 0,1 0-20 16,3 0 27-16,-1 0 1 0,21-11-37 0,-24 7 22 16,4-1 24-16,-4-3 5 0,3 3-11 15,-10-2 1-15,4 2 3 0,1-2 18 0,-1-3-8 16,1 2-26-16,-7 1 35 0,5 0-8 16,-1-2 6-16,-3 0-17 0,-4 4 19 0,2 0 4 15,-2-2-7-15,0-1 1 0,-2 2-1 0,1 0-8 16,-3 0 7-16,1-1 13 0,0 1-19 0,-1 0-5 15,0-2-8-15,0-6 6 0,0 2-14 0,-11-14 18 16,2 14-15-16,4 1 22 0,-3 0-6 16,1 0-14-16,-3 0 15 0,2 0-10 0,-4 1-3 15,1 2 4-15,2-1-6 0,5 3-3 16,-10-3-1-16,2 2-10 0,0 2 12 0,-1-2-1 16,1 2-5-16,4 3-11 0,-1-2 7 15,-7 1 9-15,1 0-13 0,4 3 0 0,11 0-1 16,-12 0 2-16,-1 0 5 0,0 0-21 15,0 0-15-15,-8 11-11 0,12-9-25 0,2 2-2 16,-8-1-33-16,7 2 8 0,-1-3-107 0,3 0-110 16,0 1-73-16,2-2 47 0,0 0 24 0,-1 1 19 15,2-1-5-15,3-1 8 0</inkml:trace>
  <inkml:trace contextRef="#ctx0" brushRef="#br0" timeOffset="29381.6">7203 6728 251 0,'0'0'135'0,"0"0"-54"16,0 0 8-16,0 0-6 0,0 0-23 15,-4082 0-15-15,8177 0 12 0,-4095 0-6 0,0 0-15 16,28-21-23-16,-24 21 37 0,6 0-28 16,9-3 0-16,3 3 47 0,1-1-6 0,0 1-8 15,1-1-5-15,3 1-36 0,1 0 3 16,3-2-12-16,1 1 1 0,2-3 45 0,0 2-24 15,0-4-18-15,2 4 10 0,1-1 0 16,5-1 16-16,-1 0 12 0,5 0-24 0,0-3 18 16,1 3-33-16,3-3 11 0,-1-1 2 0,3 2-31 15,2 0 26-15,-1 0-7 0,0 0 19 0,-1 2-2 16,2-2-16-16,-2 3-7 0,1-2-25 16,-2-2 6-16,1 2 32 0,5 0-7 0,-5 2 0 15,3-1-10-15,1 1 33 0,3-3-20 16,1 0-32-16,0 2 10 0,3-4 25 0,0 1-8 15,-1 0-23-15,2 2 40 0,1 1-36 16,-1-3-8-16,-1 6 37 0,-1-6-14 0,-2 3 19 16,2 0 4-16,-7 1-33 0,1-3 0 15,-2 1 26-15,-3 0-2 0,0-1-3 16,0 4 10-16,3-6-33 0,0 2-21 0,-3 1 9 0,0 0 36 16,0 0-10-16,0-2-36 0,-1 2 54 15,4-1-21-15,-6-1-19 0,2 2 26 0,1-1-27 16,-6-2 7-16,1 4-6 0,0-1-3 15,0-1 40-15,-6 0-3 0,6-1 11 0,1 0 1 16,3-1-6-16,-4-1-48 0,1 1 9 16,-2-1 8-16,2 1 19 0,1-1-32 15,-1 2 14-15,1-1-4 0,0 1 31 0,-1 1-12 16,-1 0-30-16,1-1 15 0,-2 3 25 0,1 0-5 16,-4 0-40-16,2-1 36 0,-6 0-1 15,0 3 9-15,3-1 0 0,-1 1-12 0,-2-1 0 16,1 3 8-16,1-3-15 0,-4 0 10 15,1-1-1-15,4 3 0 0,-1-2-2 0,0 0 20 16,-1 1-6-16,5-3-19 0,-3 3 5 0,0-1-18 16,3-1-4-16,-2 1 18 0,2-1 17 0,-2 1-12 15,3-1 9-15,-4 1-36 0,0 1 13 0,1-1-20 16,-1-2 6-16,0 5 24 0,-5-3-34 16,3 3 36-16,-2-2 0 0,-3 0-2 15,4 2-5-15,-3-1 5 0,0-1-29 0,1 0 42 16,-20 2-10-16,10 0 5 0,5 0-40 0,2 0 3 15,42-12 37-15,-36 9-29 0,-2-2 29 16,4 4 0-16,-2-3-1 0,-2 1-9 0,2 2 13 16,-2-3-21-16,-3 4 12 0,0-1-34 0,-1 0 27 15,0 0 18-15,2 1-11 0,-2-1-21 16,-1 1 39-16,-2 0-19 0,-3-5-33 0,4 4 32 16,0-2 5-16,1 3 25 0,-3 0-38 0,0-3-18 15,2 1 33-15,1-1 1 0,0-1-10 0,1 4-10 16,-5 0-7-16,7 0 47 0,-6-3-27 15,-13 3 3-15,4 0 12 0,7 0-25 0,0 0 15 16,-3 0-1-16,-1 0 0 0,25 11-5 16,-27-10-30-16,-1 2 13 0,-2-3 21 0,-3 0-2 15,0 2-2-15,0 0-23 0,-1-2 16 0,0 0 15 16,3 3 13-16,-2-1-24 0,4-1-31 16,-6-1 44-16,1 1 5 0,-5 0-44 0,0 0 35 15,1-1-30-15,-1 0 41 0,0 1-11 0,-4 2 28 16,4-3-22-16,-2 0 10 0,-1 0-10 0,-1 0 7 15,0 0 8-15,2 0-3 0,-4 0-8 16,1 0-8-16,0 0 3 0,0 0-13 0,-4 0-13 16,0 0 2-16,0 0-147 0,0 0-180 15,0 0-3-15,8-7 13 0,-10 2 8 0</inkml:trace>
  <inkml:trace contextRef="#ctx0" brushRef="#br0" timeOffset="32007.56">7766 8593 374 0,'0'0'194'16,"0"0"-42"-16,0 0-37 0,0 0 26 0,0 0-18 15,0 0-42-15,0 13 2 0,0-13 1 16,-21 26-16-16,23-9 13 0,-2-8 5 0,8 23-37 16,-3-8-4-16,2 3 5 0,-1 4-5 15,-1-3-17-15,3 3-12 0,-3 3 38 0,4 0-49 16,-1-1 38-16,-1 1-41 0,-1-2 9 15,3-1-18-15,-2-2 29 0,2 1-6 0,0-4 16 16,0 0-12-16,-2-2-3 0,1 1-13 0,3-7 10 16,-3 0 6-16,-1-1-7 0,-2-7-17 0,0-1 4 15,-1-4 29-15,0 0-18 0,2-4 17 16,-6-1 24-16,0 0 1 0,0 0 9 0,15-23-19 16,-8 5 2-16,-1-6-1 0,-1-6-10 15,0 0 1-15,-3-3-11 0,0-5 15 0,1-3-10 16,-1-4 2-16,2 1-13 0,0-4-5 0,-2-2 4 15,2-1-6-15,-4-5 6 0,2 3-1 16,0 0 10-16,-2-1-5 0,0 26-1 0,0-11-5 16,0-7 7-16,0-3-15 0,0-1 15 15,0 1-13-15,0 1-8 0,-13-47 15 0,11 49 6 16,-1 0-18-16,3 2 5 0,-2 2-3 0,-1 0 1 16,3 2-9-16,-2 1 3 0,0 2-9 15,2 0 19-15,0 1-9 0,-1 3 7 0,0 1 6 16,-2-1-7-16,3 3 1 0,-1-3-5 0,1 3-6 15,-3 1 20-15,3 14-5 0,0-3-13 16,0-5 19-16,0 2-2 0,0 2-20 0,0-2 2 16,0 2 18-16,0 2-7 0,0 3-12 0,0 2 8 15,0 1 7-15,0 3 1 0,0 0-20 16,0-1 5-16,0-4-2 0,4-11 0 0,0 14 1 16,-3 1 2-16,1 2 11 0,-1 0 4 0,0 2-24 15,2 0 10-15,-2 0 8 0,0 0-15 16,-1 0 10-16,3 2-9 0,-2-3 18 0,0 4-13 15,1-1-9-15,1-1 5 0,-3 1 10 0,0 0-2 16,3 1-9-16,-2 0 0 0,-1-1 10 16,4 0-11-16,-4 2-8 0,3-1 14 0,-2 0 6 15,0 0-13-15,3 0 3 0,1 0 6 16,-2 1-7-16,16-4-9 0,-6 3 13 0,3-1 13 16,2-1-11-16,-4 0 8 0,6 1-21 15,-4 0 7-15,-3 0-5 0,-13 3 12 0,12 0-2 16,0 0 0-16,2 0 16 0,-3 0 0 15,-1 0-14-15,8-8-10 0,-13 7 14 0,2-1-10 16,-1 1-1-16,-6 1 2 0,0 0 17 0,5 0 1 16,-5 0-17-16,7 0-3 0,-7 0 13 15,0 0-1-15,7 0-10 0,-7 0-4 16,9 0 6-16,-9 0-9 0,7 0 12 0,0 0-5 16,1 0 9-16,-8 0-11 0,16 0 2 0,15-12-5 15,-11 8 15-15,-4 1-6 0,-3 1-4 0,-1 2 2 16,-2-1-6-16,0-1 15 0,-2 1-21 15,-3 1 13-15,1-1-5 0,-6 1 7 0,0 0 1 16,0 0-1-16,7 0-3 0,-7 0 10 16,8 0 1-16,-8 0-13 0,6 0 12 0,-6 0-6 15,0 0-10-15,8 0 13 0,-8 0-4 0,0 0 4 16,6 0-17-16,-6 0 15 0,9 0 1 16,-9 0-4-16,0 0-8 0,7 0 13 0,-7 0-11 15,9 0-2-15,-9 0-4 0,7 0 17 0,0 0-18 16,0 0 15-16,-2 0-8 0,3 0 13 15,0 0-13-15,5 0-6 0,6 0 10 16,18-15-7-16,-14 14 17 0,-3-1-12 0,5 0 5 16,-4-2-5-16,2 4-5 0,2 0 14 0,1 0 1 15,-1-3 2-15,2 0-6 0,-15 3 6 16,10 0-9-16,4 0-11 0,1 0 1 0,3 0 16 16,3 0-12-16,1 0-2 0,-2 0 22 0,0 0-16 15,1 0-5-15,33-13 14 0,-29 11-20 0,-2-2 22 16,4 3-9-16,0-2 8 0,0-3-12 15,1 4 6-15,0-2-10 0,2 1 18 0,-4 1-5 16,2 1-16-16,2-3 10 0,3-1 13 16,-2 3-17-16,3-1 1 0,-5-1-2 0,6 0 12 15,0-1-6-15,0 3 17 0,1-2-24 16,1-1 12-16,2 1 4 0,-1 1-14 0,0 1 5 16,3-3-2-16,1 3 8 0,-4-1 1 0,2-1-16 15,2 0 12-15,-4-1 10 0,0 0-17 16,-1 1 5-16,-1-1-1 0,-1 0-10 0,-2 1-3 15,-4 1 24-15,4-1-12 0,-3 0 5 0,-3 0-7 16,1 1-2-16,-3 1-1 0,3-2 12 0,-2 1 4 16,3-1 8-16,1 0-21 0,2 0 12 15,0-1-5-15,1 0-5 0,2 1 1 0,-3 0-12 16,-2 0 9-16,3-1-3 0,0 0 8 16,-2 1-8-16,-1 0 15 0,-1-1-15 0,1 1 4 15,-1 0 1-15,1-1 10 0,-2 2-25 16,1-1 14-16,1-1-3 0,0 1 9 0,-2 0-10 15,3 1-1-15,-3-1 13 0,1-1-12 0,0 2 8 16,1-1 5-16,0 1-9 0,-2-1-5 0,3 1-15 16,4-1 16-16,-3 1 7 0,-1-2-22 15,1 2 18-15,1-4-7 0,0 3 9 0,2 1-4 16,-4-1-4-16,3 1-7 0,-2-1 4 16,2 2 18-16,-5 1-18 0,6-3-5 0,-4 2 6 15,1 0-6-15,2-3 10 0,-1 4-1 0,-1-2 0 16,2-1-2-16,2 3 12 0,-3-1-17 15,0-1 1-15,0 1 13 0,0-1-1 0,-2-1-3 16,3 1-1-16,-2 1 8 0,-1-1-3 16,1 1-5-16,0-1-2 0,0 0 5 0,-2 0-10 15,2-2 9-15,0 2-4 0,0-1 2 0,-1 1-7 16,2-1 9-16,-3-1 2 0,1 1 9 0,-3-2-9 16,0 2-5-16,1-2-4 0,0 1-10 15,-3 2 22-15,1-4-10 0,-1 0 7 16,-3 4-4-16,0-3 14 0,4 2-13 0,-5 0 2 15,1 1-4-15,0-1 0 0,1 1 14 0,-1-2-14 16,-1 4-2-16,1 1 9 0,-2-2 5 16,4 1-21-16,-19 1 6 0,11 0 13 0,3 0 4 15,-1 0-12-15,1 0 4 0,-1 0 0 0,-2 0-13 16,0 0 11-16,-2 0 9 0,-3 0-23 16,-1 0 18-16,-3 0 0 0,-1 0-8 0,-4 0-8 15,-2 0 12-15,2 0 11 0,-1 0 2 0,-2 0-30 16,0 0 27-16,10-8 2 0,-13 8-3 15,-2-2 1-15,-2 2 0 0,1-3-12 0,-1 3 5 16,5 0-27-16,-6 0-20 0,1-1-49 0,1 1 9 16,-3-1-141-16,-1-1-147 0,0 0 25 15,-3-1 26-15,0 0 16 0,-1-2 12 0</inkml:trace>
  <inkml:trace contextRef="#ctx0" brushRef="#br0" timeOffset="33483.87">9391 7411 290 0,'0'-13'234'0,"0"13"-54"15,0 0 0-15,0-13-19 0,11-5-13 0,-11 15-35 16,-2 0-16-16,4 2-4 0,-2-1-12 15,0 1-4-15,0 2-12 0,0 1-29 0,1-1 12 16,-1 4-22-16,1 0 3 0,-1 3 15 0,-1 11 0 16,1-9-6-16,0 7 1 0,0 2-6 0,0 2-3 15,0 1-11-15,0 2-5 0,0 1-17 16,0-1 31-16,0-1-14 0,0 1 17 0,0-3-21 16,14 21 11-16,-11-21 2 0,-1-6-21 15,1-3 17-15,-3-3-30 0,1 1 25 0,2-2 13 16,-2-4-14-16,-1 1-4 0,1-1-9 0,-1-2-71 15,0 1 17-15,0-3 4 0,0 0-178 16,0 0 15-16,-6 1 18 0,2-4-135 0,0 2 44 16,3-1 11-16</inkml:trace>
  <inkml:trace contextRef="#ctx0" brushRef="#br0" timeOffset="33862.61">9055 8021 536 0,'-1'2'220'0,"0"0"-28"0,1 0-25 15,-2-1-28-15,2 0 10 0,0 2-21 0,2-3-1 16,0 0-27-16,1 0-7 0,3 0-8 15,13 0 2-15,-7 0-33 0,9 0 2 0,8 0 1 16,33-11-22-16,-21 8 7 0,10-1-9 16,2-3-3-16,2 6-6 0,2-5 12 0,2 2-10 15,3-2-4-15,-4-1-5 0,4 2 10 16,-2 1-14-16,-1-3 6 0,-6 4 2 0,-2-1-15 16,-5 1 17-16,-5-1-12 0,-10 1 8 15,5 0 4-15,-6 1-1 0,-6-3-11 0,-1 5-18 16,-7 0 27-16,-7-1-9 0,-3 0-16 0,1 1-19 15,-1-2-18-15,-5 2 4 0,-1 0-120 0,0 0-40 16,0 0-139-16,2 3-20 0,-5-2 24 16,3-1 15-16,0 0 31 0</inkml:trace>
  <inkml:trace contextRef="#ctx0" brushRef="#br0" timeOffset="34479.39">9282 8358 595 0,'-2'-6'211'15,"1"1"-29"-15,1 0-22 0,-1 0-14 0,1 3-23 16,1-1-11-16,-2-1-29 0,1 3 10 0,0 1-12 15,0 2-16-15,0 1 3 0,1 2-25 0,0 3-10 16,-1 12 14-16,0-9-10 0,0 6 4 16,0 2-3-16,0 5-24 0,12 22 23 0,-7-20-3 15,-3-3 6-15,0 3 2 0,0-2-18 0,2-4 2 16,-1 1 9-16,-3-3-12 0,2-2-1 16,-2-7 1-16,3 7-1 0,-2-4 1 0,2-3 1 15,-3-1-17-15,0-3 5 0,0 1-4 0,0-3-20 16,0-3-6-16,0 0-28 0,0 0-46 15,0 0 9-15,5 8-135 0,-5-11-94 0,2-1 22 16,1 1 21-16,-1-2-28 0,6-6-35 0,-1 2 28 16</inkml:trace>
  <inkml:trace contextRef="#ctx0" brushRef="#br0" timeOffset="34975.78">9694 8306 232 0,'3'-5'261'0,"-2"3"-35"0,1-1-75 0,-1 1 22 15,-1 1-15-15,0-1-40 0,0 2-24 0,0 2 6 16,0-1-22-16,-1 1 8 0,1 3-28 16,0 0 6-16,-2 2-18 0,2 0 10 0,-1 9-18 15,1-7 6-15,-8 15 0 0,8-17-6 16,0 1 5-16,0 0-21 0,0 0 12 0,0-1-15 15,0 1 21-15,0-8-18 0,0 9-22 0,0-9-10 16,0 5 39-16,0-5-6 0,11 12-15 16,-10-9-29-16,3-1 41 0,1 0-9 0,4-2 7 15,-4 0-29-15,1 0 9 0,2 0 7 0,-8 0-13 16,14 0 21-16,1 0-28 0,2 0 21 16,-3 0 8-16,4 0-9 0,0 0 5 0,-3 0-31 15,4 0 23-15,14 11 1 0,-22-5 10 16,3 0-15-16,5 0 6 0,-9 2-10 0,-2-3 10 15,1 5-12-15,-3-2 31 0,-1 2-24 0,2 3-3 16,-4-2 6-16,-1 1 11 0,-1-2-13 16,-1-10 3-16,0 8-1 0,0 4 19 0,0 1-13 15,0-4-3-15,-15 20-32 0,11-20 45 0,-5 5-19 16,4-4 20-16,-5 0-11 0,3-1-5 16,0-3-18-16,-2 1 28 0,-4 3-9 0,4-6 4 15,-5 4 6-15,4-4-5 0,-1 1-16 0,3-4 10 16,-1 0-8-16,1 0-42 0,8-1-21 15,-7 0 7-15,0 0-115 0,-3 0-90 0,-9-10-89 16,11 3 26-16,-3-3 13 0,2 1 22 0</inkml:trace>
  <inkml:trace contextRef="#ctx0" brushRef="#br0" timeOffset="35258.71">9710 8301 507 0,'4'-3'162'0,"1"-1"-18"0,9-2-14 0,7-1-6 15,2 0-25-15,2-2 7 0,1 5-8 0,8 0-11 16,-2-1-18-16,2 1 6 0,-3 1-29 15,0-4 16-15,2 3-37 0,-2 1 8 0,-2-2 14 16,3 0-16-16,0 0-4 0,-4-4-29 0,3 3-2 16,-7-1-99-16,4-2-46 0,-3-3-157 15,-4 4 4-15,0 0 15 0,-3-1-75 0</inkml:trace>
  <inkml:trace contextRef="#ctx0" brushRef="#br0" timeOffset="35572.86">11262 7925 328 0,'7'-1'261'0,"13"-2"-15"0,0-2-41 0,3 3-42 15,2-4 5-15,1 2-24 0,2 2-29 0,0-3 10 16,1-1-31-16,0 1 2 0,5 2-7 16,-2-1-5-16,0 0-21 0,-2-1 2 0,4 0 10 15,-2 3-19-15,-1-3 0 0,-3 0-23 0,-6 2 7 16,2-2-2-16,-4 1-11 0,0 1-12 16,-4-2-12-16,-3-1-50 0,-2 1-17 0,-4-1-32 15,-1 4 9-15,-2-4-114 0,-2 0-81 16,-2 0-69-16,0 6 22 0,0-10 19 0,0-1 8 15</inkml:trace>
  <inkml:trace contextRef="#ctx0" brushRef="#br0" timeOffset="35826.88">11659 7660 526 0,'-4'-2'169'0,"2"4"-2"0,-1-2-39 15,1 1-20-15,0 0-42 0,2 2 24 0,-2 1-5 16,2 1-21-16,1 2 21 0,0 12-1 0,-1-9 7 16,0 6-12-16,13 24-2 0,-8-16-16 0,4 3-20 15,-4 1 15-15,4-1-34 0,-1 0 17 16,-2-1 16-16,1 2-19 0,1-4-3 0,-1 2-1 16,-4-2-6-16,2-2 4 0,-3-2-48 15,1 0 0-15,-3-2-83 0,0-5-74 0,0-13-117 16,0 8 22-16,0-8 21 0,0 0 14 0,3 4 12 15</inkml:trace>
  <inkml:trace contextRef="#ctx0" brushRef="#br0" timeOffset="36109.47">12517 7342 613 0,'2'1'199'0,"1"1"-26"0,0 4-31 16,1-3-17-16,2 13-27 0,4 0 11 0,-6 1-12 16,6 0-22-16,-3 5 1 0,1 2-7 15,-4 0-13-15,5-1 1 0,-1 5-8 16,2-4 2-16,0 0-10 0,-1-2-31 0,0 3-39 15,0-3-3-15,0-2 1 0,-2 2-97 0,3-7-123 16,-4-2-88-16,-1-1 24 0,-4-6 5 16,4-3 4-16</inkml:trace>
  <inkml:trace contextRef="#ctx0" brushRef="#br0" timeOffset="36340.39">12539 7925 280 0,'0'3'244'16,"5"0"-37"-16,-1-3-14 0,5 1-45 0,16 0 12 16,-12-1 1-16,11 0-34 0,6 0-23 15,0 0 9-15,42-13-9 0,-34 9-5 0,6-4-21 16,-1 3-14-16,2-1-1 0,2-2-2 16,-4-2-26-16,4 3 0 0,-6 0 1 0,-4 0 7 15,-5 2-26-15,0-3-28 0,-3 3-38 16,-7-2-8-16,-1 4 5 0,-3 0-113 0,-4-4-85 15,-9 3-86-15,-3 2 14 0,-2 2-12 0,0 0 71 16</inkml:trace>
  <inkml:trace contextRef="#ctx0" brushRef="#br0" timeOffset="36653.11">12745 8325 295 0,'-2'10'204'0,"-1"4"-26"16,3 3-3-16,0-10-11 0,0 2-14 0,0 4-17 15,-6 17-32-15,6-11 2 0,0-10-13 16,0 5 7-16,0 1-15 0,0 2 3 0,0 0-13 15,0 2-6-15,0 0-4 0,0-3-20 16,0 0 2-16,0-3-4 0,0 1-19 0,0-4-4 16,0-1 1-16,0-2-4 0,0 0-11 15,0-3-48-15,0-4 3 0,0 8-107 0,0-8-107 0,0 0-115 16,11 13 54-16,-8-13 15 0,0-3 5 16</inkml:trace>
  <inkml:trace contextRef="#ctx0" brushRef="#br0" timeOffset="37264.28">13099 8265 334 0,'-2'0'224'0,"4"0"-34"0,-4 0-41 0,1 2-6 15,1 1-51-15,-1 1 11 0,-2 2-11 16,3 0 3-16,0 1-19 0,-1 11 8 16,1-9-16-16,-3 18 8 0,1-10-49 0,2-10 11 15,0 4 10-15,0-1-13 0,0 0-7 0,0-2 17 16,0 0-11-16,0-2 4 0,0-6-36 0,0 9 4 16,0-9 21-16,11 16-9 0,-8-14-8 15,-2 0 5-15,6 1 7 0,-2-2-36 0,2-2 11 16,0 1 17-16,2 0 5 0,5 0-9 15,18-13-20-15,-16 9 20 0,2-2-8 0,3 2-14 16,-2-1 16-16,-1-1 24 0,0-2-28 16,1 5-16-16,-1-1 34 0,-6 1-6 0,1 2-3 15,0 1-17-15,-5 0 30 0,-1 0-13 16,2 0-3-16,-9 0-7 0,12 0-4 0,1 0 4 16,16 12 9-16,-14-6 0 0,-6 1 5 0,4-1-20 15,-3-3 10-15,-3 3 9 0,0-2-26 16,0 1 16-16,-3-2-10 0,-1 4 0 0,0-2 5 15,3 9 25-15,-2-5-19 0,0 0-12 0,0 0 8 16,1 3-30-16,-5 0 40 0,2 0 6 0,-2-12-1 16,0 9-3-16,0 3 0 0,-13 17 14 15,9-18-20-15,-1-3-16 0,-3 5 1 0,1-3 27 16,-1-2 10-16,0 2 0 0,3-2-12 16,-3-2 30-16,2-2-14 0,-5 4 0 0,-1-3-1 15,-2 2-2-15,-2-2-3 0,1 0-17 16,-3 2 11-16,-1-6-10 0,0 0 5 15,2 2 0-15,1 0-3 0,0-2 15 0,-2 0-19 16,3 1-15-16,9-2-55 0,-2 0-6 0,-1 0 9 16,0 0-73-16,-1 0-60 0,3 0-82 0,-14-11 21 15,9 0 21-15,4-1 16 0,1 3-134 16,2 1 3-16</inkml:trace>
  <inkml:trace contextRef="#ctx0" brushRef="#br0" timeOffset="37652.37">13164 8200 323 0,'23'1'154'15,"0"-1"1"-15,-12 0-6 0,6 0-38 16,5 0 45-16,6 0-34 0,0 0-22 0,4 0 3 16,0 0 16-16,0 0-29 0,0 0 25 15,30-8-16-15,-33 7 10 0,-4-1-20 0,-3 2 8 16,-3-1-9-16,-5-1 5 0,-6 2 13 0,3-1-14 15,-3 1 0-15,-3 0-23 0,0-1-15 16,-1 1 2-16,0 0-9 0,-1 0 0 0,1-3-25 16,-1 3-4-16,-2 0-44 0,1 0-57 0,-1-3-35 15,-1 2 10-15,2-2-270 0,-2 0 25 16,2 1-45-16,-4-3 27 0,2-1 39 0,0 0 13 16</inkml:trace>
  <inkml:trace contextRef="#ctx0" brushRef="#br0" timeOffset="41652.67">5338 8288 259 0,'0'0'218'0,"0"0"-22"16,0 0-17-16,0 0-33 0,0 0-20 15,0 0-20-15,0 0 11 0,0 0-29 0,0 0 3 16,-4 30 0-16,8-12-11 0,-1 4-7 0,2-2 16 16,0 6-5-16,0 0-4 0,-1 0-6 15,0 0-14-15,-1-4 1 0,0-2-10 0,0 3 8 16,1-3-22-16,-1-1 6 0,0-4 2 15,1 1-11-15,-2-5 4 0,0-3-11 0,1 2 3 16,-3-5-8-16,2 2-10 0,0-1 8 0,-1-5-14 16,-1 3 8-16,0 0-19 0,0-4-81 15,0 0 8-15,0 0-142 0,-3 1-143 16,3-3-4-16,-3-4 16 0,1 4 18 0,2-5 10 16</inkml:trace>
  <inkml:trace contextRef="#ctx0" brushRef="#br0" timeOffset="42343.83">5899 8358 520 0,'0'-8'204'0,"-3"-7"-21"15,1-2-19-15,2 8-24 0,-6-12-14 0,1 2-3 16,2 7-9-16,0 2-9 0,1 2-28 0,-3 0 10 16,1 3 9-16,1 0-27 0,-7-9-5 0,2 8 1 15,1 2-1-15,-3 2-40 0,1-1 7 16,1 1 17-16,-1 2-19 0,3 0-20 0,-2 0 20 16,0 0-16-16,-4 0 20 0,-14 10-15 0,9-3-3 15,2-1-10-15,2 2 10 0,2-1-2 16,-3 1-8-16,4 2 0 0,1-2 4 0,2 2 1 15,-1 1-15-15,2 3-3 0,6-2 16 16,-1-4-18-16,-1 1 7 0,2-9 2 0,0 7 17 16,0 5-14-16,0 0 10 0,17 15-30 0,-6-15 11 15,1 2 8-15,2-6-1 0,3 2 4 0,2-1 10 16,4 0 5-16,-1-2-22 0,1-1-3 16,1 2 23-16,-5 0-9 0,-1-2-33 0,4 3 17 15,-6-1-20-15,1 1 26 0,-4 0 2 16,-1 1-23-16,-4-2 35 0,3 4-25 0,-4-3-12 15,-2-2 38-15,-2 0-9 0,1 2-17 0,-3-3 8 16,-1 1-24-16,0 0 12 0,0-2 21 16,0-5-7-16,0 11-4 0,0-2-18 0,-13 8 29 15,9-9-9-15,1-1-7 0,-1-4 1 16,0 1 19-16,0-1-24 0,-1-1 19 0,2 3 10 16,-2-5 3-16,0 2 12 0,1-2-15 0,-2 2 4 15,1-2 18-15,-3 0-12 0,-3 0-10 0,1 0 11 16,-20-14-5-16,13 7 3 0,2-2 5 15,-3-1 7-15,10 0-8 0,-5-2-2 16,2-1-7-16,3 1 10 0,6-1-9 0,-3-2-5 16,5 15 3-16,0-13 1 0,0-3 5 0,18-18-6 15,-4 17 5-15,-3 1-24 0,2-2 18 0,1 3-15 16,-2-2 7-16,2 0-1 0,-3 3-11 16,2-1 18-16,-3 3 3 0,-3-1-9 0,4 1-11 15,-5 1-41-15,1-3 0 0,-1 5-28 0,-2 2 7 16,1 1-60-16,-1 1-61 0,-4 0-48 15,1-1-133-15,0 2 12 0,1 0 32 0,-1-1 13 16,2 2 9-16</inkml:trace>
  <inkml:trace contextRef="#ctx0" brushRef="#br0" timeOffset="42567.18">6093 8299 389 0,'1'4'214'0,"-1"1"-47"0,3 0-4 16,0-1 6-16,-3 0-37 0,0 0-25 15,4 1-17-15,-3 0-1 0,1 0-7 0,1-1 10 16,-3 1-10-16,1 0-29 0,1-1-2 0,-1-1-18 16,-1 0-55-16,0-1-6 0,0 2 3 15,0-3-151-15,0-1-157 0,-1 2 6 0,1-4-7 16,-2 2 0-16</inkml:trace>
  <inkml:trace contextRef="#ctx0" brushRef="#br0" timeOffset="43006.7">6275 8185 409 0,'6'-12'219'15,"2"0"-48"-15,-2 4-41 0,0-1 4 16,-2 4-29-16,2-1-17 0,0 3 14 0,2-3-26 16,-3 6 1-16,11-6-21 0,-1 4 23 0,-4 2-24 15,-2 0-10-15,3 0-25 0,3 0 9 16,15 13 11-16,-14-9-12 0,-2 4-1 0,0 2 10 16,-5-1-17-16,-5-1-7 0,6 6 7 0,-6-4-22 15,-2 1-24-15,-2 0 36 0,0-11 8 16,0 14-36-16,0 0 30 0,-16 16-35 0,6-16 27 15,1 3-2-15,-4 0-14 0,1-2 24 0,2-3-29 16,-3 4 11-16,2-3 41 0,-1-1-21 16,2-4-18-16,4 1-12 0,1-2 4 15,1-1 25-15,-1 0 16 0,1-5-50 0,3 3 40 16,-1-1-6-16,2-2 13 0,0 2-15 0,0-3 14 16,0 0-9-16,0 0 13 0,16 3-23 0,-10-4 6 15,13-4-8-15,-11 5 0 0,21-9-12 16,-6 4-4-16,-5 0 14 0,3-2 10 0,-4 2-5 15,4-2 16-15,-5 1-41 0,3 1 32 0,-4-1-51 16,-1 4 26-16,2-3 1 0,-6 3-86 16,0-2-10-16,-1 3-47 0,-3-5-124 0,-1 3-58 15,5-5 19-15,-1 1-30 0</inkml:trace>
  <inkml:trace contextRef="#ctx0" brushRef="#br0" timeOffset="43492.05">6757 8086 328 0,'0'-5'267'15,"0"2"-41"-15,2 0-42 0,0 1-17 16,-2-1-19-16,0 1-29 0,0 0-22 0,0 2 10 16,0 2-30-16,1 1 13 0,0 1-4 0,2 2-18 15,-3-4-6-15,6 15-14 0,1-1 15 0,-4 0-19 16,4 0 3-16,1 0-11 0,-1-2 7 15,2 2-16-15,1-2 0 0,3-2-21 0,-3 2 21 16,7-3 0-16,-7-2-5 0,7-3-20 0,-4-1 22 16,1-1-9-16,6-1-1 0,-12-3 12 15,3 0-1-15,5 0-11 0,14-12-1 0,-12 6-1 16,-4-3 1-16,2 2-6 0,-6-5 7 0,-4 2-7 16,-1 1 2-16,-1 1-5 0,-3-1 9 0,1 4-11 15,-2 5 1-15,0 0-12 0,0-8-1 16,0 8 11-16,0-9 3 0,0 9 1 0,0-8 5 15,0 8-11-15,-13-11-6 0,12 10 5 16,-2 1 11-16,2-2-3 0,-1 4-4 0,2-2-5 16,-2 3-4-16,2 2 4 0,0-2-3 0,0 2 4 15,1 1 7-15,0 1-2 0,5 13-2 16,-4-2-4-16,5 0 7 0,-4-1 4 0,3 5-3 16,-1-4 9-16,0 0-7 0,-1-4-3 0,0 1-10 15,-2-3 10-15,4 2 5 0,-2-4-5 0,-3-1-8 16,1-2 10-16,0-3-5 0,-1 1-5 15,2-3-15-15,-3 1-9 0,0-1-34 0,0-2 6 16,0 0-172-16,-6 0-173 0,3-2 44 16,3-3 18-16,-1-3 31 0,2-11 8 15</inkml:trace>
  <inkml:trace contextRef="#ctx0" brushRef="#br0" timeOffset="44231.8">7503 7841 577 0,'0'-6'159'0,"-5"1"-1"0,4-1-34 0,-8-3 8 15,0 1-22-15,0 1-7 0,0 2-17 16,0 0 4-16,3 5-7 0,-3-1-38 0,3 1 18 15,6 0-19-15,0 0-3 0,-15 0-8 0,-15 18 10 16,16-10-18-16,0 1 21 0,0 3-27 16,1 1 19-16,1-2-16 0,2 3-12 0,0-3-6 15,5-2-7-15,0 0 37 0,3-1-20 0,2 0 4 16,0-8-29-16,0 12 9 0,12 7 13 16,-4-12-7-16,1 6 22 0,3-9-15 0,1 5 6 15,4-1-17-15,-2-1-2 0,0-2 11 16,-2-1-2-16,2-4-1 0,2 4-3 0,2 0-12 15,-6 1 9-15,1-2 0 0,-2 1-13 0,-3-2 27 16,1 1 7-16,-2-3-48 0,-1 3 9 0,7 3 16 16,0 0 7-16,-4 0-4 0,-1-2-19 15,-1 0 21-15,-3 1 6 0,-1 2-8 0,2-4-16 16,-2 2 4-16,0-1 20 0,5 7 2 16,-5-3-28-16,1-1 21 0,-4 1-25 0,2-1 26 15,-2-1 15-15,0 1-12 0,-1-3-21 0,0 2 20 16,0-6-4-16,0 0 1 0,0 12 19 15,-17 14-16-15,14-16-11 0,0-1 16 0,-6 5-9 16,2-3-6-16,2-7-4 0,-3 8 8 0,0-5-16 16,4 0 15-16,-3-1-17 0,3-1 12 15,0-3 3-15,0 3 16 0,-1-4-14 0,0 2 32 16,-1-3 8-16,1 0-2 0,-2 0-14 16,7 0 10-16,0 0 5 0,-9 0 21 0,-5 0 8 15,-11-9-14-15,13 4 8 0,4 1 1 0,2-4-5 16,0 3 13-16,3-2-12 0,1-7-15 15,-2-3-16-15,1-3 2 0,3 11 2 0,0-6-1 16,23-22-1-16,-15 15-10 0,-2 0 16 16,7-1-12-16,-3-1-3 0,3 3 15 15,0 0-15-15,0 1-5 0,-1-2 3 0,-1 4-6 16,5 1 17-16,-4-3-1 0,-3 2 20 0,-3 1-25 16,4 2 20-16,-1-2-25 0,-2 5 7 0,-3 2 0 15,0 3 4-15,0 0-35 0,-2 0-29 16,-1 3-10-16,-1-2-48 0,0 4-74 0,0-4 15 15,0 6-249-15,0 0-14 0,0 0 37 16,0 0 18-16,-13-12 27 0,11 9 23 0,-5 0 21 16</inkml:trace>
  <inkml:trace contextRef="#ctx0" brushRef="#br0" timeOffset="49993.8">4245 10851 437 0,'0'-15'102'0,"0"15"-14"0,0 0-8 16,0 0-15-16,0 0-20 0,0 0 7 0,0 0-28 15,0 0 25-15,0 0-6 0,-13 0-5 16,13 0-5-16,0 0-1 0,0 0-16 0,0 0-14 16,0 0 6-16,-16 3-1 0,16 4 29 0,0 0 19 15,0 2 5-15,0 6-22 0,0 1-6 0,0 2-1 16,0-1 0-16,0 3 5 0,14 17 14 15,-11-19-25-15,-1 2 32 0,-1-1-14 0,2 0-2 16,-3-12-12-16,0 7 2 0,0 1 0 16,0 1-7-16,0-1-11 0,0 1-8 0,10 20 13 15,-9-19-37-15,2 0 36 0,0-2 0 0,-2-1 2 16,2-6-31-16,0-1 26 0,-1 0-16 0,-2 0 20 16,2-1-7-16,0 1-5 0,1-3-14 0,-1 1 6 15,0 2 29-15,-1-3-21 0,2 1-23 16,0 0 5-16,1-2 31 0,-1 2-7 0,-1-1 3 15,3-1 1-15,-2 0-2 0,2-1-11 16,0 3 10-16,1-3-1 0,0-1-14 0,-1 3 17 16,3-4 4-16,0 1-42 0,10 2 27 0,-9-3-2 15,5 0 6-15,2 0 14 0,3 0-15 16,0 0-6-16,0 0-5 0,19-12 8 0,-20 5 3 16,0 2-1-16,-4 1-4 0,6-1 2 15,-7-2-29-15,2 2 25 0,-2-1-7 0,-1 0 14 16,-3 1 12-16,-2 1-1 0,7-5-20 15,-3 1-12-15,-3 0-32 0,-3 3 24 0,5-6-26 16,-3 7 4-16,-5-4-45 0,2 2-28 0,-3 1-83 16,-1 1-143-16,0 4 26 0,0 0 10 0</inkml:trace>
  <inkml:trace contextRef="#ctx0" brushRef="#br0" timeOffset="50360.61">4104 11082 209 0,'0'-2'145'0,"3"1"-22"0,-2-2-23 0,3 3-11 0,0-4 11 15,11-1-1-15,-3-2-29 0,7-1 7 16,-1 0-12-16,4 1 1 0,0 0-14 15,2 2-15-15,2-2-6 0,-3 0-5 0,4 4-3 16,0-1-65-16,-1 1-40 0,-1 0-42 0,-2-2-144 16,0-2-51-16</inkml:trace>
  <inkml:trace contextRef="#ctx0" brushRef="#br0" timeOffset="50756.42">5346 10897 377 0,'0'2'211'0,"0"0"-60"0,3-2 11 16,1 0-42-16,1 0-1 0,1-2-36 16,1 2-18-16,15-5 14 0,-14 5 2 0,24-5 1 15,-9 1-25-15,1 2-32 0,-2-3 2 0,-1 3-9 16,4-3 28-16,-2 2 2 0,0-2-33 15,-3 2 38-15,2-2-24 0,-5 1-6 0,-1 1-3 16,1-1-40-16,-5 3 19 0,-4-2-28 0,-1 2 2 16,-1 1-82-16,-2 0-44 0,-2 0-52 15,0-3 16-15,-4 6 13 0,0-3-138 0</inkml:trace>
  <inkml:trace contextRef="#ctx0" brushRef="#br0" timeOffset="51044.68">5552 11043 477 0,'-2'1'188'0,"0"1"-39"0,2-1-52 0,0-1-3 15,2 3 33-15,0-3-8 0,4 1-25 16,-2-2-26-16,5 1 22 0,-2-3-18 0,16 3-11 15,-14 0-7-15,8 0 9 0,20-8-8 16,-12 4-3-16,-4-3-16 0,3 4 2 0,1-3-1 16,-1 5-12-16,-4-5-17 0,0 1 10 0,0 2 12 15,-2 0-5-15,-13 3-25 0,4 0-4 16,-1 0-40-16,3 0 5 0,-5 0-77 0,1 0-22 16,-7 0-180-16,8 0-15 0,-8 0 18 0,0 0-9 15</inkml:trace>
  <inkml:trace contextRef="#ctx0" brushRef="#br0" timeOffset="77227.47">6857 11018 244 0,'0'12'151'0,"0"-12"32"16,0 0-19-16,0 0-17 0,0 0-24 0,0 0 12 15,0 0-18-15,0 0-5 0,0 0-21 16,0 0-9-16,0 0 23 0,0 0-26 0,0 0 18 15,0 0-10-15,0 0-20 0,0 0-21 16,0 0 3-16,0 13 5 0,-13-13-5 16,13 0 2-16,0 0-6 0,0 0-16 0,0 0-2 15,0 0 7-15,0 0 10 0,0 0-19 0,13 14 9 16,-6-15-8-16,1 1-19 0,1 0 8 16,6 0-2-16,3 0 3 0,0 0-8 0,0 0-14 15,2 0 20-15,2 0-7 0,0 0 4 16,0 0 0-16,-1 0 7 0,0 0-24 0,18-10 22 15,-20 7 2-15,-7 1 10 0,0 2 0 0,-5-2 6 16,0 2-3-16,-1 0 11 0,-1-1 1 0,-2 1 3 16,1-1-13-16,-2 1-1 0,2 0 18 15,-3 0-26-15,2 0-3 0,-1-2 10 16,0 2-4-16,-2 0-17 0,0 0 4 0,0 0-5 16,0 0 19-16,0 0-15 0,0 0-11 0,0 0 13 15,0 0-28-15,0 0-9 0,0 0-22 0,7 0-28 16,-7 0-29-16,0 0-12 0,4 0 9 15,-4-2-109-15,-2-1-80 0,0 1-80 0,0 1 14 16,0 0 55-16,1-2-11 0,0-1 12 16</inkml:trace>
  <inkml:trace contextRef="#ctx0" brushRef="#br0" timeOffset="78234.13">7468 10890 565 0,'-3'0'189'0,"-1"-1"-65"0,2 1 38 16,-1-2-38-16,1 0-18 0,0 0-8 0,0-1-19 15,2 0-13-15,0-1-3 0,0-1-14 0,0-1 18 16,0-1 3-16,2 1-34 0,-2-1-23 16,7-16 38-16,2 11-17 0,-4 1-13 0,1 0-8 15,-2 0 2-15,0 2 9 0,-2 4 9 16,2-1-31-16,0 2 21 0,2 0 10 0,-3 2-35 16,1 0 10-16,2-1-22 0,-1 2 16 0,1 0-17 15,2-1 24-15,-1 2-14 0,1 0 19 16,5 0-33-16,13 12 4 0,-8-5 9 0,-2 0 21 15,-1 1-8-15,-4 3-6 0,2 1-3 0,-5-2 16 16,-1 2-21-16,2 0 3 0,-6 1 9 16,-1-3-3-16,-2 2-20 0,0-4 22 0,0 1 4 15,0 0 7-15,0 5-18 0,0-4 9 0,-16 18 6 16,8-14-12-16,4-1 27 0,-6-1-24 16,0 2-16-16,2-5-12 0,0 1 35 0,-3 1-31 15,2-1 24-15,1-5-9 0,-2 5 19 0,5-4-3 16,-1 1-27-16,3-3 43 0,-2 0-23 0,0 0 7 15,-1-2 0-15,3 0-31 0,0-2 40 16,-2 3-16-16,1 0 2 0,2-2 17 0,-2 2-15 16,1 0-8-16,-2 1-13 0,3-4 4 15,-1 0 20-15,2 1-26 0,0 3 25 0,-2-2 16 16,2 0-17-16,1-2 15 0,-1 1-28 0,-1 1-12 16,2 0 30-16,0 1-4 0,0-3 19 15,0 0-9-15,0 0-1 0,9 0-9 0,-1 3 1 16,-2-3 21-16,3 0-18 0,0 0-8 0,8 0 3 15,2 0-1-15,-2 0-1 0,3 0 3 16,-2 0-6-16,2 0 8 0,-1 0-5 0,-2 0-11 16,0 0 35-16,13-10-10 0,-19 9 17 15,0 0-8-15,-11 1 11 0,5 0-9 16,3 0 19-16,-8 0-10 0,5 0-5 0,4 0 4 16,-9 0-2-16,8 0 1 0,-8 0-13 0,13-11-9 15,-10 10 5-15,0 0 1 0,0-1-20 16,1 1-8-16,-2 1-30 0,0-2-22 15,1 1-53-15,-1-1 9 0,0 0-138 0,-1 0-128 0,3 1 2 16,-3 0 24-16,3-4 21 0,-1 4-9 16,-1 0-3-16</inkml:trace>
  <inkml:trace contextRef="#ctx0" brushRef="#br0" timeOffset="78627.65">8059 10907 265 0,'0'-4'196'0,"0"3"-29"0,2 1-44 15,-1 0 13-15,-1 0-32 0,0 0 0 0,4 1 4 16,-3-1-64-16,1 3 47 0,-2-2-23 0,1 2-50 15,-1-2 36-15,0-1-20 0,1 3 18 16,-1-3 23-16,0 1-7 0,0 2-18 0,0-3 30 16,0 1-10-16,3 1 3 0,-2-2-19 0,-1 2 29 15,0-2 3-15,0 2-14 0,0-1 1 0,0-1 11 16,0 0-7-16,0 0-12 0,0 0-7 16,0 0-16-16,-1-1 3 0,-2-1 1 15,3 2-9-15,0-2-9 0,0 0-2 0,0 1-10 16,0 1 25-16,-1-1-32 0,1-1-4 0,0 1-21 15,-1 1-3-15,1-3-39 0,-2 3-19 16,1 0-22-16,-3 0 9 0,4 3-86 0,-1-3-76 16,-1 0-114-16,-1 0 44 0,1 0 24 0,2 1 15 15,0-1 14-15</inkml:trace>
  <inkml:trace contextRef="#ctx0" brushRef="#br0" timeOffset="79203.87">8361 10623 397 0,'-2'-4'140'0,"-5"3"50"0,5-3-33 0,-5 1-19 15,3 2-23-15,-2 0-8 0,3-1 7 16,0-1-19-16,-1 2 4 0,1-1-8 0,0 1-27 15,0 0-4-15,0-1-7 0,2 2 0 0,1-1-39 16,-2 2 32-16,2-1-31 0,0 0 24 0,0 0-7 16,0 0 0-16,-10 12-11 0,10-7 5 15,-1 0 11-15,0 2-11 0,0 1-6 0,-1 11-17 16,1-1 27-16,1-10 1 0,0 7-3 0,0 2 7 16,0 2-1-16,0-2 5 0,0 3-20 15,0-1 14-15,0-2 4 0,13 19-9 0,-13-22 3 16,3 2-20-16,4 0 23 0,-5-5-4 15,1 0 5-15,0 1-9 0,-3-12 4 0,0 9-7 16,0-1 2-16,0-1 0 0,0-7-6 0,0 8-3 16,0-8 14-16,0 7-3 0,0-7-5 15,0 6 3-15,10 2-6 0,-10-8-10 0,0 0 6 16,0 0 4-16,0 0-10 0,0 0-1 16,0 0-9-16,0 0 6 0,0 0-25 0,0 0-25 15,0 13-50-15,0-14 10 0,0-1-298 0,-1-1-19 16,-1 2 24-16,-1 0 26 0,-3-4 45 15,-4-1 35-15,1-2-5 0</inkml:trace>
  <inkml:trace contextRef="#ctx0" brushRef="#br0" timeOffset="79927.03">7939 10863 229 0,'-1'-1'193'0,"-2"0"-29"16,3 1-62-16,0 0 6 0,0-1 27 16,0 1-15-16,3 0-25 0,-3 0 17 0,1 0-33 15,1 0-19-15,0 0-9 0,-1 0-14 16,2 1 21-16,-2-1-11 0,2 0-25 0,-3 1-10 15,5-1 34-15,-4 0 0 0,-1 0-18 0,1 1-5 16,-1-2 10-16,3 1-5 0,-2 0-42 0,-1-1 42 16,2 1 19-16,-1-1-32 0,1-1-14 15,0 0 8-15,0 1 10 0,0-1-35 0,1 0 31 16,-3-1-15-16,0-1 40 0,2 2-27 0,-1-1-12 16,-1 0 21-16,0 0-37 0,-1 1 26 15,-1-2 16-15,2 3-12 0,-1-1-11 0,-3 0-1 16,4 1 2-16,-4-1-4 0,3 2-20 15,-3 0 30-15,3 2-20 0,-2-1 32 0,2 1-38 16,-1 0 23-16,-2 0-32 0,4 1 24 0,-3 1 12 16,2-3 7-16,1 2-18 0,0 1 6 15,1 0-28-15,-1 0 26 0,3-2 17 0,-3 1-28 16,5 1 26-16,-3-3-21 0,2 0 0 16,-1 1 15-16,-1-2 4 0,2 1-12 0,1-1 23 15,-3 0-37-15,0-1 38 0,2 0-16 0,-2 0 8 16,1-1 12-16,-2-2-12 0,1 1-2 15,0-1 3-15,-2-1 2 0,0 1 5 0,0 0-21 16,0 0-12-16,0-1 19 0,0 0 11 16,0 2-25-16,0-1 8 0,0 4-29 0,0 0 20 15,0 0-9-15,0 0 19 0,0 0-8 16,0-5-14-16,-14-2-33 0,13 9 3 0,-2 0-78 16,0-2-66-16,0 3-184 0,0-3 33 0,0 2 20 15,1 0-42-15,1-2-4 0</inkml:trace>
  <inkml:trace contextRef="#ctx0" brushRef="#br0" timeOffset="100193.82">8112 12804 428 0,'0'-15'264'0,"0"15"-27"0,-26-29-38 15,24 24-11-15,-1 1-19 0,2-1-3 0,-2 3-35 16,1-1-22-16,-2 1-3 0,4 1-26 15,0 2 1-15,0 1-12 0,0 1-2 0,0 1-6 16,0 12-10-16,6 6-13 0,-6-12 13 16,9 27-22-16,-3-11 3 0,2 3-14 0,-4-2 10 15,4 0-6-15,2-1 6 0,0 1-2 0,-3-1-6 16,0-1-11-16,-1 0 9 0,1-3 5 16,-2-3-11-16,0-1-3 0,0-3 28 0,-1-7 22 15,-1 0 17-15,-2-5 32 0,-1-3-8 0,0 0-14 16,0-8-12-16,-4-10-3 0,0-2-5 15,-1-9-17-15,-2-2 3 0,4-1-10 0,-4-6 18 16,-3 0-13-16,3-3-20 0,-1-2 0 16,1-2-8-16,-1 2-1 0,3-4 5 0,-2 6-8 15,4-2 26-15,0 1-20 0,0-1-9 0,3 4 21 16,0 20-28-16,0-7-14 0,0-3 26 16,18-26-15-16,-11 29 13 0,2 4-9 0,7 1-12 15,0 1 26-15,1 6-17 0,4 1-31 0,-1 7 16 16,0 0 25-16,-3 5-26 0,-6 1 6 0,2 0-11 15,19 16 17-15,-19-6-13 0,3 4 0 16,-6 3 16-16,-4 1-18 0,0 2 4 0,-4 2 34 16,-2-10-22-16,-11 24-12 0,-1-13 14 15,1 2 14-15,-5 1-32 0,0 0 34 0,-2-2-14 16,0 2-1-16,-3-1-20 0,2 2 7 0,3-3 19 16,-2 4-21-16,2-3 12 0,-1 0-16 15,4-2 3-15,0-2 20 0,1 5-22 0,2-7 15 16,9 1 5-16,0-2-8 0,1-10 3 15,0 2-2-15,20 12-21 0,-5-13 4 0,10-4-5 0,5-2 16 16,-14-3-11-16,9 0 4 0,5 0 19 16,40-13-18-16,-28 4-11 0,2 1 5 0,-1-4-11 15,1 0 8-15,-2 0 7 0,-1-1 8 0,-4 1 1 16,-7 1-6-16,-4-1-1 0,-5-1 28 16,0 0-29-16,-7-1 3 0,-4 3 2 0,-7 2 9 15,-3 9-16-15,0-6 24 0,-14-6-26 16,0 7 29-16,-5-1-18 0,3 0 14 0,-5 4-25 15,12 2 0-15,-7 0 5 0,4 0 5 16,-18 14-4-16,15-6 5 0,4 2-6 0,3 3 9 16,5-2 3-16,-1-2-5 0,4 1 1 0,17 12 2 15,-7-8-2-15,8-2 23 0,5-3-4 16,5-1-14-16,1 0-3 0,2-2 0 16,5-5 0-16,-15-1 2 0,7 0 13 0,39-12-20 15,-31 7 9-15,0-3 21 0,-5-4-23 0,1 0-10 16,-4 0 8-16,-2-2 14 0,-7-1-17 0,1 1 8 15,-2-1 14-15,-5-4-17 0,2 2 3 16,-7 5 15-16,-1-1-7 0,-3 4 8 0,-3 0-3 16,1 3 2-16,-1 2-32 0,0-1 12 0,0 3 4 15,-1-1 0-15,0 2 9 0,0 1-16 16,0 0 12-16,0 0-24 0,8 12 27 0,0 4-13 16,-4 1-13-16,2 4 1 0,4 4 5 0,-3 0 10 15,-1 2 6-15,2 1-8 0,1 5-5 16,0 0 7-16,1 0 9 0,1 3-26 15,-2-1 7-15,0 2 15 0,3-3 3 0,-3 3-13 16,0-2 3-16,-3-1 2 0,3-1-4 0,-5-2 28 16,-3 2-9-16,2-4-14 0,-3-4 11 0,0-15-2 15,-14 22-11-15,7-14 3 0,-4-6 25 16,-8-1-14-16,2-2-24 0,-7-9-31 16,9 0-57-16,-25-10-52 0,20-4 14 0,-5-3-285 15,-1-6 6-15,1-8 30 0,-2-6 22 0,0-5 15 16,3-4 14-16,2-8 4 0</inkml:trace>
  <inkml:trace contextRef="#ctx0" brushRef="#br0" timeOffset="100342.07">8855 12480 212 0,'0'-8'287'0,"0"3"-99"0,0 1-6 15,4 1-18-15,-4 0-31 0,5 1-49 16,-2 0-29-16,1 2-7 0,3 2-104 0,-2-2-82 15,1 0 11-15,2 0 10 0,0 0-160 0,6 0 6 16</inkml:trace>
  <inkml:trace contextRef="#ctx0" brushRef="#br0" timeOffset="100739.5">9491 12671 337 0,'6'2'236'0,"1"-1"-46"0,1-1-16 16,-1 0-19-16,12-1-29 0,-10 1-13 0,6 0-4 15,1 0-8-15,3 0-13 0,17-9-9 0,-19 7-21 16,-3-1-21-16,0-2 18 0,2-1-20 0,-3-2 22 16,-1 0-25-16,-5 3 13 0,-3-1-3 15,-1-1-6-15,-2 2-12 0,-1 1 13 0,0 4-27 16,0 0 13-16,0 0-1 0,-15-12-18 15,10 10 22-15,-11-3-12 0,-2 0-1 0,-1 5-8 16,9 0-7-16,-3 0 11 0,3 0 1 16,-4 0-9-16,5 0 17 0,-19 13-36 0,16-7 26 15,3 1 2-15,1 6 0 0,5-5 3 0,3 0 2 16,0-8-5-16,0 10 13 0,11 13-6 16,-3-10 9-16,4 2-4 0,2-3-3 0,2 0 0 15,6 1-12-15,-4 1 17 0,2 0-6 0,3-4 4 16,2 2-12-16,-1-7 10 0,0-1-21 0,2 1-28 15,1-3-49-15,-15-2 8 0,9 0-105 16,25-16-110-16,-22 9 20 0,0-6 20 0,-3 0-87 16,-3 0 17-16,-2-4 16 0</inkml:trace>
  <inkml:trace contextRef="#ctx0" brushRef="#br0" timeOffset="101232.12">10060 12512 593 0,'-3'4'182'0,"0"-1"-23"16,-1 1-25-16,4 3-9 0,0 0-42 15,0 11 24-15,0-9-12 0,10 16-5 0,-1-9-15 16,4 0 15-16,1 0-9 0,4 1-11 16,4-3 8-16,2-4-12 0,3 0 4 0,-1-2-6 15,5-4-2-15,5-2-17 0,0-2 12 0,-3 0-5 16,-16 0-6-16,5 0-20 0,30-18 10 0,-29 8 7 15,-3-1-17-15,2-4 0 0,-8-4 11 16,-5-1-22-16,0-5 4 0,-8-1 7 0,-1-4-3 16,0 14-13-16,0-7-2 0,-17-29-3 15,8 18 8-15,-2 2 14 0,-3 0 0 0,0 0 1 16,0-2 17-16,0 3 8 0,-2 2-1 0,2-1 6 16,-1 5 1-16,1 3 19 0,3 0-10 15,0 2-11-15,4 4-5 0,-1 1-11 0,2 0 19 16,2 8-29-16,1 3-3 0,-2 1-12 15,5 3 1-15,0 0 2 0,-3 12 8 0,1 5-1 16,3-5-12-16,-1-1 11 0,9 23 2 0,-4-5-31 16,3-3 16-16,0 3 31 0,2 2-22 0,0 0-4 15,3 2-3-15,0 0 25 0,3-1-18 16,4 0-19-16,-1-2 36 0,0-1-35 16,3-2-4-16,0-3 35 0,4 0-30 0,-3-2 1 15,3-5 3-15,-6 3-27 0,6-4-34 0,-1-7-29 16,2-1-52-16,1-2-52 0,3-5 19 0,-18-1-238 15,6 0-18-15,18-19 30 0,-23 5-19 16,-3-3 29-16,-8 0 27 0,-3 8 11 16,0-5 68-16</inkml:trace>
  <inkml:trace contextRef="#ctx0" brushRef="#br0" timeOffset="101387.58">10427 12400 231 0,'-18'-6'303'0,"4"2"-49"16,7-1-54-16,5 0-17 0,7-1-29 0,8-2-26 15,7 0-9-15,7-2-6 0,0 1-17 16,4 0-18-16,2 1 1 0,3-3-21 0,0 0-28 16,1 2-4-16,2-4-151 0,1-3-103 0,-2-1-112 15,1 2-8-15,-3-1 45 0,-2-3-26 16</inkml:trace>
  <inkml:trace contextRef="#ctx0" brushRef="#br0" timeOffset="101885.71">11510 12169 379 0,'7'16'276'0,"0"0"-35"0,-1 1-48 16,3 3-2-16,-3-1-36 0,-2 0-2 0,1 1-11 16,-1-2-27-16,3 1-12 0,-4-4 0 15,1 3-14-15,-1-8-12 0,-2 1-5 0,3-6 3 16,-3 0 16-16,1-1 36 0,-1-2-22 15,0-2-1-15,-1 0-6 0,-1-6-27 0,-2 1 14 16,1-11-4-16,-4-2-41 0,1-1 8 0,0-5 22 16,0 0-23-16,1 2 0 0,-1 0-26 0,4-1 1 15,0 0-2-15,-1-2 11 0,2 11-11 16,0 1-24-16,0 2 33 0,0 3-26 16,0 8-2-16,0-7-1 0,0 7 0 0,12-16 0 15,-7 13 27-15,9-1-29 0,0 4 15 0,-4 0 8 16,4 0-13-16,24 14-14 0,-12-7-4 0,1 3 2 15,1 5 14-15,4-3-11 0,-1 2 25 16,4-1-27-16,-3 0 17 0,0-1 6 16,-1 0-18-16,-5-4 2 0,-1 0-5 0,2-3 7 15,-2-1-14-15,-9-4 34 0,-6 0-28 16,1 0 28-16,9-23-29 0,-15 15 32 0,-3-3-32 0,-2 4 5 16,0-7 19-16,-13-21-17 0,5 15 25 15,-2-2-10-15,-3 1-24 0,1 1 27 0,-2-1-38 16,0 1 22-16,3 5-2 0,-2-4 4 15,4 4-43-15,-1 4-28 0,1-4-78 0,4 8 15 16,0 1-173-16,4 2 25 0,1 1 23 0,0 3 21 16,0 0 19-16,14-9 17 0,5 6 17 15,1 1-155-15,4-1 22 0,-10 3-19 0,6 0 42 16</inkml:trace>
  <inkml:trace contextRef="#ctx0" brushRef="#br0" timeOffset="102036.86">12251 11954 339 0,'3'-3'331'0,"-2"2"-11"0,0 1 14 15,-1-3-65-15,2 0-23 0,-2 2-20 0,0 0-27 16,2-1-17-16,-1 0-4 0,1 0-41 0,-1 2-29 16,3 0-12-16,-2-1-7 0,2 1-71 0,-1 0-40 15,0 1-76-15,1 0 9 0,-1-1-176 16,1 1-130-16,2 1 25 0,-4 0-25 0,-2-2 14 16,0 0 13-16,11 0 59 0</inkml:trace>
  <inkml:trace contextRef="#ctx0" brushRef="#br0" timeOffset="102320.11">12608 11750 490 0,'1'-7'358'0,"2"-2"-24"0,-2 4-50 16,0 1-12-16,0-2-37 0,1 3-16 0,-1-1-45 15,-1 4-29-15,3-2-24 0,-3 2 17 0,3 2-16 16,1 2-28-16,5 7-2 0,-4 4 8 0,4 0-40 15,3 7-13-15,-2-1 5 0,2 1 22 16,-1 2-42-16,0 2 19 0,1-2-20 0,1 2 21 16,0-1-41-16,2 0 37 0,-2 0-29 15,1 0 4-15,-1-3 14 0,2 0-25 0,-1-3-16 16,0 0-25-16,-1-3 14 0,-2-5-56 0,1-1-23 16,-3-10-72-16,-2 5 15 0,-7-5-145 15,9 0-119-15,11-20 34 0,-8 6 26 0,-2-6 23 16,1-1 17-16,-1-5 47 0,-6-2 14 0</inkml:trace>
  <inkml:trace contextRef="#ctx0" brushRef="#br0" timeOffset="102544.26">12984 11673 796 0,'-3'-6'285'0,"3"-1"-15"0,-1 3-7 16,1 0-74-16,0 0 2 0,-2 3-38 0,4 1-6 15,-2 0 3-15,4 1-29 0,-1 3-3 16,9 8 3-16,0 2 0 0,4 1-29 0,1 0 22 15,2 4-26-15,-1-2-8 0,2 2-9 16,1-2-7-16,-2 1-7 0,-1 2-20 0,-1 0-12 0,-1-3 11 16,2 3-22-16,-3-2-17 0,0 4-28 15,-3-1-41-15,1-5-39 0,-3 4 12 0,-4-7-143 16,1-2-125-16,-7-4-40 0,0-2 28 16,0-5 24-16,0 0 34 0,-9 3 15 0,6-4 3 15</inkml:trace>
  <inkml:trace contextRef="#ctx0" brushRef="#br0" timeOffset="102696.61">12845 11951 550 0,'-17'-1'279'15,"8"-2"-39"-15,0 0-22 0,4 1-23 0,5 0-23 16,2 0-21-16,6 0-23 0,12-1-7 16,5 0-26-16,4-2-28 0,-1 1-40 0,3-2-57 15,6 4 3-15,-3-3-211 0,6-2-130 0,-3-1 30 16,1-1 21-16,1 0 12 0,-7 1 39 0</inkml:trace>
  <inkml:trace contextRef="#ctx0" brushRef="#br0" timeOffset="103879.33">18255 11805 244 0,'-4'-7'296'0,"2"2"-26"0,-1-1-17 0,0 2-48 15,1 1-25-15,1-1 8 0,1 1-22 0,-1 1-13 16,-1-1-26-16,1 0-16 0,1 2 9 0,3-2-29 15,-2 1 14-15,2-1-32 0,12-2 5 16,0-1-22-16,2 0 1 0,5-1-9 16,7 0-8-16,-5 0-2 0,6-3-11 0,3 0 3 15,2 1 14-15,5-2-7 0,1-3-20 16,4 0 4-16,6-3 22 0,2-1-26 0,7-3 9 16,0-4-8-16,-2-1 3 0,4-5-4 15,-5-1-11-15,7-6 17 0,-4 1-20 0,-6-4-1 16,1-2 5-16,-3-2-1 0,-1-2 13 0,-5-2-4 15,-2 0-13-15,-2-4 16 0,-4 1-16 16,0-2 16-16,-3 0-25 0,3-1-8 0,-6 2 22 16,3 0 4-16,-1-3-16 0,0 4 4 0,-1-1-14 15,2 1 14-15,1 1-2 0,3 2 1 0,-1 4-4 16,2 1-1-16,5 0 5 0,-2 4 2 16,1 4 0-16,4 1 0 0,1 1-3 15,-4 3-7-15,3 4-2 0,-2 2 4 0,2 3 7 16,-2 4 5-16,1 1 2 0,-4 5-4 0,6 0-2 15,-6 4 8-15,6 3-16 0,-4 2-8 16,2 2 18-16,-25 1 2 0,10 0 8 0,8 0-7 16,45 15-11-16,-40-8 20 0,2 5-29 0,3 0 6 15,1 2 5-15,0 1-1 0,4 2 12 0,-5 2-4 16,5 3-5-16,-4-1 14 0,3 1-7 16,-4 3-23-16,-1-1 25 0,-2-1-7 0,-4 3 8 15,-1 0-11-15,-3-1 0 0,-1 0 14 16,-5 0-22-16,0 0 2 0,-1 1 6 0,-4-1 6 15,3 0-14-15,-3 6 16 0,-1-1-14 0,0 1 1 16,-4 1 6-16,3 4-4 0,-5 3 7 0,5-5 5 16,0 2 5-16,1 2-4 0,0 1-19 15,1-3 26-15,2 4-5 0,4-2-16 0,1 1-6 16,-3-5 11-16,5 4-5 0,-1-2 22 16,-2 1-16-16,6-3 17 0,-5 0-17 0,3 0-4 15,-5-1 1-15,0-2 7 0,0-1-11 0,1 2 22 16,-4-1-11-16,2-2-13 0,2 0 17 15,-1-3-17-15,2 1 30 0,0-2-22 0,1 1 19 16,-2-4-28-16,1-1 2 0,-1-1 21 0,-3-1-5 16,3-1-11-16,-2-3 19 0,0 0-24 15,-4-4 19-15,2 2-8 0,-2-3-9 0,-1 1 15 16,1-2-1-16,-2-1-5 0,6-1-7 16,-6-1-7-16,3 0 15 0,3 1-2 0,-2-4 21 15,1 0-24-15,0 0 5 0,3-2 14 16,-4 1-22-16,2-1-2 0,-2 1 7 0,2 2 20 15,-5-3-23-15,-3 0-18 0,-2-1-45 0,-4 0-55 16,-4 3 12-16,-6 0-170 0,-2-3-128 16,-3 1 28-16,-1-1 9 0,-2 0 26 0,-6-1 20 15,-1 1 10-15,-15 1 0 0</inkml:trace>
  <inkml:trace contextRef="#ctx0" brushRef="#br0" timeOffset="104516.59">18853 12540 357 0,'-10'0'224'0,"5"3"-35"16,1-4-28-16,-3 2-4 0,3 2-17 0,1-3-1 15,-2 0-13-15,4 1-9 0,-2-1-17 16,0 0-15-16,-1 0-9 0,2 0-4 0,1 0-20 16,1 0-1-16,0 0-15 0,0 0-6 0,0 0 17 15,0 0-7-15,0 0-6 0,0 0 8 16,0 0-7-16,-11 6-11 0,14-5-4 0,0-1 16 16,5 0 4-16,20-1-13 0,-13 1 13 15,12 0-18-15,9 0-1 0,12 0 4 16,11 0-9-16,8 0-2 0,11-6 11 0,93-2 0 15,-65 6 6-15,8-2-25 0,4 3 2 0,7-1 13 16,7 0-2-16,12 1-10 0,-2-2 1 0,-70 3 5 16,39 0 3-16,20 0-12 0,12 0 7 15,6 0 4-15,2 0 4 0,149 13-2 16,-152-12 12-16,-5 1-15 0,-5 4 12 0,-5-5-3 0,-10-1 24 16,-5 3 4-16,-12-3-9 0,-59 0 1 15,21 0 24-15,3 0-6 0,0 0 12 16,-6 0-12-16,-6 0 19 0,47-11-38 0,-65 9-1 15,-10-2 1-15,0 1 4 0,-1-3-56 0,-7 3-23 16,-2-5-53-16,-9-1-46 0,-3 1-56 16,-8-1 18-16,-1 0-278 0,0 9 48 0,0-16 24 15,-20-22 25-15,7 14 25 0,-8-3 26 16,-2-4 16-16</inkml:trace>
  <inkml:trace contextRef="#ctx0" brushRef="#br0" timeOffset="105358.4">19609 11043 383 0,'0'17'88'0,"21"13"-12"16,-19-18 65-16,2 4-21 0,-1 5-16 15,1 1-5-15,-1 0 20 0,1 4-11 0,-2-3 1 16,1 5-31-16,-1-2 27 0,-2-12-11 16,0 8-19-16,0 4 0 0,0 2 0 15,0 3-7-15,0 1 10 0,0 1 9 0,0 2-16 16,0 1-13-16,0 2 5 0,0-1 0 0,0 4-14 15,0-2 0-15,0 2-6 0,0 0-10 16,0 1-4-16,6-1 7 0,-6 1-1 0,11 42-7 16,-7-44-3-16,-1-1 4 0,2 1-4 0,-1-2-14 15,-1-5 14-15,3-1-9 0,-1 0 2 16,1-3-10-16,-1-1 8 0,0-1-3 0,-1-3 9 16,1-4-23-16,0-1 3 0,-1-5 2 15,-1-3 9-15,-1-3 8 0,-2-1-9 0,0-2 5 16,0-1-13-16,0-2-22 0,0-2-20 0,0 0-45 15,0 0 7-15,0 0-171 0,2-17-144 16,0-4 24-16,-2-7 25 0,3-1-2 0,-3-4 55 16,0 17 5-16</inkml:trace>
  <inkml:trace contextRef="#ctx0" brushRef="#br0" timeOffset="105682.48">19575 11473 351 0,'-18'7'213'0,"4"2"-23"0,-6 3-23 0,1 4-24 16,1 0-55-16,2 6 34 0,-3 5 2 0,-2 4-37 15,-3 0-7-15,3 5-32 0,1 2 27 16,-2 3-22-16,0 5 19 0,-1-1-6 0,0 1-12 15,0 2 5-15,0 1-9 0,3-1-9 16,-1 0-7-16,1-1 18 0,-3 0-24 0,8-4 0 16,-5 0-12-16,-1-4-12 0,5-1 4 15,0-4 15-15,0-4-10 0,2-2-13 0,0-6 33 0,0 0-4 16,1-5-19-16,-2-3-58 0,2-8-36 16,4-2 9-16,-1-4-157 0,-5-18 19 0,10-5 16 15,3-6-122-15,2 13-21 0,0-13 75 16</inkml:trace>
  <inkml:trace contextRef="#ctx0" brushRef="#br0" timeOffset="105947.15">19335 11477 530 0,'-17'14'200'0,"-3"0"-19"16,1 6-50-16,-4 2 9 0,-2 3-8 0,-1 7-11 15,-4 1-34-15,0 6-5 0,5 4 24 0,-5 2-18 16,-1 3 10-16,1 0-24 0,3 0 6 16,2 2-21-16,-1-1-7 0,-1-1 5 0,4 1-17 15,1-4-15-15,5 1-12 0,-4-5 8 0,4-1 7 16,2-5-5-16,-1-4-9 0,6-2-21 16,-5-4 3-16,2-6 5 0,0 3-31 0,-1-8 1 15,0-5-120-15,14-9-36 0,-10 0-153 0,-16-11 25 16,11-7 21-16,5-1-8 0,0-4 19 15</inkml:trace>
  <inkml:trace contextRef="#ctx0" brushRef="#br0" timeOffset="106215.15">18671 11785 497 0,'-3'0'242'0,"1"0"-41"0,-1 0-20 15,-2 2-56-15,-7 8 20 0,-4 5-32 0,2 1 3 16,-4 3 11-16,3 2-20 0,1 4-10 0,-4083 3-10 16,8160 1 8-16,-4081 4-34 0,0 2 14 15,1 3-13-15,1 0-1 0,2 1-6 0,-1 3-7 16,0-6-16-16,2 0 5 0,0-3 11 16,-1-3-17-16,4 0 7 0,-2-2-27 0,3 0 11 15,0-2-7-15,-3-2-30 0,0-2-55 16,2-1 7-16,-6-6-254 0,2-3 22 0,0-4 23 15,0-2-83-15,14-6 45 0,-11 0 42 16,-15-19-7-16</inkml:trace>
  <inkml:trace contextRef="#ctx0" brushRef="#br0" timeOffset="106860.01">19508 13297 649 0,'-14'-7'194'0,"3"0"-35"15,0 4-15-15,3 0-6 0,0 1-7 16,4-1-26-16,0 2-17 0,1-2 11 0,1 3 2 0,-2 0-29 15,3-2-4-15,1 2 5 0,0 2-30 16,1-2 11-16,-1 0 5 0,4 0-1 16,1 3-6-16,1-3 4 0,14 1-3 0,-10-1-21 15,6 0 4-15,0 0 3 0,5 0-2 0,-1 0-21 16,-2 0 18-16,2 0-5 0,0 0-10 16,0 0 13-16,0 0-9 0,2 0-18 0,16-11 16 15,-16 6-8-15,0 0 1 0,-2-4 4 0,-1 3-23 16,0-1-1-16,1 0-33 0,-5 0-14 0,1 0-23 15,-1 2 6-15,-4-2-136 0,-2 0-155 16,-1 1 22-16,3-2 25 0,-3 1 21 0,-3 0 13 16,-2-1 6-16</inkml:trace>
  <inkml:trace contextRef="#ctx0" brushRef="#br0" timeOffset="107088">19966 12956 309 0,'1'-7'294'0,"-2"-1"-23"0,1 3-50 0,0-1 0 16,1 1-38-16,-1 2-6 0,0-1-35 16,1 1-23-16,-1 1 2 0,0 1-15 0,2 1-19 15,-1 1 4-15,1 1-23 0,1 3 5 0,-2 0-19 16,4 13 3-16,2 2-17 0,-3 5 2 16,1 1 1-16,1 3-7 0,2 0 4 15,-3 0-23-15,-1-2-42 0,3 4-55 0,0-6 7 16,3 0-138-16,-2 0-182 0,-1-2 26 0,2-7 25 15,1-4 28-15,2 0-13 0,-4-7 14 16</inkml:trace>
  <inkml:trace contextRef="#ctx0" brushRef="#br0" timeOffset="107301.53">20212 13222 403 0,'-6'-7'411'0,"2"0"-55"0,0 4-15 16,2-1-88-16,-2-1-6 0,1 3-2 15,0 1-46-15,0 1-58 0,2 0-3 0,-3 0 3 16,4 3-40-16,-1-1 35 0,1 3-46 0,-2 0-18 16,1 0 3-16,1 4 7 0,1-4-51 15,-1 2-34-15,0-2-44 0,0-5-55 0,0 0-41 16,0 8 12-16,0-8-246 0,0 7 29 0,6-2 24 16,-4-7 26-16,7-11 20 0,0-1-45 15,-1-4 16-15,3-4 12 0</inkml:trace>
  <inkml:trace contextRef="#ctx0" brushRef="#br0" timeOffset="107770.72">20329 12882 236 0,'-9'-2'293'0,"5"1"-60"0,-2 1-25 15,2-3-18-15,1 6-35 0,3-3-4 0,3 0-1 16,1 1-22-16,2 1-2 0,15 4-21 0,2-1-1 16,5-4-29-16,0 1 16 0,-13-2-17 0,4 0-20 15,5 0 6-15,3 0 2 0,-1 0 6 16,-3 0 17-16,25-10 2 0,-27 6 8 0,-9 2 5 16,-1 1-30-16,-2-2 29 0,0 2-30 0,-3 0-10 15,-1-1 28-15,-4082-2-10 0,8163 4-23 16,-4082-1-12-16,0 0-5 0,-4 1-4 0,0 0 8 15,0 0-16-15,0 0 11 0,6 0-17 16,-6 0-3-16,0 0 30 0,0 0-21 0,13 14-18 16,-13-7-4-16,3 11 8 0,-3 0-20 0,0-7 14 15,0 5-1-15,0 3 32 0,0 4-14 16,0 2-35-16,10 31 14 0,-9-25 15 0,-1-1-2 16,5 0-9-16,-2 3-6 0,-2-3 36 15,2 0-23-15,0-3 27 0,0-2-47 0,-2-3 25 16,2 1-7-16,-1-5-6 0,-2-3 0 0,3-3-10 15,-3-3-1-15,1-1 14 0,1-3-2 16,-2 0-42-16,0-5-27 0,0 0-46 0,0 0-85 16,0 0 18-16,-13 7-285 0,-5-12 33 15,1-12-16-15,2-5 29 0,-5-5 25 0,0-6 86 16,2-5 12-16,-2-6 4 0</inkml:trace>
  <inkml:trace contextRef="#ctx0" brushRef="#br0" timeOffset="108840.38">19135 12139 379 0,'0'0'248'0,"0"0"-4"16,14 0-13-16,-14 0-33 0,0 0-20 0,0 0-13 15,0 0-3-15,0 0-5 0,0 0-22 0,0 0 1 16,0 0-15-16,10-9-14 0,-11 5-2 15,1-1 4-15,-4-11-20 0,2 5 33 0,-5-4 8 16,4 2-28-16,-2-7 7 0,-1 1-17 16,-2-1-5-16,2-3-10 0,-1 1-7 0,-2-2 20 15,-2 0-26-15,0-6-6 0,-1-3 33 16,-2-2-22-16,1-2 10 0,-3-5-8 0,1-5-7 16,0 4 10-16,2-1-22 0,-1-1 4 0,2 5 5 15,-2-2-3-15,2 2 7 0,0 5-7 16,2-2-12-16,-1 1 10 0,2 4-2 0,0 2-21 15,2 0 10-15,0 5-11 0,-1-4-18 0,2 5 18 16,0 2 1-16,2 2-30 0,-2 4 6 0,5 2 9 16,-2 4 3-16,-3 2-11 0,6 0-19 15,0 1 20-15,-1 4-24 0,-2-4 18 0,2 5-31 16,0-4 0-16,-2 4-43 0,3-1-13 0,-1 0-44 16,0 2-44-16,-1 0 3 0,2 1-25 15,0 0-20-15,0 0 18 0,-9 0-183 0,-3 10-76 16,8-7 35-16,1 1 34 0,1-4 24 15,0 1 49-15,2-1 19 0,0 0 0 0,2-2 11 16</inkml:trace>
  <inkml:trace contextRef="#ctx0" brushRef="#br0" timeOffset="109976.96">18567 10454 496 0,'0'0'169'0,"0"0"-30"0,0 0 0 15,-14 0-27-15,14 0-6 0,0 0-13 0,0 0 4 16,0 0 0-16,0 0-6 0,0-12-26 16,-22-2-10-16,21 14 19 0,0-1-25 0,0-1 32 15,-1 1-48-15,2 0 7 0,-1 0-4 0,-1-1-11 16,2 0 3-16,0 2-7 0,-1 0-9 16,1-1 19-16,0 2-4 0,0-1-14 0,0-1-11 15,0 1 3-15,0 0 10 0,0 0 4 0,0 0 1 16,-1 0-8-16,0 0-1 0,1 0-8 15,-3 0-8-15,3 1 21 0,-1-1-8 0,2 0-27 16,-1 0 37-16,-1-1 3 0,1 1-23 16,0 0-17-16,-1 0 17 0,1 1-6 0,0-1 12 15,-1 0-15-15,-1 0 15 0,2 0 9 0,0 0 8 16,0 0-19-16,0 0 1 0,0 0-29 16,-1 0 10-16,0 0 7 0,-1 0 33 0,1 0-23 15,1 2-7-15,-1 0 15 0,-2 0 3 16,2-1-8-16,-3 1-7 0,-1-2 8 0,2 0 2 15,-3 1-30-15,2 1 20 0,-2 0 7 0,-7 2 8 16,-6 2-30-16,2-4 29 0,-1 1 0 16,-3 2 2-16,-3 1-3 0,0-3-1 0,3 4 9 15,-2-3-24-15,6-2 9 0,-2 2 29 16,7-3-3-16,1 3-17 0,3-3-2 0,2 0 4 16,1 0-14-16,0-1 16 0,2 2 3 0,1 0 0 15,-1-2-32-15,0 2 11 0,2-2 10 0,1 0-10 16,0 0-3-16,0 0-19 0,4 0-55 15,-1 0 8-15,-1-2-87 0,3 0-70 0,0 0-139 16,-1-1 24-16,10-4 65 0,-1-1 13 16</inkml:trace>
  <inkml:trace contextRef="#ctx0" brushRef="#br0" timeOffset="110430.13">18578 10215 504 0,'3'-5'160'0,"5"-6"2"0,-2-2-15 0,2 5-5 16,2 0-57-16,-5 2 9 0,7 0-21 0,-2-1-20 15,5 0 23-15,-4 7-19 0,0-2-13 16,-1-1 22-16,-4 0-53 0,4 3 32 0,-10 0-18 15,7 0 1-15,-2 0 26 0,18 14-31 0,-12-4-14 16,-2 1 14-16,-3 3 2 0,0 0 11 0,-2 4-36 16,1-2 0-16,-1 2-14 0,-4-1 30 15,0-7-6-15,0 5 16 0,0 1-23 0,0 1 13 16,0-1-33-16,-13 16 11 0,11-20 24 16,-2-1-3-16,-1 3-23 0,-1 0 37 0,3-3-17 15,-2-3-13-15,2 0-2 0,-1 0-10 16,2-3 16-16,-1-1 10 0,3 1-2 0,-3-1 13 15,1-1 12-15,2 0-18 0,-1-1-3 0,0 2 0 16,0-1 0-16,-1-3 8 0,2 0 4 0,0 0 5 16,0 0-18-16,0 0 6 0,15 9 6 0,-11-9-26 15,5 1 21-15,13-2-10 0,-12 1-18 16,9 0-23-16,3 0-18 0,0 0-29 16,3 0 9-16,2 0-73 0,-1 0-33 0,-1 0-170 15,1 0 7-15,19-16 26 0,-26 8 5 0</inkml:trace>
  <inkml:trace contextRef="#ctx0" brushRef="#br0" timeOffset="110603.43">18894 10326 241 0,'-3'-5'263'0,"0"5"-43"16,0-2-50-16,3 1-9 0,-2-2-17 15,0 0-11-15,0 2-25 0,2 1-18 0,0-1-16 16,0 0 8-16,2 0-44 0,-2-1-19 15,2 3-1-15,-2 1-95 0,0-1-72 0,0-1-139 16,-4 0-57-16,4 0 11 0,0 0-19 0</inkml:trace>
  <inkml:trace contextRef="#ctx0" brushRef="#br0" timeOffset="110985.42">19063 10106 456 0,'2'-3'243'15,"-4"1"-25"-15,2 2-16 0,0-3-33 0,0 0-30 16,0 3-6-16,0-1-9 0,0 0-33 0,0-1-6 16,0 2 3-16,0 0-6 0,0 2-30 15,2 0 11-15,0 2-11 0,0 0-10 16,2 2 6-16,2 9 1 0,-3 3-17 0,4-1 15 16,-2 2-15-16,4 2 9 0,-2 4-1 0,3-1-4 15,2-1-9-15,-2 0-1 0,2 1-10 0,-1-4 4 16,2 2 7-16,0-3-7 0,1 3-15 15,-4-1-58-15,6-1-43 0,-3-1 8 0,-6-1-253 16,-2-2-3-16,0-6-1 0,-2-2 27 0,-2-2 19 16,-1-3 18-16</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2-27T16:05:28.248"/>
    </inkml:context>
    <inkml:brush xml:id="br0">
      <inkml:brushProperty name="width" value="0.05292" units="cm"/>
      <inkml:brushProperty name="height" value="0.05292" units="cm"/>
      <inkml:brushProperty name="color" value="#FF0000"/>
    </inkml:brush>
  </inkml:definitions>
  <inkml:trace contextRef="#ctx0" brushRef="#br0">13894 13486 445 0,'0'-14'236'0,"0"14"-17"16,0 0-36-16,0 0-18 0,0-13-5 0,0 13-29 16,-22-18-31-16,20 15-10 0,0 3-5 15,4-1 9-15,-2 1-30 0,1 1-6 0,0 3 4 16,0 1 1-16,6 10-17 0,-4 2-20 15,3 5 18-15,-1 2-5 0,0 2-7 0,1 2-3 16,-1-1-5-16,2 2 11 0,-1-2-3 0,1 2 4 16,0-2-5-16,-2 0 4 0,2-1-8 15,-1-1-4-15,1-2-3 0,-5-5 13 0,7 1-18 16,-4-1-1-16,-1-3-3 0,1-3 14 0,-1 2-8 16,-1-5-3-16,3-3-13 0,-6 0 2 15,1-1-9-15,-1-3-15 0,0 1-27 0,0-1-45 16,3-1 9-16,-3-1-188 0,0 0-111 15,0 0 24-15,-2-10 26 0,1 6 57 0,0-2-24 16</inkml:trace>
  <inkml:trace contextRef="#ctx0" brushRef="#br0" timeOffset="367.22">14185 13482 751 0,'3'-10'262'0,"-2"2"-28"16,-1-1-31-16,0 4-35 0,0 2 3 0,3-3-26 15,-3 3-31-15,0 1-11 0,2-1-4 0,-2 3-1 16,2 0-29-16,0 2-4 0,-2 1 4 16,4 1-9-16,-2 1-8 0,7 10-20 0,-2 2 5 15,-1 1 6-15,-1 4-5 0,3 0-8 0,-2 3 3 16,1 2-17-16,0-1 4 0,1-2 7 15,0 2-2-15,-2-3-15 0,3 3 1 16,-1 0 2-16,2-1-2 0,0-1 8 0,0-5 0 16,-1 3-10-16,0-4-7 0,-4-2 9 0,0-1 4 15,2-3-17-15,-5-3 4 0,2-1 9 16,-1-1-3-16,-1 0-9 0,0-4-2 0,-2-1-12 16,2 1-9-16,-2-1-34 0,0 0-17 15,2-2-60-15,-2 1 12 0,0-2-162 0,0-1-83 16,0 1 6-16,-2-1 45 0,0-1-29 15,-1-1 44-15,0 2 22 0</inkml:trace>
  <inkml:trace contextRef="#ctx0" brushRef="#br0" timeOffset="574.91">14039 13861 307 0,'-5'-3'298'15,"1"-1"-51"-15,3 1-49 0,1-2-12 0,4 1-34 16,8-4-3-16,7-1-18 0,0-3-23 0,7 6 0 16,3-4-21-16,-2 4-26 0,0-2-9 15,-1 1-14-15,1 1-48 0,-3 1-29 0,-3 2 4 16,1 0-92-16,-6-1-59 0,-2 1-141 0,-3 2 6 16,-4 0 0-16,2 1 45 0</inkml:trace>
  <inkml:trace contextRef="#ctx0" brushRef="#br0" timeOffset="1094.9">14777 13840 254 0,'-4'2'205'0,"-1"0"-75"16,0-1 25-16,0 3-28 0,-8 5-17 15,0 1-10-15,1 0-39 0,3-1 18 0,0 4-32 16,1-1 24-16,-2 0 3 0,3 2-24 15,2 2-38-15,1-5 31 0,2 0 6 0,2-3-39 16,-2 3-4-16,0-4 27 0,2 2-10 0,0-2 5 16,13 17 15-16,-7-12-52 0,3-1 51 15,1 0-27-15,2-2 3 0,2-1 7 0,1-3-1 16,-3-3 19-16,2-1-25 0,-3 1-29 16,1-2 41-16,2 0-6 0,1 0 24 0,21-10-34 15,-18 3 23-15,-3 0-21 0,-3 1 19 16,-1-3 22-16,-3-1-19 0,-2-1 18 0,-3-3-21 15,0 3 15-15,-2-1-1 0,-1 5-3 0,0-5-17 16,-17-13 4-16,6 11 0 0,-2 1 0 0,-4-2-13 16,4 4 0-16,-2 2-9 0,0-4-2 15,-2 5 6-15,6 2-18 0,3 1 4 0,3 0-7 16,-3 2-39-16,4 1-9 0,1 0-37 16,3 2 9-16,0 0-79 0,0 0-26 0,0 0-128 15,0 0-5-15,-7 10 21 0,12-10 15 0,-1 0-22 16</inkml:trace>
  <inkml:trace contextRef="#ctx0" brushRef="#br0" timeOffset="1418.26">15210 13632 411 0,'3'-3'313'15,"-1"0"-46"-15,-2-2-42 0,0 3-44 0,3-1-8 16,-2 1-32-16,2 2 1 0,-1-2-17 16,0 4-10-16,0-2-24 0,2 2 4 0,0-2-26 15,-1 1-1-15,1 1-9 0,0 0-2 0,-1-1 2 16,1 3 8-16,-2-4 12 0,1 0-8 16,-3 1 7-16,1-1 14 0,2 2 8 15,-3-2-6-15,0 0-4 0,0 0-10 0,0 0-11 16,0 0-17-16,0 0 36 0,0 0-52 0,0 0-16 15,6 0-27-15,-6 0-36 0,0 0-64 16,0 0-22-16,0 0 13 0,0 0-97 0,8 0-73 16,-8 0-116-16,0 0 11 0,13 7 31 15,-11-3 23-15,8 7 50 0,2-1 19 0</inkml:trace>
  <inkml:trace contextRef="#ctx0" brushRef="#br0" timeOffset="1702.26">15419 13887 589 0,'-3'3'242'0,"3"1"-50"0,0-1-26 16,0 1-35-16,0-1 10 0,0 2-7 0,2-2-9 15,-1 4-30-15,-1-2 12 0,0-2-6 0,1 3-5 16,-1-6 20-16,0 0-7 0,0 0 8 16,0 8 42-16,0-8-13 0,8 13-16 15,-7-10 87-15,-1-2-3 0,0-1 12 0,0 0-35 16,0 0-9-16,0 2-37 0,0-4-9 0,0 2-5 15,0-3-19-15,0 1-18 0,0-1-10 16,0 1-1-16,-1-3-15 0,2 3-43 0,-1-1-19 16,1 0-3-16,0-1-128 0,-1 2-77 0,0 0 22 15,0 1-180-15,2 2-146 0,-4 1 38 16,2-1 34-16,-2 2 43 0,-1 2 26 0,-7 8 23 16,3 3-31-16,-1 1 13 0,1 8-2 0</inkml:trace>
  <inkml:trace contextRef="#ctx0" brushRef="#br0" timeOffset="2151.45">14189 15193 312 0,'1'-10'352'0,"-1"2"-49"0,2-1-42 0,-2 2-34 15,1 2-12-15,0-1-30 0,-1 3-19 16,0 3 1-16,0 0-11 0,0 0-45 0,7-13-12 16,-5 10-12-16,4 3-10 0,-2 0-5 15,-1 3 5-15,5-1 0 0,7 10-25 0,-2 0 18 16,0 0-37-16,-2 5 5 0,2-2-4 16,-2 3-3-16,1 0 19 0,-1 2-38 0,2 1 13 15,-1-4 7-15,-6 2-11 0,7-1-13 0,-4-1-17 16,-3-2-12-16,4-1-37 0,-7-3-38 15,1-3-28-15,1 6 11 0,-1-7-101 0,-3-4-95 16,0-3-70-16,-1 0 7 0,0 0 18 0,3-10 23 16,-2 3 12-16,4-10 2 0</inkml:trace>
  <inkml:trace contextRef="#ctx0" brushRef="#br0" timeOffset="2388.11">14524 15051 314 0,'1'-5'306'15,"0"0"-38"-15,0 1-39 0,1 1-32 16,-1 1-11-16,1 0-19 0,0 1-26 0,0 1-11 16,-1 0-22-16,1 2-7 0,3 0-2 0,-2 2-5 15,7 10-24-15,-1 1-5 0,3-1 4 16,-1 1 2-16,4 6-8 0,-2-3-20 0,0 3 9 16,2-1-11-16,-3 2-5 0,4-3-4 15,0 1 15-15,-5-2-28 0,0-1-22 0,-4-1-31 16,1 0-26-16,-2-3-45 0,-2 1 9 15,1-6-130-15,-5-8-145 0,0 7 25 0,0-7 22 16,0 0-3-16,-19 9 11 0,14-9-30 16</inkml:trace>
  <inkml:trace contextRef="#ctx0" brushRef="#br0" timeOffset="2581.39">14239 15327 401 0,'-4'-4'219'0,"4"1"-40"16,5-1 5-16,5-4-31 0,2-2-47 16,12 0 10-16,-1 1-11 0,5 0 4 0,-1 1-16 15,4-4-8-15,1 4-44 0,0 0-10 0,0-1-49 16,0 0 2-16,-2 2-113 0,-2-1-81 16,2 4 19-16,-5-5 14 0,-8 3-140 0,5-1 9 15</inkml:trace>
  <inkml:trace contextRef="#ctx0" brushRef="#br0" timeOffset="2886.52">15063 15275 277 0,'0'4'236'0,"2"0"-33"0,-1 1-21 16,-1 2-32-16,2-2-10 0,-1 3-16 0,2 7 4 15,2 2-1-15,-1-3-21 0,4 1-26 0,0-1 10 16,-3 4-21-16,-3-7-2 0,5 3-12 16,-3-3 4-16,4 2-19 0,-4-5 4 0,1 3-12 15,-3-4 12-15,2 1-18 0,-1-4-5 16,-1 2-21-16,-1-1-38 0,0-2-17 0,-1 3 5 15,3-2-127-15,-1-1-138 0,-2 1-42 0,0-3 22 16,0-1 12-16,0 0 30 0</inkml:trace>
  <inkml:trace contextRef="#ctx0" brushRef="#br0" timeOffset="3127.74">15495 15037 365 0,'-9'-15'409'0,"1"2"-42"0,1 6-66 16,5-1-19-16,-4 2-26 0,4 1-48 0,2 1-14 16,0 1-36-16,0 3-37 0,2 0-29 15,1 0-37-15,0 3-59 0,-1 0-48 16,3-2-66-16,9 7 9 0,-3 2-265 0,0-3 24 15,-5 1 25-15,-3-2-18 0,1-1 28 0,-3 0-12 16</inkml:trace>
  <inkml:trace contextRef="#ctx0" brushRef="#br0" timeOffset="3316.43">15566 15283 328 0,'-5'3'419'0,"2"1"-94"0,0-3-25 15,1-1-7-15,-1 4-75 0,2-3 4 16,-2 1-48-16,3 1-1 0,0 0-41 0,3-2 10 16,-2 2-29-16,2 1-55 0,1 0-75 15,-2 0 1-15,4-4-216 0,-5 6 17 0,0-2 19 0,-2-2-181 16,1-2 16-16,-5 1 16 0,2-1 17 16,-2 0 7-16</inkml:trace>
  <inkml:trace contextRef="#ctx0" brushRef="#br0" timeOffset="15616.49">16106 14075 272 0,'0'0'171'0,"0"0"-28"16,0 0-5-16,0 0-10 0,0 0-21 0,0 0 36 15,0 0-7-15,0 0-37 0,0 0 0 0,0 0-12 16,0 0 20-16,0 0-12 0,0 0 9 16,0 0-16-16,17 4 15 0,-14-8-2 0,3-9-4 15,2 1-29-15,-2-5 4 0,4 0-12 0,-3 1 10 16,-3-5-11-16,2 0-3 0,3 1 1 15,-3-3-16-15,0 0 3 0,-1-3-8 0,-3 1-9 16,3 1 19-16,3-4 3 0,-4 1-3 16,2 3-6-16,-3 1-18 0,-2 0 7 0,1 0 0 15,4 2 3-15,-6 12-2 0,0-3 0 16,0-1 0-16,0-1-14 0,0 1-9 16,0 2 15-16,0 3-25 0,0 1 18 0,0 7-10 15,0-7 6-15,0 7-12 0,0-8-6 0,0 8 8 16,0-7-4-16,0 7-1 0,0 0 3 15,0 0-2-15,2-9-7 0,-2 11 19 0,-2 0-3 16,2 3-4-16,0 0-9 0,-3 2 6 16,3 1 8-16,0 11-8 0,-5-2 4 0,5 5 3 15,0-13-19-15,0 6 12 0,0 2-4 0,15 20 8 16,-10-19-5-16,1-1-5 0,2 3 3 16,3-5 3-16,-2-1 4 0,0 0 8 0,0-2 8 15,1-2-14-15,3 0 1 0,-2-6 13 16,-1 0-18-16,0-4-15 0,8 1 12 0,2-1 18 15,-10 0-8-15,4 0-16 0,4 0 2 16,23-14 3-16,-21 6 11 0,7 3-13 0,-5-5 8 16,1 2 2-16,-3-2-20 0,2 2 10 0,-3-1 9 15,0-1-6-15,-3 0 7 0,-1-2-13 16,-4 3 23-16,-1-2-23 0,-3-3 6 0,-1 5-8 16,-4-3 8-16,-2 5-3 0,0 7-7 15,0-10 14-15,-11-19-6 0,3 16 7 16,0-3-5-16,-1 1 3 0,0 1-8 0,-5 0 4 15,5-1-4-15,1 3 0 0,-2 0-4 16,4 2 20-16,2 5 2 0,-3-2-7 16,1 2-1-16,5 2 2 0,-3 0-15 0,1-3 1 15,1 6 30-15,2-3-16 0,-3-1-1 0,1 3 11 16,0 0-25-16,1 0 21 0,1-2-18 0,-2 1 21 16,1 2-14-16,0-2-1 0,1 2 3 0,0 0-17 15,0 0 13-15,0 0-13 0,0 0 2 16,-1 14-3-16,2-11 17 0,-1 4-13 0,4 11 22 15,-4-11-8-15,8 19 1 0,-2-11 10 16,2 1-6-16,-4 1-9 0,5 0 0 0,0 0 9 16,1 0-12-16,-1 0 3 0,2-2-4 15,1 0 5-15,-1-2-6 0,0-1 7 0,3-2-4 16,-3 0 18-16,4-1-14 0,1 0 0 0,-1-1-12 16,2-3-28-16,2 1-13 0,-9-4-36 15,7 2-42-15,-1 1 12 0,-3-4-164 0,-1 1-111 16,-12-2 47-16,10 0-18 0,-3 0 73 15,1 0-42-15,0 0 29 0</inkml:trace>
  <inkml:trace contextRef="#ctx0" brushRef="#br0" timeOffset="15917.88">17171 13765 557 0,'3'-3'249'0,"0"3"-45"0,0 0-57 16,2 0 5-16,-2 0-43 0,2 0 10 0,-1 3-11 16,1 1-8-16,-1-1-22 0,-3 1 0 0,10 11-9 15,-4-2-22-15,2 3 15 0,-3-2-5 16,2-2-12-16,-3 5 4 0,-1-2 11 0,2-1-2 16,-2-4-8-16,-1 0 13 0,-1 1-18 15,2-4-7-15,-2 1 2 0,0-3 1 0,0 2 3 16,1-3 0-16,-2 2-13 0,1-1-9 0,-2 0 4 15,3 0-1-15,0-3-2 0,-2 3-25 16,2-3-41-16,-3 1-22 0,4-3 7 0,-4 0-178 16,0 0-170-16,18-12 19 0,-8-2 21 0,4-1 80 15,0-5-30-15,0-1 0 0</inkml:trace>
  <inkml:trace contextRef="#ctx0" brushRef="#br0" timeOffset="16214.29">17541 13459 331 0,'-7'-7'342'0,"5"2"-44"16,-2 2-12-16,3-3-53 0,-1 3 3 15,1-2-19-15,1 4-48 0,0-3-2 0,1 0-29 16,2-1-27-16,6-4 4 0,2-1-24 15,2 2-16-15,4-1 16 0,-2 1-33 0,2-2 26 16,-2 1-23-16,3 2-3 0,-3 0-8 0,1-1-19 16,-1 2-9-16,2 1 0 0,-2-1-5 15,-2 1-31-15,-3 2-35 0,-4 2-13 0,1 0-41 16,-1-1-37-16,0 0 15 0,-6 2-104 16,0 0-111-16,0 0-38 0,7 0 13 0,-7 0 66 15,8 5 29-15,-7-3 7 0</inkml:trace>
  <inkml:trace contextRef="#ctx0" brushRef="#br0" timeOffset="16443.16">17732 13526 643 0,'-2'3'272'0,"-1"-2"-47"0,1 1-15 15,1 0-9-15,-1 1-32 0,4-1-21 0,0-2-14 16,2 0-3-16,1 0-16 0,0 0-20 0,13-2-13 15,-9 2-7-15,6 0-16 0,20-8 4 0,-12 6-2 16,0-3 0-16,-3 2-27 0,0-1-17 16,-4 0-17-16,-2 1-11 0,-4 0-38 0,4-1-40 15,-2 3 8-15,-4-3-178 0,-2 4-120 16,-2-5 44-16,-2 3-1 0,1-1 17 0,-3 0 11 16,5-1-51-16</inkml:trace>
  <inkml:trace contextRef="#ctx0" brushRef="#br0" timeOffset="17146">18341 13561 251 0,'4'-1'312'0,"0"-3"-62"0,-2 2-32 0,1-2-25 15,1 0-41-15,-2-1 1 0,8-6-14 0,-3 0-16 16,-2 0-28-16,5-1 18 0,-2-3-12 15,-2 3-7-15,0-5-27 0,0 0 15 0,-4-2-18 16,0-1-6-16,4 1-9 0,-4-3-3 0,1-2 4 16,-3-1-21-16,0 2 11 0,0 11-6 15,0-9-10-15,0 0 13 0,0-3-8 0,-11-22 2 16,9 22-4-16,-3 3 4 0,1 1-15 16,3 3 6-16,-3 5 11 0,3 2-3 0,-2 2-14 15,3 1 5-15,0 1-9 0,-2 3 2 0,0-2-1 16,2 3-17-16,0-1 17 0,0 1-9 15,0 2-2-15,0 0 2 0,0 0-8 0,0 3 10 16,0 1-5-16,0 1-5 0,2 0 7 0,0 10 8 16,2 0-15-16,1 1 10 0,0 3 4 15,3-1-16-15,1 1 15 0,3-1 3 0,-1 2-15 16,3-3-4-16,0 2 17 0,4-4-3 0,0 4-17 16,1-4 10-16,7-1 6 0,-5-5 9 15,0-1-17-15,-1-2-1 0,1 1 13 0,-3-7-6 16,3 0 0-16,-15 0-6 0,5 0-5 15,17-13-2-15,-14 4-1 0,-2-3-2 0,0-3 9 16,-3 0-14-16,-2-4 6 0,0 0 14 0,0-3-7 16,-3 2 14-16,-4-3-8 0,2 3-2 15,-2-1-13-15,0 11 15 0,0-5-4 16,0-2-7-16,0-2 20 0,-10-15-12 0,4 19-4 16,2-1 13-16,-1 7-14 0,3-2 19 0,0 6-14 15,-1-2-2-15,3 4 6 0,0-1-6 16,-2 2-11-16,2 1 19 0,-2 0-5 15,0 2-4-15,1 0-4 0,-2 3 14 0,3 1-5 16,-1 2-11-16,-2-2 11 0,3 3 0 0,-1 13-2 16,1-3-7-16,0-7 5 0,0 4 11 0,0 1-3 15,13 19-10-15,-8-16 5 0,1 1-2 16,4-4-6-16,-3 2 21 0,3-2-12 0,0 1 11 16,0-2-13-16,0-2 8 0,3 0-4 15,0-1 9-15,0 0-16 0,0-1 16 0,-1 0-12 16,1-3-26-16,-2 0-21 0,-5-2-23 0,2 1-72 15,-1-4 13-15,-3 2-224 0,0-3-30 16,-3-2 23-16,3 2 57 0,-4-2-15 0,0 0 20 16,8 0-22-16</inkml:trace>
  <inkml:trace contextRef="#ctx0" brushRef="#br0" timeOffset="17569.87">19215 13172 401 0,'-1'-8'288'16,"2"0"-48"-16,4-6-26 0,-2 5-16 16,2 2-35-16,-1 0-14 0,6 0-27 0,-1 1-14 15,1 4-4-15,2-1-11 0,-2 3-15 0,-1 0-13 16,0 0 1-16,5 0-16 0,0 0 3 0,16 10-21 16,-18-6 6-16,-5 0 5 0,0 3-17 15,1 2 8-15,-5 3-12 0,2-3-3 0,-4 3 9 16,-1-12-2-16,0 13-12 0,0 2-19 0,-13 19 6 15,5-18 8-15,-1 2 15 0,-3-3-23 16,3-2-3-16,-2 1 1 0,1 1 4 0,-1-4 2 16,2 0 0-16,-3 1 3 0,6-4-10 15,0-3 0-15,3 2 4 0,-1-3 7 0,0-1 9 16,2-1-12-16,1 1 21 0,-1-1-12 16,2 0 9-16,0-1-4 0,0-1 2 0,0 0-1 15,13 4 7-15,8-6 13 0,-9 2-9 16,6 0-9-16,29-10 25 0,-16 8-13 0,-1-1-6 15,-1-3 15-15,2 3-27 0,-3 0 6 0,1-3-9 16,-3 0-3-16,-4 5 18 0,-2-3-5 16,-1 0-25-16,-6 1-4 0,-5 3-10 0,2 0-34 15,-4-3-49-15,-3 3 9 0,-3 0-291 0,-4 1-22 16,-1-1 29-16,-3-1-11 0,-9 0 26 16,5 1 67-16,-6 0 3 0</inkml:trace>
  <inkml:trace contextRef="#ctx0" brushRef="#br0" timeOffset="18509.84">16615 15288 687 0,'3'-1'241'0,"-2"1"-28"0,2-2-27 0,-2-1-16 15,3 0-18-15,-2-1-3 0,7-9-22 0,-1-1-8 16,5-4-14-16,-3 0-5 0,0-3-19 16,-2-2 1-16,4 0-4 0,-5 0-4 0,3-4-20 15,-3 1 14-15,3-1-10 0,-5 0-10 16,-1-4-6-16,-2 4 2 0,-2-2 0 0,0 5-3 15,2-1 8-15,-2 16-5 0,0-7-12 16,0 0-3-16,-13-13 13 0,11 20-21 0,2 1 15 16,-1 3-3-16,0 1-33 0,1-2 8 0,-1 4-6 15,1-2-3-15,-4 4 20 0,3 2-16 16,-1 1 0-16,1 0-6 0,0 2 18 16,1 2-19-16,-1 0-1 0,1 1 8 0,0 2 9 15,0 6-14-15,15 18 8 0,-9-13-11 16,5 0 7-16,1 1-2 0,2-4 14 0,3 1-7 15,1-4-14-15,0-3 7 0,6-1 10 0,-1-1-9 16,4-5 2-16,-2 2 3 0,1-4-14 0,-6-2 23 16,-9-1-17-16,3 0-1 0,20-13 9 15,-17 4 3-15,-4-4-19 0,-3-1 16 0,-1-3-14 16,-7-3 1-16,6 1 24 0,-8-3-22 16,0 0 6-16,0 10-4 0,0-6 9 0,0-2-5 0,-17-24-6 15,12 22 9-15,0-1-9 0,-1 3 1 16,1 2 1-16,0 2 13 0,1 2-18 15,-4 1 23-15,8 5-23 0,-4 1 0 0,3 3 8 16,1 2-6-16,0-1 7 0,-2 1-10 16,2 2-2-16,2 0 8 0,-2 2 7 0,0 2-17 15,2-1 13-15,1 2 7 0,1 11 1 16,2-3-12-16,1 6-2 0,3-1-2 0,-1 2 19 16,0-5-12-16,3 2-7 0,-1 2 14 0,0 0-28 15,3-1-7-15,-1-1-25 0,-1-3-15 16,-1-1-22-16,3 1 9 0,3 0-105 0,-4-6-93 0,2-3-122 15,-5 1 16-15,2-5 23 0,-2 1 24 16,-2-2 25-16,-8 0 5 0</inkml:trace>
  <inkml:trace contextRef="#ctx0" brushRef="#br0" timeOffset="18831.99">17656 14897 516 0,'1'-1'250'0,"1"-2"-36"0,0 3-20 16,1 0-39-16,-1 1-20 0,-1 1-3 15,2 1-12-15,-1-1-12 0,1 5-5 0,-2-2-33 16,6 8 3-16,-1 3 8 0,1 0-5 0,3 2-9 16,-4 0 1-16,-1-1 8 0,2 2 1 15,-1 2-9-15,2 1 3 0,-3 0-9 0,2-1-5 16,0 0-6-16,-2-3-4 0,-3 2 22 0,4-4-25 15,0 0 4-15,-6-7-17 0,5 1 14 16,-1-3-13-16,-1 0 8 0,-1-3 1 16,0 0-19-16,0 0 9 0,-1-2-20 0,-1 1-11 15,0-1-18-15,0 1-57 0,0-3-51 0,0 0 12 16,-1-3 11-16,-1 1-350 0,0-1 30 0,-3-13 71 16,4 0 25-16,-2-4 19 0,3 11 6 15,0-5 18-15</inkml:trace>
  <inkml:trace contextRef="#ctx0" brushRef="#br0" timeOffset="21699">18406 14371 413 0,'-14'0'169'0,"14"0"-3"0,0 0-12 16,-13 0-14-16,-6-24-30 0,18 22-30 15,-2 2 40-15,3 0-39 0,0 0 8 0,0 0-42 16,4 0 31-16,0 0-15 0,4 0 6 16,12 0 0-16,-10 0 0 0,6 0-37 0,4 0 30 15,2 0-14-15,25-10-4 0,-19 8-12 16,-3 2 10-16,1-1-33 0,0-3 24 0,-3 3 5 15,-10 1-18-15,2 0 6 0,7 0-11 0,-3 0 0 16,0 0 14-16,18-11-18 0,-23 11-9 0,-3-2-6 16,-3 0 0-16,0 2 21 0,-3-1-4 15,-2-1 1-15,1 2 8 0,-4 0-13 0,0 0 1 16,0 0 4-16,0 0 0 0,10 10-19 16,-15 4 18-16,-4 3-1 0,0-2 7 0,-3 4-24 15,-2 1 29-15,0 1 5 0,0-3-7 0,-2 2-13 16,0 0 17-16,5 0-5 0,-5-1 6 15,2 0 5-15,0 2-10 0,1 1-6 0,-2-5-13 16,2 1 11-16,3-1-15 0,1-3 16 0,0-3-7 16,1 1 6-16,2-6-14 0,5 1-9 15,-3-4-40-15,0 1 0 0,3-3-26 0,1 0 6 16,0-1-182-16,1-4-138 0,-1 1 20 0,5-2 27 16,5-6 25-16,1-2 8 0</inkml:trace>
  <inkml:trace contextRef="#ctx0" brushRef="#br0" timeOffset="22402.24">19139 14712 635 0,'1'-1'222'16,"1"-1"-37"-16,0 1-4 0,-1-4-27 0,2 2-28 15,1-2 7-15,3-4-25 0,-1-5-10 16,2 0-15-16,1-2 10 0,-1-3-25 0,-2 0-2 16,-1-3-23-16,-1-2 7 0,4 0 0 0,-3-3 8 15,-3-2-20-15,1-1 10 0,-3 0-5 16,2 1-1-16,-2 14-8 0,0-7 17 0,0-5-20 16,-20-23 7-16,16 23 9 0,-2 3-4 15,-4 0-1-15,3 4-7 0,-2 2 9 0,4-2-13 16,-3 5-1-16,1 2 3 0,2 4-20 15,1 0 13-15,1 4 4 0,-1-1-11 0,4 2-4 16,-2 0-7-16,2 2 3 0,-1 0 8 0,-1 1-5 16,2-1-10-16,0 2 3 0,0 0-6 15,0 4-8-15,0-2 12 0,2 3 4 0,-2 0-12 16,1 2 3-16,3 7-7 0,2 1 17 16,-2 0-3-16,4-1-5 0,2 1 2 0,1 1-3 15,0-3 13-15,1 1-19 0,4-2 17 16,0-2-22-16,0 0 13 0,2-2-9 0,2 0 0 15,-3-3 16-15,1-2-10 0,-6-3 3 16,2 0 4-16,-14 0-1 0,12 0-11 0,13-15 11 16,-13 6-18-16,-1-2 3 0,-2 0 8 0,-1-1 8 15,-4 0-2-15,-1 0 1 0,2-3-13 16,-5 3 16-16,1 0-15 0,-1 2-2 0,0 10 1 16,0-9 5-16,0-1 7 0,0 2 6 0,0 0-10 15,-14-14 2-15,13 11-16 0,-2 3 6 16,0 1 4-16,3 1 4 0,-2 1-13 0,2 0 0 15,-1 3 5-15,1-2 12 0,0 1-14 0,-2 1 6 16,2 1-4-16,-2-1-7 0,2 2 10 16,0 0 11-16,0 0-8 0,0 3 0 0,0-1 7 15,0 2-11-15,-2-1 5 0,2 3-3 16,0 0-5-16,2 0 4 0,-2 2-9 0,0 0 17 16,0 6-4-16,16 16-3 0,-10-12 2 0,0 1-7 15,3-3 1-15,0 2 4 0,0-3 6 16,0 2-5-16,2-2-15 0,3-3 2 0,0 2-37 15,0-2-26-15,-2-3-54 0,6 2 13 0,-5-4-152 16,-4-3-112-16,-2-3 0 0,0 0 28 16,-7-1 22-16,11 0 10 0,13-10 0 0</inkml:trace>
  <inkml:trace contextRef="#ctx0" brushRef="#br0" timeOffset="22964.58">19784 14201 350 0,'-1'-6'284'0,"0"0"-44"0,1 0-25 15,-3 1-36-15,3 0-16 0,0-2-26 0,1 3-8 16,1 0-16-16,2-2-12 0,8 0-10 16,1-3-10-16,2 2-21 0,1 2 1 0,-7 2-1 15,5 1-4-15,-5 2-19 0,0 0-7 0,-2 0 7 16,-7 0-11-16,7 0 4 0,-7 0-8 0,9 0-7 15,-2 0-10-15,-7 0 15 0,25 17-2 16,-15-10 0-16,-3-1-13 0,-4-1 11 0,2 2-10 16,-1-1 0-16,-1 0-8 0,-2 0 11 15,0 1-2-15,-1-2-16 0,0 3 14 0,0-3-9 16,0-5 9-16,0 11 0 0,0 2 2 0,-15 12 0 16,6-9-14-16,-1-4 18 0,2 2-27 15,0-3 21-15,-1-5-1 0,3 0 0 0,0-1-13 16,0-1 14-16,2-2 0 0,1 1-9 0,-2 1-4 15,2-2 2-15,-1 1 22 0,3 0 1 16,-3-1-6-16,1 1-11 0,2-3 16 0,0 2 1 16,0-1-11-16,-2-1 8 0,2 2 5 0,-2 0 4 15,3-1-12-15,0-1 2 0,0 0-4 16,0 0 10-16,16 4 3 0,-7-4-2 0,14 2-9 16,-9-2-1-16,4 0-9 0,7 0 11 0,2 0-1 15,30-10-9-15,-42 10 26 0,5 0-8 16,4 0-2-16,2 0 10 0,19-11 14 0,-26 7-3 15,-6 2 7-15,-2 2-8 0,-3-2 14 0,1 0 6 16,-4 2-23-16,0 0-4 0,-2-1 4 16,1-1-12-16,-1 2 16 0,0-1-9 15,-1 0-18-15,1 1-26 0,-3 0-24 0,0 0-47 16,-3 1-37-16,1 2 10 0,-1-2-232 0,-1 1-60 16,0 0 24-16,1-2 24 0,0-2 26 15,1 0 41-15,0-1-17 0,4 1 55 0</inkml:trace>
  <inkml:trace contextRef="#ctx0" brushRef="#br0" timeOffset="23871.22">21394 13640 400 0,'2'-6'234'16,"2"1"-33"-16,-4 0-18 0,1 2-8 0,2 2-42 15,1 2-21-15,-1 2 0 0,9 5-12 0,2 6-9 16,-2 3-11-16,4 4-11 0,-4 3-8 15,-1-3 7-15,2 2-17 0,-2 2-19 0,2 1-13 16,-3 0 11-16,2-1 8 0,-2 0-6 0,-2-3-11 16,5 3-5-16,-1-5 10 0,-4 1 7 15,0-5-12-15,-3-4 0 0,2 1-7 0,-1-3 27 16,-5-7 14-16,4 0-8 0,-5-3 1 16,0 0-1-16,9-23-13 0,-8 6 14 0,-1-6-18 15,0-5 1-15,0 11 3 0,0-6-23 0,0-4 3 16,-13-38 8-16,7 30 5 0,0-2 0 15,1 2-11-15,2-1 2 0,1 2-5 0,0 1-6 16,1 1 4-16,1 14-9 0,0-5-3 0,0-4 11 16,15-19-5-16,-7 26-10 0,0 2 6 15,3 6-7-15,3 1 9 0,2 4-14 0,5 3 23 16,-12 4-8-16,9 0-3 0,1 0-14 16,22 18 11-16,-18-9 0 0,-4 5 2 0,1 1-17 15,-3 1 21-15,-2 1-9 0,-4 0 0 0,2 4 2 16,-7-1 1-16,-3 1 2 0,-2-1-15 0,-1-10 15 15,-10 20-6-15,-1-11 6 0,1-1 2 16,-1-1 2-16,-2 0 0 0,0-2-13 0,-1-3 16 16,0-1-7-16,-1 0 2 0,-2-2-10 15,3-2 5-15,0 1-3 0,-5-2 6 0,6-2-15 16,-1 0 20-16,-4-1-3 0,0 2-12 0,4-1 7 16,0-1 7-16,4-1-3 0,1-2-6 0,2 3 3 15,1-3 8-15,4 0-4 0,-1 2-7 16,2 0-8-16,1-1 5 0,0-1 7 0,0 0 1 15,12 4 7-15,7-1-10 0,1-1-1 16,3 1-10-16,-1 0 17 0,5 1 0 0,-1 0-6 16,2-1-5-16,1-2 6 0,1 3-5 0,-3-1 17 15,0-1-3-15,1-1-4 0,-1 3-4 0,-2-2-5 16,1 1 12-16,1 0-3 0,-7-2 7 0,2-1-1 16,-4 3-1-16,-3-3-30 0,-6 3-5 15,0-3-18-15,-9 0-31 0,7 0 8 0,-7 0-199 16,7 0-139-16,2-11 58 0,-9 7 23 15,0-3 22-15,0-1 42 0,0-9-27 0</inkml:trace>
  <inkml:trace contextRef="#ctx0" brushRef="#br0" timeOffset="24133.12">22176 13304 336 0,'0'-7'270'0,"1"2"-66"15,2-2-22-15,6-2-22 0,7-1-21 0,3-2-2 16,3 2-27-16,4 2-15 0,1-1-30 0,-1 2 23 16,1-1-16-16,1 1-14 0,2-1-3 15,-2 4-15-15,0-3-7 0,0 0-39 0,-4 0 12 16,3 2-36-16,-8 2 2 0,-3 0-96 15,-5 1-48-15,-4 0-83 0,-6 1-67 0,-1 1-12 16,0 0 6-16</inkml:trace>
  <inkml:trace contextRef="#ctx0" brushRef="#br0" timeOffset="24367.85">22366 13198 315 0,'0'4'168'15,"1"-1"3"-15,2 4-36 0,7 6 6 0,2 3 0 16,2 1-12-16,1 2-15 0,1-1-3 0,-1 1-1 16,2 0 5-16,-2 1-32 0,5 2-4 15,-4-2-7-15,0 0-16 0,-4 0 13 0,4 1-22 16,-3 0-3-16,1-1 1 0,-1 3 1 16,0-4-8-16,-2-1 3 0,-2-2-24 0,-2-1-25 15,0-1-39-15,0 0 4 0,-1-6-125 16,-2-3-199-16,0 0 23 0,-1-4 22 0,1-1 17 15,-4 0 1-15</inkml:trace>
  <inkml:trace contextRef="#ctx0" brushRef="#br0" timeOffset="24539.47">22908 13501 231 0,'0'-4'325'0,"0"3"-60"16,0-4-58-16,-2 4-14 0,2-1-20 0,-1-1-25 15,1 1-16-15,0 1-29 0,0 0-28 16,0-1-41-16,1 2-48 0,1-2 1 0,0 2-178 16,3-1 16-16,-1-1 16 0,12-3-170 0,-3-5 43 15,-2 1 9-15</inkml:trace>
  <inkml:trace contextRef="#ctx0" brushRef="#br0" timeOffset="24869.42">22956 12998 367 0,'-3'-5'261'0,"-1"0"-22"15,3 0-50-15,0 0-9 0,3 0-4 16,-2 1-34-16,5 0-14 0,7-7-15 0,0 1-3 15,7 3-6-15,0-3-3 0,-1-1-12 16,5 3-5-16,0-2-27 0,1 1-3 0,2 0 6 16,0 1-8-16,-1-2-16 0,0 0 4 0,-1 3-6 15,5-3 4-15,-3 3 0 0,-1 0 3 0,-1 2-6 16,-1-5-17-16,-3 9-2 0,-5-3 4 16,-4 1-21-16,1 1-15 0,-5-1-21 0,0 3-29 15,-3 0-11-15,-4 0 10 0,0 0-85 16,0 0-90-16,2 5-104 0,-3-2-8 0,0 0 27 15,-2-2 15-15,-1 5 16 0</inkml:trace>
  <inkml:trace contextRef="#ctx0" brushRef="#br0" timeOffset="25129.17">23233 12925 558 0,'-3'3'152'0,"2"-2"-66"0,0 2 39 15,0 1-20-15,1-1-6 0,0 4 21 16,0-2 1-16,2 13 4 0,-2-7-1 0,8 18-18 16,-4-7-13-16,3-1-16 0,1 2 6 0,2 2-9 15,-2 0 7-15,-1 0-9 0,4 1-20 16,-2-1-6-16,1-1 3 0,0-2-5 0,-2 3-6 16,1-2 0-16,1-4-23 0,-2-1 23 0,-1 0-12 15,3-3 3-15,-4 0-40 0,0-3-14 16,1 0-51-16,-1-3 7 0,-1-6-140 0,1 2-145 15,-3-4 3-15,2 2 18 0,2-3 20 16,-7 0 15-16</inkml:trace>
  <inkml:trace contextRef="#ctx0" brushRef="#br0" timeOffset="25323.62">23656 13372 882 0,'3'0'300'0,"-2"0"-39"16,0 0-41-16,1 0-34 0,-2 0-5 0,2 3-8 16,1-3-39-16,1 2-21 0,-2 1-20 0,2-1-47 15,0 0-60-15,1 3-86 0,-4-3 8 16,0 3 10-16,1-1-349 0,-2-2 24 0,0-2 82 16,-2 0 14-16,0-1-36 0</inkml:trace>
  <inkml:trace contextRef="#ctx0" brushRef="#br0" timeOffset="35783.84">18603 11897 259 0,'0'0'162'16,"-14"0"1"-16,14 0-8 0,0 0-29 0,0 0-40 16,0 0-9-16,0 0-1 0,0 0 15 15,0 0-3-15,0 0 7 0,0 0-55 0,0-12 12 16,0 12-24-16,0 0 22 0,0 0-42 0,0 0 53 16,0 0-24-16,0 0 21 0,1-22-27 15,6 21 19-15,-2 0-38 0,1 0 28 0,11-1-48 16,-6-2 46-16,3 1-51 0,-2 3 26 15,8-1 11-15,-1-2-44 0,1 2 19 0,1 1 5 16,1-3 19-16,-3 3-4 0,2 0-38 0,5-2 31 16,-15 2 9-16,7 0-35 0,4 0 3 15,4 0 31-15,1 0 14 0,3 0-50 0,2 0 3 16,-4 0-6-16,2 0 40 0,1 0-25 16,1 0 30-16,3 0-16 0,-4 0 2 0,1 0 3 15,-2 0-33-15,3 0 21 0,-2 0 10 16,-3 0-12-16,4 0-19 0,-5 0 33 0,2 0-12 15,-1 0 17-15,2 0-45 0,-2 0 38 0,-2 0-33 16,3 0 13-16,-6 0 41 0,-2 0-7 16,4 0-39-16,-3 0 35 0,2 0-17 0,-4 0 1 15,3 0-29-15,-1-5-2 0,0 5 34 0,1 0-7 16,0 0-35-16,0 0 44 0,-2 0-6 16,-1 0 3-16,3 0-16 0,-2 0 18 15,0 0-38-15,2 0 35 0,0 0-14 0,-3 0 28 16,2 0-14-16,0-6-12 0,1 6-14 0,2 0 27 15,0 0-3-15,0 0-7 0,1 0-11 0,-1 0-8 16,1 0 32-16,-4 0-20 0,2 0-2 16,3-7 0-16,-2 7 20 0,1 0-4 0,1 0 15 15,-3 0-6-15,4-7-5 0,21 0-37 0,-25 5 49 16,1 0-10-16,1 1-28 0,-2-1 16 16,2 1 24-16,-3 0-17 0,5-1-36 0,-3 1 49 15,5 1-16-15,-6-3 4 0,2 2-39 0,-3-1 21 16,4 1 41-16,-3 1-24 0,-1-3-1 15,0 2-3-15,1 0 5 0,-2-1-42 0,1-1 45 16,-2 1-42-16,0-1 43 0,2 1-8 0,-1 0 12 16,3-1-21-16,-4 0 30 0,-2-2-21 15,-5 2-8-15,3 2 24 0,2-4-9 0,-4 4-36 16,1-2 30-16,3 2 6 0,-5-1-6 16,-3 0-28-16,-3 2 8 0,2-3 13 0,8 1 8 15,-4 0 16-15,-1 1-3 0,-1-1-26 0,7 1-16 16,-3-1 21-16,0-1-11 0,0 2 35 15,-1-2 0-15,2 3-42 0,-4-3 3 0,1 3 16 16,-2-1 7-16,-1 1-9 0,-2 0 6 16,1 0-10-16,-3-2 4 0,-1 2 11 0,1 0 4 0,-2-1-8 15,2 1-7-15,0 0-3 0,-4-1 13 16,3 1-7-16,-2-2 1 0,-1 2-23 0,1 0 38 16,1 0 15-16,-1 0-21 0,-1-1-26 15,-1 0 48-15,2 1-58 0,-1-2 12 0,0 2 2 16,1 0 43-16,0 0-53 0,-1 0-1 15,0 0 53-15,-3 0-26 0,0 0 17 0,0 0-6 16,0 0-31-16,7 0-47 0,-7 0 4 0,9 0-270 16,-9 0 12-16,0 0-15 0,6 0 35 0,-6 0-15 15</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3-10T10:04:42.171"/>
    </inkml:context>
    <inkml:brush xml:id="br0">
      <inkml:brushProperty name="width" value="0.05292" units="cm"/>
      <inkml:brushProperty name="height" value="0.05292" units="cm"/>
      <inkml:brushProperty name="color" value="#FF0000"/>
    </inkml:brush>
  </inkml:definitions>
  <inkml:trace contextRef="#ctx0" brushRef="#br0">3657 5073 480 0,'0'0'268'0,"0"-14"-41"0,0 14-33 0,0 0-10 15,-14 0-33-15,14-10-8 0,-14-7-21 0,14 17-6 16,0-1-26-16,-1 1-12 0,2 1-20 16,0 1 5-16,-1 2-3 0,0 1-3 0,3 1-8 15,-2 11 9-15,3 1-23 0,-2 2 8 16,5 0-6-16,-3 2 2 0,-2-3-6 0,2 0-6 15,1-4-2-15,-3 4-2 0,1-3-8 0,-1-3 5 16,-1-3 7-16,-1-1-8 0,1-4 2 0,0 2 4 16,2-2 9-16,-3-5 30 0,0 0 35 15,0 0-8-15,0 6 34 0,0-6-23 0,0 0-26 16,-4 6 0-16,3-10-3 0,-2 1-6 16,3-4-7-16,-1 0-22 0,-4-11 18 0,1-6-29 15,2 3 29-15,0-1-29 0,1 0 6 0,1 2-18 16,-3-6 4-16,3 15-3 0,0-1-7 15,0-4 10-15,11-15-31 0,-8 18 9 16,1 0-13-16,0 5 8 0,6-4 18 0,-3 5-24 16,-1 0 12-16,3 2 12 0,5-2-18 0,-4 3 14 15,2 3-13-15,-1 1 3 0,-2 0 31 0,0 0-41 16,4 0-6-16,15 12 17 0,-14-4 16 0,3 2-12 16,-2-1 10-16,2 1-18 0,-1 2 12 15,-4-1 5-15,-1 0 0 0,2 0-16 0,0 1-15 16,-2 0 30-16,-3 2-23 0,2-2 20 15,1 2-11-15,-4 0-9 0,0-1-2 0,-2 2 10 16,-1-2 18-16,1 0-12 0,-3 3 2 16,2-4-5-16,-3-2 11 0,1-1-1 0,-2-2 8 15,1 0-13-15,-1-7 14 0,0 0-1 0,0 8-22 16,0-8 14-16,0 6-11 0,0-6 13 0,0 7-21 16,0-7 12-16,0 6 4 0,0-6-15 15,0 0 2-15,0 0-11 0,0 8 8 0,0-8-61 16,0 0-25-16,0 0-53 0,0 0-28 15,0 0 16-15,0 0-111 0,0 0-143 0,-10 9 29 16,9-7-55-16,-1-2 33 0,2 1 52 0,0-1 11 16,0 0 14-16</inkml:trace>
  <inkml:trace contextRef="#ctx0" brushRef="#br0" timeOffset="378.02">4196 5324 377 0,'0'0'312'0,"3"-1"-35"0,-2 1-48 15,-1 0 2-15,3 0-26 0,-2-1-14 16,-1 1-41-16,1 0-5 0,1 0-14 0,-2 0-33 16,2 0-12-16,-2 0 9 0,3 1-29 0,-2-1-10 15,0 2 4-15,-1 2-18 0,0-2 10 0,2 1-16 16,-2 2 6-16,2 2-6 0,-2-2 11 15,0 2-13-15,3 13 2 0,-2-3 12 16,1 1 10-16,-2 0-31 0,0 1 4 0,0-11 9 16,0 6-14-16,0-2 6 0,0 0-13 0,0 1 0 15,0-2-2-15,0-3-4 0,0 0 14 16,0-1 9-16,0 0-31 0,0-1 9 16,0 1-4-16,0 0-11 0,0-7 35 0,0 6-30 15,0-6 2-15,0 7 13 0,0-7-16 0,0 0-34 16,0 5-24-16,-6 2-30 0,6-10-36 15,0 2-45-15,0-2 14 0,0-2-114 0,0 0-159 16,0-2 27-16,0 2 24 0,6-7 36 16,1-5 16-16,-1 1 7 0</inkml:trace>
  <inkml:trace contextRef="#ctx0" brushRef="#br0" timeOffset="704.81">4538 5228 234 0,'4'0'397'16,"-2"0"-65"-16,-1 1-66 0,-1-1-20 16,3 0-13-16,-3 0-55 0,4 0-18 0,-3 0-13 15,1 1-15-15,1-1 4 0,1 0-23 0,1 0-18 16,2 0-2-16,0 0-2 0,2 0-31 0,-1 0 19 15,7 0-9-15,3 0-34 0,0 0 1 16,1 0 11-16,22-8-17 0,-20 6-8 16,-4-2 17-16,-2 4-17 0,4-2 11 0,-6 1-4 15,-3 1-26-15,-1-4-15 0,0 4 1 0,-4-2-32 16,1 2-23-16,-2-1-41 0,-2 1-16 0,2-2 12 16,0 2-109-16,-3-3-41 0,5 3 20 15,-4-1-198-15,-1 1 47 0,2 0 42 16,-3 0 12-16,0 0 0 0</inkml:trace>
  <inkml:trace contextRef="#ctx0" brushRef="#br0" timeOffset="993.83">4687 5344 290 0,'-5'2'260'0,"1"1"-10"0,-1 0-14 15,4-1-26-15,-3 0-21 0,4-1-29 0,0 2-5 16,-1-3-14-16,1 3-18 0,1-3-18 0,3 1-15 15,-3-1 12-15,5 2-29 0,2-2 12 16,0 0-4-16,12 2-8 0,-11-2-15 0,8 0-19 16,1 0 9-16,2 0 1 0,-1 0 7 15,2 0-20-15,-4 0-13 0,-2 0-1 0,-2 0 11 16,19-8-8-16,-20 6-10 0,0 1-5 0,-2 1 26 16,-3 0-30-16,-5 0 10 0,5-1-12 0,-3 1-5 15,2 0 13-15,-2 0-19 0,-1-2-3 16,0 2-45-16,0-1-12 0,0 1-31 0,-3 0 11 15,0 0-110-15,0 0-64 0,0 0-134 0,0 0 10 16,0 0 37-16,0 0 6 0,10-7 18 16</inkml:trace>
  <inkml:trace contextRef="#ctx0" brushRef="#br0" timeOffset="1947.65">5390 5109 254 0,'-1'0'297'0,"1"0"-49"0,-1-2-19 15,0 1-23-15,1-1-32 0,-2 0-8 0,2-1-20 16,0 2-14-16,-1-2-20 0,2 0-6 0,1 1-23 16,0-1 2-16,0-1 0 0,13-2-26 15,-9 1-2-15,3-1 6 0,0 4-27 0,-1-1 6 16,6-4-4-16,-3 4 0 0,1 2-14 15,-2 0 5-15,-1 1 6 0,-1 0-19 0,6 0 7 16,-2 0-7-16,0 0 2 0,7 12-13 0,-6-5-17 16,-5-2 16-16,0-3-11 0,-1 3 2 0,-3-1 15 15,-2 2-12-15,1-4 2 0,-2 5 9 0,0-2-24 16,-1 0 17-16,2 3-1 0,-2-4 10 16,0-4-8-16,0 12-3 0,0 0-8 0,-13 9 18 15,5-8-12-15,1-1 4 0,-1-2 1 16,-2 5-10-16,0-6 9 0,2 4-3 0,-4-2 3 15,0-1 6-15,-1 2 1 0,2-1-2 16,-1-2-3-16,0 0 3 0,1-1 5 0,3 0 1 16,2-2-11-16,-1-1 16 0,0-1-14 0,2 1 5 15,1-3-13-15,1 1 21 0,2 0-17 16,-1-1 2-16,0-2 8 0,1 3-6 0,-2-1-8 16,2-1 3-16,-1 0 6 0,2 2 14 0,-1-3-4 15,1 0-9-15,0 0 12 0,7 1-14 0,-2-2 15 16,0 1-10-16,1-2-6 0,13 1 23 15,-11 1-7-15,18-7-9 0,-11 7 4 0,2-2-5 16,2-3 12-16,-8 4-2 0,7 0-17 16,0-4 7-16,1 5 3 0,-5-1 3 0,-2-1-8 15,7 2 0-15,-1-4-7 0,0 2 0 0,-5 1 19 16,-2 1-22-16,-1-2 5 0,-3 0 5 16,-1 1-12-16,1 1 13 0,-1 0-8 0,-2 0 1 15,1 0 17-15,-3 0 8 0,5 0-17 0,-7 0 15 16,0 0-14-16,0 0-1 0,0 0-6 15,5 0 14-15,-5 0-8 0,0 0 12 0,0 0-7 16,7 0-19-16,-7 0 8 0,0 0 0 0,0 0 8 16,0 0-4-16,0 0 21 0,11-1-30 15,-11 1-27-15,0 0-20 0,-1 0-25 0,-1 0-17 16,0 0-21-16,-1 0 11 0,1 0-53 0,1-1-51 16,0-1-66-16,-2 1-93 0,1-3 26 0,1 1-33 15,0 1 20-15,2-1 12 0,-1-2-26 16</inkml:trace>
  <inkml:trace contextRef="#ctx0" brushRef="#br0" timeOffset="2557.83">6041 5064 433 0,'-2'-1'240'0,"-3"-3"-34"0,3 2-13 0,0 1-27 15,-1-1-4-15,-1 2-26 0,-1 0-7 16,0 2-30-16,0-2 17 0,0 1-19 0,1 1-16 16,-3 2-4-16,-3 5-3 0,-4-2-2 0,5 4-20 15,3-1-14-15,-4 4 7 0,2-3-2 16,1 3-5-16,3-1 9 0,-2 0-27 0,4-4 3 15,2 1 12-15,-3 6-6 0,1-3-15 0,2-13 20 16,0 9-13-16,0-1 4 0,0 0-12 16,12 6 11-16,-3 0-7 0,-1-6 3 0,5-1 1 15,-4 0 7-15,0-4-12 0,9 3-4 16,-7-3-3-16,2-3 2 0,-2 3-2 0,-11-3 0 0,13 0-5 16,4 0-7-16,-3 0 21 0,15-15-9 15,-13 10-2-15,-6-1 11 0,4 0-14 0,-5-2 1 16,-1 2 5-16,-3-1 21 0,1 2-1 0,-2 1 7 15,5-7 17-15,-4 2 9 0,-2 1-1 16,-2 1 27-16,1 0-25 0,-2-1 15 0,0 8-8 16,0 0 6-16,0-9-13 0,0 1-9 15,0 8 13-15,-11-16-7 0,2 6-20 0,-4 1-5 16,1 1-4-16,5 1-2 0,-7-1-6 16,5 2-3-16,0 3-1 0,1 2 10 0,2-1-2 15,-1 0-5-15,1-1-7 0,1 2-4 0,0 0-15 16,0 1 1-16,1 0-1 0,-3-2 22 15,7 2-20-15,0 0 6 0,-8 0-17 0,3 0-8 16,5 0-34-16,-8 0 7 0,8 0-1 0,-5 0-21 16,5 0-31-16,-8 0-15 0,8 0-23 15,0 0-44-15,-8 0 17 0,8 0-118 16,0 0-91-16,-7 0 28 0,7 0 26 0,-7 11-55 16,10-11 20-16,-2 0 54 0,2-2 15 0,1 0 0 15</inkml:trace>
  <inkml:trace contextRef="#ctx0" brushRef="#br0" timeOffset="5659.67">8081 5173 413 0,'0'0'248'0,"0"13"-18"15,0-13-53-15,0 0-34 0,0 0 20 0,0 0-33 16,0 0-10-16,0 0-5 0,13 0-15 0,-13 0-10 16,0 0-22-16,0 0 9 0,28-4 4 0,-24 1-17 15,0-3-10-15,3-7 15 0,1 5-19 16,-1-5 1-16,-1 3-1 0,0-2 3 0,2 2-7 15,-2-5 13-15,3 1-10 0,-4 0-15 0,3-1-4 16,-3-5-3-16,0 0 7 0,-3 2-10 16,1 1 1-16,4 0 6 0,-3-2-3 0,-1-1-7 15,4 1 15-15,-6 7-13 0,-1 0-1 16,1 4 21-16,-1 8-8 0,0 0-14 0,0-8 15 16,0 1-15-16,0 0-8 0,0 7 25 0,0-7-19 15,0 7-8-15,0-6 13 0,0 6 23 0,0 0-38 16,0-8 8-16,0 8 5 0,0-7 15 15,0 7-11-15,0 0 1 0,0-8-27 0,0 8 3 16,0 0-3-16,0 0 41 0,0-6-42 16,0 6 21-16,0 0 13 0,0 0-41 0,0 0 11 15,0-7 20-15,0 7-14 0,0 0-6 0,0 0 20 16,0 0-2-16,-7-9-21 0,5 7 18 16,2 1-15-16,-1 1 4 0,1-2 34 15,0 2-13-15,-2 0-36 0,2-2 8 0,-1 2 43 16,1 0-37-16,0 0 23 0,0 0-26 0,0-2-1 15,0 2 32-15,0-1-36 0,0 1-1 0,0-2-12 16,0 2 15-16,0 0 4 0,0 0 1 16,0 0-7-16,0 0 14 0,0 0-5 0,0 0-13 15,0 0 37-15,0 0-39 0,-3-2 27 16,6 2-19-16,-6 0-12 0,6 0 16 0,-3 0 11 0,-3 0-41 16,3 0 22-16,0 0-6 0,0 0 27 15,-1 0-28-15,1 0 3 0,1 0 12 16,-1 0-1-16,0 0-20 0,0 0 45 0,-1 0-38 15,1 0 9-15,1 0-9 0,-1 2 7 16,-1-2 9-16,2 0 8 0,-1 0-14 0,0 0-12 16,0-2-13-16,0 2 42 0,0 2-13 0,0-4-13 15,0 4 0-15,0-4 2 0,-1 2 15 16,1 0-18-16,0 2 2 0,0-4 33 0,-2 4-20 16,2-4-10-16,0 2 27 0,0 0-24 15,0-2 10-15,0 2-16 0,2 0-10 0,-2 0 30 16,-2 2-28-16,4-2 8 0,-2-2-1 0,0 2 9 15,1 0 14-15,-1 2-9 0,0-4 15 0,0 2-27 16,0 2 13-16,0-2-14 0,0 0 1 16,-1 0 5-16,1 0-15 0,0 0 32 0,1-2-24 15,-1 4 25-15,3-2-19 0,-3 0 14 16,0-2-20-16,0 2 22 0,0 2-37 0,1-2 14 0,-2 0-11 16,1 0 36-16,0 0-24 0,0 0 20 15,0 0-23-15,0 0 39 0,-3 0-24 0,3 0 0 16,0 0 23-16,0 0-36 0,0 0 23 15,0 0-19-15,0 0-5 0,0 0 23 0,0 0-25 16,0 0 2-16,0 0 5 0,0 2-10 0,0-4 22 16,0 2-3-16,0 0 8 0,0 0-18 15,0 0-5-15,-1 0 28 0,1 0-24 0,0 0 2 16,-2 0-3-16,2 0 0 0,2 0 6 16,-4 0 1-16,5 0-2 0,-3 2 9 0,0-2-13 15,0 0 3-15,0 0 24 0,0 0-5 16,0 0-21-16,0 0-9 0,0 0 46 0,0 0-2 0,0 0-44 15,0 0 11-15,0 0-19 0,0 0 38 16,0 0-37-16,0 0 12 0,0 0 8 0,0 0 1 16,0 0 14-16,0 0-18 0,0 0 3 15,0 0 12-15,0 0-28 0,0 0 12 0,0 0 15 16,0 0-22-16,0 0 26 0,0 0-13 16,0 0 11-16,0 0 19 0,0 0-16 0,0 0-23 15,0 0 34-15,0 0-36 0,0 0 7 0,0 0-2 16,0 0 28-16,0 0 2 0,0 0-34 0,0 0-5 15,0 0 20-15,0 0-23 0,0 0 17 0,0 0 9 16,0 0 19-16,0 0-52 0,0 0 23 16,0 0-12-16,0 0 41 0,0 0-31 0,0 0 12 15,0 0-6-15,0 0 12 0,0 0-39 16,0 0 19-16,0 0 24 0,0 0-26 0,0 0-1 16,0 0 35-16,0 0-30 0,0 0 30 0,0 0-24 15,0 0-10-15,0 0 21 0,0 0-9 16,0 0-13-16,0 0-11 0,0 0 41 0,0 0-36 15,0 0 18-15,0 0-8 0,0 0 24 0,0 0-32 16,0 0 22-16,0 0-10 0,0 0-19 0,0 0 17 16,0 0 14-16,0 0-15 0,0 0-8 15,0 0 15-15,0 0-9 0,0 0 18 0,0 0-15 16,0 0 33-16,0 0-26 0,0 0 13 16,0 0-31-16,0 0 26 0,0 0-7 0,0 0-7 15,0 0-9-15,0 0-11 0,0 0 26 0,0 0-10 16,0 0-3-16,0 0 6 0,0 0-13 0,0 0 12 15,0 0 30-15,0 0-33 0,0 0-12 16,0 0 7-16,0 0 3 0,0 0 19 0,0 0 1 16,0 0-18-16,0 0 1 0,0 0 21 15,0 0-14-15,0 0 17 0,0 0-19 0,0 0 10 16,0 0-19-16,0 0 26 0,0 0-27 0,0 0-4 16,0 0 26-16,0 0-25 0,0 0 5 15,0 0 0-15,0 0-7 0,0 0 29 0,0 0-22 16,0 0 16-16,0 0-10 0,0 0 5 15,0 0-4-15,0 0 11 0,0 0-13 0,0 0 11 16,0 0-23-16,0 0-7 0,0 0 4 0,0 0-1 16,0 0 10-16,0 0 27 0,0 0-11 15,0 0-14-15,0 0-2 0,0 0 34 0,0 0-31 16,0 0-4-16,0 0 13 0,0 0 10 16,0 0-32-16,0 0-1 0,0 0 0 0,0 0 41 15,0 0-14-15,0 0-19 0,0 0 30 0,0 0-6 16,0 0-23-16,0 0-9 0,0 0-2 0,0 0 8 15,0 0-1-15,0 0-15 0,0 0-20 16,0 0-17-16,0 0-30 0,0 0-50 0,0 0 15 16,0 0-110-16,0 0-53 0,0 0 24 15,0 0 21-15,0 0-107 0,0 0 24 0,0 0 20 16,0 0 12-16,-8-26 4 0</inkml:trace>
  <inkml:trace contextRef="#ctx0" brushRef="#br0" timeOffset="6903.72">8287 4844 237 0,'0'0'102'0,"0"0"1"0,0 0-43 16,0 0-9-16,0 0 46 0,0 0-12 0,0 0-20 15,0 0-8-15,0 0-5 0,0 0-4 16,0-12-7-16,0 12-2 0,0 0-4 0,0 0-5 16,0 0-2-16,0 0 12 0,0 0 24 15,0 0-24-15,0 0-23 0,0 0 45 0,18 7-25 16,-21-2-9-16,-1 9 35 0,-1 0 6 0,-1-2-40 16,4-3 34-16,-5 6-7 0,-1 0-13 15,1 0-5-15,-4 1 24 0,3 1-27 0,-1 0 1 16,-4-1-18-16,1 3 21 0,2-3 1 15,-3 1-31-15,3 0 15 0,-5 0 25 0,8 0-47 16,1-3 28-16,-6 1-8 0,1-1-3 0,3 1 8 16,1-5 7-16,0-1-20 0,0 3-17 15,1-4 8-15,1 1 4 0,1-6-4 0,2 3 14 16,-1 0-2-16,0-2-15 0,0 0 17 16,2-2 9-16,0 1 6 0,-2-2-15 0,-1 4-9 15,4-4-9-15,-1 1 11 0,-1 2 13 0,2-2-7 16,-1-1-14-16,0 1 3 0,1-2-2 15,0 2 11-15,-3-1 0 0,3-1 3 16,0 0-22-16,2-5-21 0,-2 4-22 0,1-3-15 16,1 1 7-16,0 1-89 0,-1 0-16 0,3-2-55 15,-1 0-105-15,-1-1 22 0,2 1-57 16,0-1-20-16</inkml:trace>
  <inkml:trace contextRef="#ctx0" brushRef="#br0" timeOffset="7585.65">8054 4893 303 0,'-2'0'180'0,"2"-1"-10"0,-2-2-34 15,2 3 12-15,-2-2-13 0,2 2-32 16,-4-1-28-16,4 0 25 0,0 1-15 16,-1 0-37-16,1-1 12 0,-3 1-22 0,3 0 24 15,-1 0-4-15,1 1-15 0,0 0-21 16,0 0 40-16,1 1-29 0,0 1 1 0,2 1 19 16,0-1-37-16,-1 2 14 0,1-1-15 0,7 8 16 15,-1-2-3-15,5 2-37 0,-4-2 24 16,2 2 3-16,3-1 14 0,-5 0-15 0,4 1-5 15,2-1 5-15,-2 3-10 0,2-3 6 16,4 4-20-16,-3-3 7 0,1 2 18 0,0-5-3 16,-1 2 6-16,3 1-16 0,-3 0-3 15,-3 0 3-15,4-2-6 0,-1-1 14 0,-4 1-2 16,3 2-2-16,-1-3-32 0,-4-1 17 0,-1-1 18 16,-1 1-25-16,0-3 23 0,-7 2-5 15,6-1 16-15,-6-3-5 0,2 0-9 0,3-2-22 16,-7 0 31-16,3 2-1 0,1-2 10 0,-2 2-6 15,0-2-18-15,-1 1 12 0,1-1 7 16,0-1 1-16,0 1-16 0,-1-1 18 0,-1 3-7 16,0-3-1-16,0 0-7 0,0 0 7 0,0 0 3 15,0 0-9-15,0 0 16 0,0 0-3 16,10 2-14-16,-9-4 0 0,-1 2-4 0,2-3-36 16,-2 3-33-16,-2-2-24 0,2 0 9 15,-1-2-64-15,0 0-64 0,-4-1 17 0,0-7-220 16,1 3 23-16,-1-4 59 0,-1-1 1 0</inkml:trace>
  <inkml:trace contextRef="#ctx0" brushRef="#br0" timeOffset="8459.58">7951 4874 209 0,'0'0'81'0,"0"0"9"0,0 0-21 16,0 0 8-16,0 0 0 0,0 0-1 0,0 0 4 16,0 0-9-16,0 0-9 0,0 0-6 0,0 0 13 15,0 0-7-15,0 0-5 0,0 0-15 16,0 0 22-16,0 0-38 0,0 0 16 0,0 0-25 16,0 0 16-16,0 0 20 0,10 10-18 15,-7-9-24-15,0 1 11 0,1 0-3 0,0 1-1 16,0-1 5-16,0 0-4 0,1 1 1 0,-1-3-4 15,1 4 11-15,0 0-30 0,9 3 32 0,-5-2-6 16,0-1-6-16,-3 0 14 0,2-1-57 16,-2 0 23-16,-1-1 13 0,2 1 7 0,-2-1-7 15,1 0 14-15,-1 1 3 0,-1-1-29 16,1-2 7-16,-1 0 18 0,1 1-16 0,3-1 8 16,-4 2-38-16,-2-2 33 0,2 4-2 15,0-2-83-15,0-1-9 0,-3 1-56 0,1-2-126 16,-1 0-53-16,-1 0-9 0,0 0-2 0</inkml:trace>
  <inkml:trace contextRef="#ctx0" brushRef="#br0" timeOffset="9143.93">7837 4567 304 0,'-1'0'200'0,"-1"-2"-25"0,2 2-24 16,0 0-64-16,-4 0 26 0,4 0-17 15,4 0-4-15,-4 0-34 0,3 0 29 0,1 0-19 16,1 0-24-16,0 0 19 0,19-1 6 15,-13 1-9-15,8 0-13 0,2 0 20 0,4 0-20 16,3 0-14-16,-1 0 2 0,1 0-18 16,0 0 7-16,1 0 6 0,-3 0-12 0,-2 0 14 15,-1 0-9-15,0 0-25 0,-4 0-10 16,-3 0 11-16,-2 0-5 0,-4 0 38 0,0 0-7 0,-3 0 2 16,0 0 8-16,0 0-9 0,-7 0 11 15,0 0 6-15,8 0 8 0,-8 0-2 16,7 0-16-16,-7 0 4 0,0 0-14 0,6 0 3 15,-6 0-19-15,0 0-8 0,0 0-15 16,0 0-27-16,7 0-44 0,-7 0 8 0,0 0-107 0,0 0-108 16,6 0 21-16,-6 0 22 0,0 0-83 15,0 0 1-15,8 0-8 0</inkml:trace>
  <inkml:trace contextRef="#ctx0" brushRef="#br0" timeOffset="9707.94">8651 5147 367 0,'3'-1'219'16,"-2"-2"-35"-16,-1 3-23 0,0-2-20 0,1 2-8 15,1 0-16-15,-2 0-41 0,0 0 3 16,0 0 5-16,0 0-7 0,1 2-21 0,0 1 13 16,-1-1-21-16,0 3 21 0,2-1-45 0,-2 4 8 15,0-3 17-15,1 13-1 0,-1-5-13 16,1 8 8-16,2-3-9 0,-3-4 12 0,0-2-14 15,0-1-4-15,1 8 13 0,2-2-25 0,-3-6 4 16,2 1 20-16,-1 4-12 0,3-2-10 16,-2-1 0-16,2 1 15 0,-1-3-11 0,0-3-16 15,-3-3 5-15,2 2 0 0,-1-3 7 16,0 0 1-16,-1-1-7 0,2 0-28 0,-1-2 8 16,1 2-30-16,-2-3-47 0,1 3 8 15,0-6-158-15,-1 3-145 0,2-4 22 0,-2 4-8 16,0-6 11-16,0 2 46 0</inkml:trace>
  <inkml:trace contextRef="#ctx0" brushRef="#br0" timeOffset="10366.68">9296 4839 351 0,'-2'0'247'16,"1"0"-36"-16,0 0-13 0,-2 0-2 0,3 0-47 15,-1 2-15-15,-1-2-18 0,4 0-24 16,-2 0 3-16,4 0-24 0,-2 0 6 15,3-2-22-15,2 1 13 0,-3-1-2 0,2 0-6 16,2 1-10-16,1 1-2 0,12-2-20 0,1-1-5 16,1-1-12-16,-2 1-2 0,-1-2 18 0,-7 5-11 15,0-2 3-15,1 2 18 0,-5-2-17 16,-1 2-8-16,-8 0 16 0,7 0-13 0,1 0-10 16,-8 0 7-16,7 0-1 0,0 0-4 0,-7 0-8 15,6 0 5-15,-6 0 0 0,8 0-34 16,-8 0-13-16,0 0-45 0,0 0 6 0,0 0-69 15,11-3-62-15,-14 3-112 0,2-2 23 0,-1 2 20 16,-3 2 14-16,3-2 10 0</inkml:trace>
  <inkml:trace contextRef="#ctx0" brushRef="#br0" timeOffset="10674.76">9455 5016 278 0,'2'1'202'0,"0"-1"1"15,2 3-50-15,0-3-11 0,2 0 10 16,-1 0-6-16,2 0-29 0,12 3-25 0,-13-3 18 16,3 0-32-16,-1 0 7 0,10 0-4 0,18-10-9 15,-19 7-20-15,2 1 23 0,-6-1-9 0,-1 2-12 16,1 1-33-16,-4-2 19 0,0 0-1 15,-2 0-12-15,1 2-14 0,-2 0 10 0,1-1 5 16,-3 1-18-16,1-1 1 0,1-1-13 0,-1 2-24 16,-1 0 24-16,-1-3-43 0,2 3 6 15,-1 0-72-15,-3 0-29 0,3 0-37 0,1 0-33 16,-3-2 17-16,1 1 18 0,1-1 12 0,1-1-228 16,0 1 38-16</inkml:trace>
  <inkml:trace contextRef="#ctx0" brushRef="#br0" timeOffset="11055.92">10080 4734 236 0,'0'-5'296'0,"0"1"-35"0,0 1-31 16,-2 1-26-16,2-1-31 0,0 0-6 0,0-1-27 15,0 3-26-15,-3-1-5 0,5 0-21 16,-2 0-9-16,0 1-8 0,0 2-7 0,1 1-7 16,1 0-7-16,-2 1-11 0,-2 3-3 15,2-1-2-15,4 1 4 0,-4 10-1 0,0-8-8 16,0 7-1-16,10 17-7 0,-7-9 10 0,-1-1-5 16,2 1-13-16,0-2-9 0,-3-7 19 0,3 7-28 15,-2-2 19-15,1-1 1 0,0-6 0 16,-2-2-8-16,4 3-4 0,-5-2 3 15,4-3 1-15,-4-4-5 0,1 2 0 0,0-4-7 16,-1 2 14-16,2-2 1 0,-1 1 3 0,-1-3-7 16,0 0 1-16,0 0-4 0,-1 2-26 15,-1-3-23-15,2 0-58 0,0-2 14 0,2-1 9 16,-2 0-133-16,1-2-91 0,-4 2 20 16,6-2 23-16,1-10-87 0,2 0 20 0,-1 4 29 15</inkml:trace>
  <inkml:trace contextRef="#ctx0" brushRef="#br0" timeOffset="11681.91">10449 4777 367 0,'2'-4'229'0,"7"-8"-19"16,-1 8-40-16,1-4-72 0,4 1 21 15,-2-1-46-15,6 2 19 0,-2 0-31 0,-6 1 13 16,8 2 0-16,-1-2-17 0,-4 3-17 0,-1 2 19 16,-1 0-10-16,-2 0 2 0,-8 0-36 0,0 0 9 15,11 0 7-15,-4 0-2 0,3 10-19 16,-6-7 25-16,-1 1-11 0,-1 1-8 0,3 0-2 16,-5 2 4-16,0-2-13 0,3-1 11 15,-3 3 6-15,0 2 7 0,0 0-17 0,0 3-37 16,-15 18 31-16,8-14 5 0,0-1 3 0,1-1-9 15,-4-6 1-15,4 7 3 0,-5 0 9 16,3-4 11-16,-4 1-7 0,2 2-14 0,0-2-10 16,-1-2 35-16,2-1-13 0,1-2 6 15,2 0 0-15,1-1-13 0,1-3 16 0,0 4-9 16,2-5-6-16,-2 1 8 0,3-1 3 0,-3 1-3 16,3-1-15-16,0 1 21 0,-2-1-32 0,2 0 3 15,-1 1 11-15,0-3 2 0,2 2-3 16,0-2 5-16,0 0 8 0,0 0 0 15,0 0 5-15,0 0-4 0,16 9 6 0,-8-9 1 16,0 0-7-16,0 0 21 0,12 3-16 0,-1-3 1 16,-11 0 4-16,5 0-8 0,3 0 1 0,-2 0-10 15,2 0 6-15,-5 0 1 0,8 0-5 16,-4 0-2-16,2 0 6 0,-4 0 3 0,1 0 5 16,-5 0 7-16,0 0-7 0,0 0 1 0,-3 0 15 15,-6 0 11-15,8 0-16 0,0 0-18 16,-8 0 7-16,7 0 26 0,-7 0-24 0,9 0 8 15,-9 0-13-15,5 0-11 0,-5 0 22 16,0 0-8-16,0 0-23 0,8 0-10 0,-8 0 12 16,0 0-14-16,8 0 17 0,-8 0-53 0,0 0-9 15,0 0-28-15,0 0-64 0,6 0-27 0,-6 0 15 16,0 0-130-16,0 0-151 0,0 0 28 16,12-11 26-16,-8 8 24 0,-2 0 18 0,4 2 23 15</inkml:trace>
  <inkml:trace contextRef="#ctx0" brushRef="#br0" timeOffset="11934.78">11182 5029 241 0,'2'3'258'0,"-2"0"-27"0,0 3-18 0,0-1-41 16,0 0-22-16,-2 2 7 0,2 1-15 15,-1-1-5-15,1 2-38 0,0 6-12 0,-14 19 3 16,9-17-20-16,1 1 9 0,0 0-24 16,-2-3 1-16,2 0-3 0,0 1 5 0,0-4-8 15,2-2-23-15,-1 0-27 0,-2 2-23 0,1-3-26 16,3 3 4-16,-3-7-119 0,3-1-141 16,-3 0-70-16,-1-2 31 0,4-1 13 0,-2-1-4 15</inkml:trace>
  <inkml:trace contextRef="#ctx0" brushRef="#br0" timeOffset="12673.69">12433 4410 348 0,'-8'-2'219'0,"2"4"-84"16,-3 0 24-16,-9 0-64 0,10-2 13 0,-17 10-1 15,9-5-36-15,2 2-17 0,1 0 45 16,0 1-13-16,3 7-13 0,3-4-1 0,-1-1-28 16,4-2-5-16,0 0-1 0,2-1-3 15,2 1-43-15,0-8 35 0,0 6 2 0,0 0 3 16,0 6-5-16,18 9 14 0,-8-12-14 0,2-1-9 16,1-1 1-16,5 2-14 0,0-2-18 15,3-2 50-15,-1 0-16 0,3 0-37 0,-5 2 5 16,4-2 12-16,-1 0-1 0,-4 0-2 15,1 2 13-15,-1-2 0 0,-2 0-5 0,-5-2-3 16,7 3-8-16,-4-1 7 0,-6 0 18 0,-3 0-25 16,0 0 24-16,-3 0 1 0,3 2-27 15,-4-7 7-15,0 0 2 0,0 7-6 0,0-7 22 16,0 8-8-16,-14 13 20 0,4-9 22 0,1-3-11 16,2-1 4-16,-7 2 16 0,-1-1 12 15,-3-1-14-15,2-6 1 0,-4 6-4 0,-1-5-8 16,2 3-1-16,0-3 16 0,-1 1-18 0,2-2 3 15,4-1-4-15,2 1-18 0,1-2 9 16,3 0-20-16,8 0 0 0,0 0-15 16,-7 0-13-16,-1 0-35 0,8 0-12 0,-8 0-26 15,8 0 11-15,0 0-97 0,-6 0-16 0,-1-11-102 16,9 8-70-16,3-1-8 0,-2 1 24 0,13-5 10 16,-2 0-1-16</inkml:trace>
  <inkml:trace contextRef="#ctx0" brushRef="#br0" timeOffset="12938.96">12920 4728 419 0,'1'2'224'16,"4"0"-36"-16,-4-2-14 0,2 2-15 0,2 0-26 15,-4 3-38-15,2-3 2 0,-2 5 7 0,4 9-12 16,-2-5-4-16,0 4-4 0,3 3-12 0,-2 1-26 15,-1 0-3-15,0-2 18 0,-2-5-8 16,0-2-19-16,1 2 7 0,-2-4-3 0,0 1 1 16,2-2-19-16,0 0 15 0,-2-3-9 15,1 3 0-15,-1-7-15 0,0 0 4 0,0 7-32 16,0-7-27-16,0 8 5 0,0-8-113 0,0 0-41 16,2 11-94-16,0-14 20 0,-1-2-110 0,2 0 11 15,2-11 65-15</inkml:trace>
  <inkml:trace contextRef="#ctx0" brushRef="#br0" timeOffset="13198.94">13329 4592 363 0,'1'0'271'0,"1"1"-39"0,-2-1-53 15,1 0-14-15,4 0-46 0,-2 0 0 0,0 0-6 16,3 0-23-16,1 0 26 0,16 0-32 0,-13 0-10 16,5 0-16-16,6 0 4 0,-1 0 4 15,3 0-25-15,0 0 17 0,0 0-13 0,-2 0-31 16,-2 0 12-16,0 0-34 0,-6 0-30 0,1 0-32 16,-5 0 8-16,-3 0-87 0,1 0-63 15,-7 0-144-15,9 0 7 0,-9 0 10 0,6 0-3 16</inkml:trace>
  <inkml:trace contextRef="#ctx0" brushRef="#br0" timeOffset="13442.28">13490 4751 419 0,'-5'4'212'15,"-2"-1"-54"-15,4 0 10 0,0-1-30 16,0 1-1-16,3-3-35 0,-1 2 11 0,1-1-8 15,1 1 0-15,2 0-17 0,1-2 1 0,2 2-23 16,0-2-7-16,1 0 11 0,13 2-16 16,-7-2-8-16,-4 0-1 0,2 0 1 0,4 0-25 15,0 0 4-15,3 0 2 0,-4 0-34 0,1 0 6 16,16-11-39-16,-14 11 6 0,-3 0-74 16,3-3-47-16,-7-1-131 0,5 3 21 0,-5 0 21 15,-2-2 15-15,-2 0 13 0</inkml:trace>
  <inkml:trace contextRef="#ctx0" brushRef="#br0" timeOffset="13766.9">13970 4608 596 0,'-1'-4'274'0,"4"-1"-19"0,-5 2-40 0,4 0-13 16,-2 0-14-16,1-1-32 0,-1 2-24 0,0 2 4 16,2-2-29-16,-2 2-10 0,0 0-12 15,0 2-3-15,2 0-15 0,-2 4-10 16,1-2 11-16,-1 3-23 0,1 1 0 0,2 11-4 16,0-4-3-16,-3 4 15 0,3-2-28 0,0 2 0 15,0-2 6-15,0 0-4 0,-3-5-16 16,3-1 6-16,-2-2-5 0,-1-2-12 0,3 0-12 15,-2-2-24-15,-1 1-23 0,0-2-56 16,2 1 8-16,1-2-109 0,-3-2 19 0,3-2 16 16,-1-2 15-16,2 1-262 0,-1-1 26 0,7-9 101 15,3 2-20-15</inkml:trace>
  <inkml:trace contextRef="#ctx0" brushRef="#br0" timeOffset="14333.9">14256 4515 683 0,'-1'0'254'0,"2"-1"-37"15,-2 2-32-15,0-1-21 0,-1 3-18 0,2 0-21 16,-3 0-5-16,0 2-31 0,-3 8 12 0,-1 1-11 16,0-3-16-16,3 4-13 0,2-4 1 0,-2 4-8 15,4-3-5-15,-3-1-21 0,3-2 16 16,-1 0-14-16,1-1 5 0,-1-1-18 0,1-3 2 15,0-4 9-15,0 0-7 0,0 8-1 16,0-1 4-16,0-7-4 0,0 8-10 0,0-8 13 16,0 5-2-16,0-5-12 0,11 12 13 0,-7-12-17 15,0 0 18-15,1 0-2 0,3 0-21 16,-3-1 12-16,2 1 0 0,1 0 3 0,5 0-8 16,11-9-15-16,-12 7 17 0,-3-1 2 15,-2 3-11-15,1-2 0 0,-2 2-10 0,1 0 18 16,-2 0-10-16,1 0-9 0,-6 0 15 0,0 0-12 15,10 0 11-15,-2 0-7 0,0 0-4 16,16 14 8-16,-10-9-5 0,-5 1 11 0,0-2 5 16,-2 0-18-16,-1 0 8 0,4 4-16 0,-2-1 5 15,-4 1 9-15,6 4 8 0,-10-5-7 0,5 3-4 16,-4-6 6-16,2 4-1 0,-2-4 2 16,-1 0-8-16,3 0 6 0,-3 1 10 0,1 0-5 15,0-1-20-15,-1-4 19 0,0 0 0 16,0 6-1-16,0-6 1 0,0 8 27 0,-11 1-6 15,7-5 15-15,1-1-10 0,1 1-17 0,-6-1 15 16,-2 4-6-16,-1-2-15 0,-2 1 10 16,-2-1 11-16,3-1-2 0,1-2-20 0,4-2-13 15,-3 3 12-15,1-3 19 0,0 2-20 0,-8 2-20 16,7-3-4-16,10-1-30 0,-9 0-17 16,-1 0-24-16,2 0-12 0,0 0 8 0,8 0-139 15,-9 0-68-15,2 0-94 0,7 0 20 0,-8 0 26 16,8 0 14-16,0 0 16 0</inkml:trace>
  <inkml:trace contextRef="#ctx0" brushRef="#br0" timeOffset="14750.87">14353 4582 227 0,'0'-4'387'16,"-3"0"-78"-16,3 1-39 0,-1 2-17 15,0-2-49-15,-1 1-22 0,4 0-5 0,-2-1-35 16,1 0 5-16,0 2-24 0,3 0-25 15,2-1 12-15,8-3-39 0,4 1-7 0,0 1-15 16,5-2 5-16,-1 2-9 0,2 1 12 16,6-1-14-16,-5 1 0 0,-3 0 8 0,0 2-12 15,4-1-12-15,-4 1-13 0,-10 0-6 0,2 0 19 16,6 0-8-16,-2 0 9 0,0 0 12 0,-5 0-4 16,0 0-14-16,-3 0 1 0,-1 0 2 15,-2 0-5-15,0 0 8 0,-7 0-8 0,8 0 7 16,-8 0-18-16,7 0-8 0,-7 0-61 15,8 0-72-15,-8 0 13 0,8-13-290 0,-10 10 31 16,0 3-74-16,-11-10 26 0,-1 2 27 16,-4-3 56-16,-4-1 4 0</inkml:trace>
  <inkml:trace contextRef="#ctx0" brushRef="#br0" timeOffset="17153.88">3759 6742 314 0,'0'0'317'0,"0"0"-47"15,-14 0-23-15,14 0-30 0,0 0-24 0,0 0-33 16,0 0-16-16,0 0-22 0,-24-14 10 15,21 13-35-15,3-1-9 0,0 2-17 0,0 0-4 16,0 3 0-16,2-1-16 0,-1 3 1 16,0 2-4-16,6 7-4 0,-2-1-6 0,2 2-5 15,0-1 1-15,-5 1-7 0,2 0-7 0,1-7-2 16,-1 2 8-16,-3-2-4 0,3-1 4 16,-1-3-13-16,-1 0-2 0,-2 1 3 0,2-1 2 15,-2-2 2-15,2 2-8 0,-2-1 2 16,1 0-3-16,1-1 18 0,-2-2 25 0,1 0 5 15,-1 0-20-15,-1 0 10 0,-1-2-23 0,1 0-1 16,-1-2-7-16,2-2 12 0,-2 0-25 16,0-10 26-16,-1-1 7 0,2-2-11 0,-2 2-29 15,3 9-2-15,0-1 23 0,0 0-4 16,0-1-22-16,0 0 20 0,0 1-20 0,11-12-2 16,-5 8 6-16,0 2 17 0,1 2-28 0,3-1 30 15,0 1-21-15,4 1 1 0,-2 0 8 16,-1 2-11-16,6 3 1 0,-4 1 0 0,7 2 4 15,-12 0-9-15,2 0-9 0,14 11 22 16,-6-5-4-16,-4 2-6 0,0 1 2 0,-2 3-7 16,-1-2 8-16,2 4-4 0,-6-2 1 0,1 3-9 15,-2 0 20-15,-1 0 4 0,-3-2-12 16,-2-2 12-16,3 0-15 0,3 4 4 0,-6-5-1 16,4 1-3-16,0-4 1 0,-3 1 10 15,-1-8 8-15,0 0 0 0,0 8-14 0,0-8-1 16,0 6 7-16,0-6-10 0,0 8 6 0,0-8 6 15,0 5-1-15,0-5 2 0,0 0-18 16,0 0-21-16,3 10-28 0,-5-11-35 0,1-1-21 16,1 2 12-16,-1-3-143 0,-3-1-123 0,8-1 27 15,-3 0-36-15,-2-1 23 0,2 2 51 16,-1-3-19-16</inkml:trace>
  <inkml:trace contextRef="#ctx0" brushRef="#br0" timeOffset="17791.74">4327 6859 415 0,'0'-2'210'16,"0"-1"-36"-16,2 1-1 0,1-1-36 0,0 0 1 15,-1 0-45-15,13-6-7 0,-2 0 17 16,-1 1-55-16,-2 1 25 0,-1 6-30 0,2-3 11 16,-2 2-9-16,-2 1-10 0,0 1-17 15,1 0 17-15,-2 0-14 0,1 0 10 0,-7 0-8 16,0 0 0-16,8 0-30 0,-1 0 19 0,11 15-17 16,-7-7 31-16,-2-1-10 0,-6 0-6 0,1 0 0 15,-2-1 2-15,-2 3-8 0,0-4-2 16,0 3-4-16,0-8-3 0,0 6 17 0,0 6-3 15,0 0-25-15,-11 18 5 0,4-17-2 16,0 0 47-16,1-1-30 0,-4-2 16 0,3 1 5 16,-2-4-23-16,1 1 30 0,3-3 11 0,-3 0 0 15,3 0 5-15,-5 5 2 0,4-5-12 16,-1 2 3-16,1-4 5 0,2-1 0 0,0 1-4 16,0-2-14-16,4 1 11 0,-5-1-8 0,5 1-1 15,-2 1-15-15,0-2 7 0,0 2-4 16,2-2-3-16,0 0-9 0,0-1 8 0,0 0-8 15,0 0-1-15,0 0 15 0,11 10-11 16,-7-10 1-16,3 0-7 0,0 0 10 0,2 0-5 0,16 1 7 16,-15-1-7-16,6 0 4 0,5 0-6 15,1 0-11-15,1 0 1 0,-1 0 7 0,-1 0 10 16,0 0-11-16,0 0-9 0,-1-8 13 0,15 0 7 16,-19 7-12-16,-7 0 13 0,1-1-11 15,-1 2-2-15,-3 0 4 0,1-2 10 0,-5 2-11 16,3 0 20-16,-3-1-6 0,2-1 21 0,-4 2-23 15,0 0 6-15,0 0-3 0,0 0 6 16,0 0-9-16,0 0-19 0,9-2-20 0,-9 0-23 16,-1 0-23-16,-1 1-9 0,0-1-54 0,1-1 13 15,-2 3-91-15,1-4-101 0,-1 0-86 16,-2 1 24-16,3-1 25 0,1-3 43 0,-1-10 6 16</inkml:trace>
  <inkml:trace contextRef="#ctx0" brushRef="#br0" timeOffset="18200.78">5027 6610 318 0,'0'0'306'0,"0"0"-64"16,-1 0-26-16,0 0-9 0,1-1-37 0,1 1-12 15,-1 0-30-15,1-2-11 0,-1-1-15 0,0 3 5 16,2 0-23-16,2 0-5 0,1-1-2 0,0-3-12 16,1 3-17-16,9-2 9 0,1-3-1 15,0 2-6-15,5 1-14 0,-1-1 4 0,0 1-10 16,-4 2-10-16,1-2 14 0,6 1-15 15,-5-2 2-15,-2 0-9 0,-2 4-3 0,-4-2 20 16,-2 0-12-16,0 0 3 0,-2 1-4 0,-1 0-1 16,-2 1 0-16,2-2-2 0,-2 2-3 15,2-1-12-15,-3 0-6 0,-2 1-3 0,0 0-14 16,0 0-22-16,0 0-21 0,0 0-35 16,0 0 9-16,0 0-131 0,10-3-101 0,-11 3 26 15,0 1 19-15,0 1 23 0,-3-1 15 16,2 0-86-16</inkml:trace>
  <inkml:trace contextRef="#ctx0" brushRef="#br0" timeOffset="18721.66">5233 6754 550 0,'-2'3'246'0,"2"0"-35"0,-2-3-33 16,1 3-9-16,1-2-30 0,-1 2-3 0,1-2-20 16,0 0-3-16,0-1-19 0,2 1-18 15,-2 0 16-15,2-1-16 0,1 3 0 0,1-3-13 16,1 0-11-16,1 0-15 0,0 0 7 16,0 1 2-16,2-2-9 0,0 1-15 0,2 0-2 15,3 0 16-15,-2 0-7 0,2 0 3 16,-2 0 0-16,0 0-13 0,-2 0 6 0,-3 0 1 15,2 0-4-15,-8 0-3 0,10 0-5 0,-4 0-7 16,-6 0 8-16,6 0 8 0,-6 0-16 0,10 0-9 16,-10 0 0-16,8 0 5 0,-8 0 4 15,7-6-4-15,-7 6 0 0,5 0-3 0,-5 0 6 16,8 0 4-16,-8 0 0 0,0 0-8 0,9 0-1 16,-9 0 3-16,0 0-5 0,6 0 6 15,-6 0-12-15,0 0 12 0,8 0-6 0,-8 0 3 16,0 0 18-16,0 0-9 0,0 0 4 0,0 0 20 15,0 0-3-15,5 0 0 0,-5 0 9 16,0 0-4-16,0 0-2 0,0 0-7 0,0 0 6 16,0 0 9-16,0 0-15 0,0 0-11 0,0 0 7 15,0 0-9-15,6 0-12 0,2-9 4 16,-8 10 8-16,1-2-26 0,-1 1 1 0,0 0-25 16,0-2-21-16,0 2-39 0,0 0-39 15,0-1 12-15,0-1-114 0,-1 1 20 0,0 0 17 16,-1 1-205-16,1-3 29 0,0-1 25 15,1 1 18-15,0 1 22 0</inkml:trace>
  <inkml:trace contextRef="#ctx0" brushRef="#br0" timeOffset="43189.37">5886 6707 692 0,'0'0'215'0,"0"0"-8"16,0 0-25-16,0-14-29 0,0 14 2 0,-25-23-15 16,26 20-12-16,-1-1-8 0,-1-1-4 0,1 0-26 15,1-2-1-15,2 4-27 0,-3 3 0 0,0 0-5 16,14-24-9-16,-7 12 6 0,3 0-28 16,2 1 12-16,1-3-4 0,2 5-1 0,2 1-5 15,-3-1 1-15,2 1-7 0,-5 6-3 16,0 2-15-16,2 0 16 0,-13 0-6 0,12 0-16 15,12 10 4-15,-16-7 15 0,1 9-12 0,2-2-5 16,-3 4 2-16,-4-2 0 0,2 3-10 16,-1 1 10-16,-5-3-4 0,0-7-6 0,0 6 10 15,0 1 12-15,-14 19-21 0,9-16 8 16,0 1-2-16,-3-2-5 0,-2-1 1 0,-1 3 3 16,0-3 5-16,2 0 1 0,-2 1-2 0,-2-3-12 15,6-2 7-15,-3 0 7 0,1 0-2 0,0-2-2 16,5-3 3-16,-1 1 2 0,1-1-4 15,2-3 6-15,-3 3-4 0,1-3-2 0,2 1 0 16,0-3-4-16,0 2 1 0,0 0 12 16,0-1-9-16,2 2 8 0,0-1-8 0,0-2-5 15,0 0-5-15,0 0 19 0,0 0 5 0,10 7-13 16,-5-7 7-16,1 0 3 0,1 2-10 16,12 1 0-16,-11-3-7 0,3 0 19 0,6 0-10 15,1 0-1-15,23-12-9 0,-22 9 13 0,0 3 0 16,1-2-5-16,-2-1 3 0,0-1 1 0,0 2-1 15,0-1-3-15,0 0-3 0,-7 3-11 16,0-2 4-16,-2 2 10 0,-4 0 1 16,0-2 2-16,0 2-7 0,-1-1-4 0,0-1-14 15,-3 2-8-15,4-1-3 0,-2 0-19 0,-2 0-16 16,1-2-25-16,0 2 9 0,-1 0-61 0,-1-2-65 16,0 1-92-16,0-1 21 0,1-2-99 15,1 2 0-15,-2-2-7 0</inkml:trace>
  <inkml:trace contextRef="#ctx0" brushRef="#br0" timeOffset="43595.66">6483 6550 422 0,'-4'-1'259'0,"-1"-2"-42"0,1 4-42 0,-3 1-13 15,2 0-4-15,-7 8-32 0,0-1-7 0,0 3-38 16,0 1-7-16,2 1 14 0,3 1-11 16,3 0-21-16,0-1 10 0,3 3-7 0,1-6-11 15,0-11-6-15,0 13-5 0,14 17-13 0,-9-14 8 16,8-3 6-16,-4 0-11 0,7-4 4 16,-4-1 0-16,4-3 7 0,-3 1-19 0,5-5-11 15,-4-1 9-15,-4 2 10 0,0-2 5 0,18-11-2 16,-12 7 20-16,0-4 4 0,-4-2 32 15,-3 0-6-15,1-2-16 0,-2-2 6 0,1 1 5 16,0 0 14-16,-3-4-7 0,-6 2-10 16,3 0 2-16,-3-1-16 0,0 16-13 0,0-13 16 15,-16-14-22-15,7 13-19 0,0 0 21 0,-2 4 2 16,-1-1-18-16,0 3-15 0,-1 0-31 16,-3 2-20-16,4-1-32 0,3 6-11 0,-1-4-67 15,-1 4-1-15,11 1 15 0,-6 0-233 0,-2 0-64 16,8 0 35-16,-6 0 28 0,6 0 24 0,-9 0 20 15,9 0 6-15</inkml:trace>
  <inkml:trace contextRef="#ctx0" brushRef="#br0" timeOffset="44249.68">8353 6430 421 0,'0'-5'274'0,"-1"1"-46"0,-1-1-9 0,2 2-19 15,0 1-16-15,-4-3-38 0,3 2-4 16,-1-1-15-16,4 2-17 0,-2 0-20 0,-2 1-19 15,2-1 15-15,3 0-31 0,1 2 0 0,-1-1-13 16,3 2 13-16,-4 2-14 0,5-2 0 0,6 6-12 16,2 3 8-16,1-1 5 0,-2 1-17 15,4 0-8-15,-1 0 4 0,1 1 2 0,-2-1-5 16,1 3-11-16,0-3 8 0,1-1-9 16,-2 2 7-16,1 0-4 0,-1 0 4 0,-2-2-17 15,2-3 7-15,-3 2 14 0,-1-2-13 0,1 0 1 16,-5 0-23-16,0-5-10 0,-4 3-49 0,2-1-36 15,-3-1 11-15,3-1-86 0,-6-1-89 16,0 0-97-16,0 0 15 0,0 0 21 0,5 0 14 16,6-10 38-16</inkml:trace>
  <inkml:trace contextRef="#ctx0" brushRef="#br0" timeOffset="44496.59">8708 6331 306 0,'-5'-1'214'0,"-2"1"-35"0,1 1-39 15,-10 9 23-15,4 1-48 0,-6 1-8 16,4 3-12-16,-2 1-2 0,2 2-5 0,-1 6-16 16,3-4 16-16,-3 2-25 0,1 2-14 0,4-6 7 15,-3 4-33-15,3 0-14 0,1-2 32 16,-4 2 2-16,1-3-44 0,-5-2-16 0,5-1 2 15,3 0-78-15,-1-5-45 0,-2 2-72 16,6-5 17-16,0-1-183 0,1-2 40 0,-2-4-7 16</inkml:trace>
  <inkml:trace contextRef="#ctx0" brushRef="#br0" timeOffset="45025.16">8955 6621 242 0,'4'-2'244'0,"0"-1"-43"0,-1-2-66 16,6-3 10-16,-1 0-12 0,-2 1-53 15,3 3 22-15,-2-2-47 0,6-1 33 0,-5 4-35 16,2 0-30-16,-3 1 41 0,0 2-27 0,-1 0-18 16,-6 0-3-16,0 0 17 0,7 0-33 15,-7 0-5-15,15 10 15 0,-12-6 20 0,-2-1-26 16,2 2 30-16,-2 0-34 0,-1 0 10 16,2 2 23-16,-2-2-28 0,0-5 5 0,0 5 19 15,0 7-22-15,-13 13-29 0,7-11 41 0,-1-2 1 16,1 0-31-16,0-3 13 0,-5 3 43 15,4-4-8-15,-4 3-31 0,1-3 33 0,2-1-8 16,3 1 18-16,-2-2-8 0,1-3-3 0,2-1-11 16,2 1 6-16,-2 1-7 0,3-3 2 15,-2 1-25-15,2 1 6 0,1-2 15 0,0 1-4 16,0-2 7-16,0 0-16 0,0 0 13 16,13 4-13-16,-7-4 15 0,3 0-1 0,0 0 0 15,-1 0-14-15,9 0-3 0,2 0 11 16,1 0-7-16,19-12 4 0,-23 11 1 0,3-3 5 0,-4 0-19 15,4 1-8-15,-3 0 5 0,2 1-30 16,-9 0-12-16,-1-1 3 0,-1 1-88 16,-2-1-39-16,-1-1-112 0,-2 3 21 0,0-2-121 15,-4-1 21-15,2 4 43 0,0 0-29 0</inkml:trace>
  <inkml:trace contextRef="#ctx0" brushRef="#br0" timeOffset="45458.58">8287 6278 261 0,'-1'0'214'0,"1"0"-12"16,1 0-21-16,1 0-14 0,5 0-12 15,-1-1-16-15,15-3-18 0,-8 4-7 0,24-7 0 16,-8 2-9-16,1-2-6 0,0 2-16 16,0 0 4-16,-1-3-10 0,0 1-2 0,1 5-19 15,-1-5-3-15,-2 1-12 0,1-1-6 0,-2 3 7 16,-4-1-10-16,-3 2-3 0,0-1-9 0,-9 1-22 16,2 1-38-16,-5 2-14 0,-1 0 5 15,-2 0-122-15,-1-3-56 0,0 3-150 0,-2 0 27 16,-1 0-16-16,0 0 22 0</inkml:trace>
  <inkml:trace contextRef="#ctx0" brushRef="#br0" timeOffset="46586.63">9590 6419 283 0,'0'-14'273'0,"0"14"-62"0,0 0-52 0,0 0-8 16,0 0-17-16,0 0-30 0,0 0 6 0,0 0-21 15,0 0 1-15,0 0 15 0,0 0-32 16,16 0-27-16,6-21 36 0,-3 16-32 0,-1 4-3 16,0 0-14-16,2-1 4 0,-11 2-2 15,7 0-24-15,-2 0 31 0,0 0-21 0,3 0 20 16,-2 0-18-16,2 0-22 0,-1 0 18 15,-3 0 1-15,-3 0-7 0,-1 0 12 0,0 0-1 16,-2 0-12-16,-7 0-23 0,7 0 38 0,-7 0-9 16,9 0-11-16,-9 0 4 0,6 0-10 0,-6 0-8 15,0 0 10-15,8 0 8 0,-8 0-10 0,6 0-22 16,-6 0-8-16,0 0 31 0,0 0-66 16,0 0-13-16,0 0 17 0,0 0 5 15,0 0-62-15,11-3-57 0,-13 3-38 0,0 2-124 16,-2-2 20-16,3 3-32 0,-2-2-5 0</inkml:trace>
  <inkml:trace contextRef="#ctx0" brushRef="#br0" timeOffset="47021.11">9719 6636 403 0,'0'2'185'0,"-2"-1"-7"0,2-1-10 16,0-1-30-16,0 1-12 0,2 0-12 0,-2 0-2 15,5-2-16-15,-1 2-28 0,1 0-2 16,0-2 8-16,1 2-4 0,10-6-23 0,-5 4 7 15,2 0 2-15,5-1-1 0,-3-1-11 0,-1 4 7 16,-1-3-26-16,5 0 17 0,-2 1-18 16,4 0 10-16,-6-1 9 0,-3 3-10 0,2 0 10 0,5-4-21 15,-4 0 10-15,-14 4-8 0,10 0-11 16,-1 0 8-16,1 0-14 0,-2 0-6 0,0 0 8 16,-2 0 7-16,-6 0 0 0,9 0 1 15,-3 0-9-15,-6 0-3 0,8 0 9 16,-8 0-3-16,8 0 9 0,-8 0-25 0,7 0 10 15,-7 0 6-15,0 0-21 0,7 0 20 0,-7 0-17 16,0 0-2-16,8 0-27 0,-8 0-61 0,0 0 10 16,10-7-62-16,-10 5-133 0,-2 0 21 15,4 0-131-15,-1-3 44 0,3 4-33 0</inkml:trace>
  <inkml:trace contextRef="#ctx0" brushRef="#br0" timeOffset="51126.18">10550 6355 219 0,'0'0'87'0,"0"0"-10"16,0 0-6-16,0 0-42 0,0 0 41 0,0 0-25 16,0 0-15-16,0 0-12 0,0 0-3 0,0 0 26 15,0 0-20-15,0 0 11 0,0 0-20 16,0 0-4-16,0 0 5 0,0 0 18 0,0 0-23 16,0 0-19-16,0 0 35 0,0 0-24 0,0 0 18 15,0 0-7-15,0 0-35 0,0 0 28 16,0 0 4-16,0 0 35 0,0 0-52 0,0 0 1 15,0 0 21-15,0 0-8 0,0 0 0 0,0 0-8 16,0 0 26-16,0 0-28 0,0 0-4 16,0 0 12-16,0 0 17 0,0 0-26 0,0 0-16 15,0 0 39-15,0 0-15 0,0 0-4 0,0 0 7 16,0 0-31-16,0 0 40 0,0 0 9 16,0 0-28-16,0 0 29 0,0 0 4 0,0 0-29 15,0 0-9-15,0 0 31 0,6 19-37 16,-6-16 31-16,0-2-23 0,0-1 7 0,0 1-19 15,0 2-7-15,0 0 48 0,0-2-51 16,0 0 4-16,-1 2-19 0,1-4-56 0,-1-1-141 16,2 1 3-16</inkml:trace>
  <inkml:trace contextRef="#ctx0" brushRef="#br0" timeOffset="52389.45">10572 6397 320 0,'0'0'110'0,"0"0"-18"0,0 0-22 16,0 0 7-16,0 0-27 0,0 0-5 16,0-11-3-16,0 11 52 0,0 0-13 0,0 0 1 15,0 0-34-15,0 0 23 0,-2-24-9 16,2 21-4-16,0 0 0 0,0 0 17 0,1 3-14 16,-1-3 2-16,0 1-53 0,1-1 39 15,-1 3 8-15,0-1 3 0,0-2-35 0,0 3 38 16,0-3-24-16,2 1-11 0,-2 2-17 0,0-2 22 15,1-1 2-15,-1 3 5 0,0-1-22 0,0 0 21 16,0 0-38-16,0 1 35 0,0 0-6 16,0 0-9-16,0 0-1 0,0 0 4 0,0 0 12 15,0 0-9-15,0 0-12 0,0 0-5 0,0-7-11 16,0 10 3-16,0 1 6 0,0-1-8 16,3 2-6-16,-2 0-6 0,-1 0 24 0,5 11 0 15,-2-4-28-15,-2 7-1 0,2-1 21 0,-1-1 11 16,2 1 4-16,0 0 5 0,0-2-13 15,-2 4-3-15,2-3 11 0,1 1-11 0,-1 1 10 16,2-2-12-16,-3 0 13 0,-1-5-21 0,2 4 21 16,-2-4-18-16,0-4 15 0,-2 2-8 15,3-3-3-15,-3 0 9 0,2 0 1 0,0-4-2 16,-2 2-19-16,1-1 32 0,0-1 5 16,-1 0-9-16,1 1-6 0,-1 0-2 0,2-2 10 15,-2 2 8-15,0-3-14 0,1 1 3 16,-1-1 2-16,1 0-12 0,1 1-1 0,-2-2-9 15,-2-2 8-15,1 2-62 0,1-1 22 0,0 0-65 16,0-1 9-16,-1 1-88 0,1-4-95 16,-3 3-103-16,3-1 23 0,0-1 22 0,3 0 6 15,-2 0-6-15</inkml:trace>
  <inkml:trace contextRef="#ctx0" brushRef="#br0" timeOffset="52997.01">10975 6387 304 0,'-2'-2'252'0,"-1"-4"-38"0,1 5-47 0,-1-3 1 16,-1 1-20-16,-1 2-8 0,0 1-35 0,1-5 21 15,-1 4-14-15,2 0-37 0,0 1 6 0,-1 0-9 16,-1 0-1-16,1 1-27 0,4-1 2 16,0 0 20-16,-14 8-18 0,5 5-19 0,-3-3 5 15,2 0-8-15,1 4 4 0,2-2 2 0,0 2-10 16,3 1-6-16,3-4 15 0,1 1-20 15,-1-2 12-15,-2 9-7 0,3-14 4 0,0 5-14 16,0 0 17-16,12 16-3 0,-8-12 1 16,3-2-6-16,1-1-5 0,2-1 5 0,3-1-3 15,-3-4 7-15,3 0-9 0,1-2 13 0,2 1-33 16,-8-4 19-16,1 0 1 0,1 0 0 16,2 0-3-16,-3 0 13 0,2 0-5 0,15-12-4 15,-11 5 6-15,-3-1 6 0,-2-1 28 16,-1 1-20-16,-1 1 9 0,1-3 15 0,-4 0-4 15,-4-1-4-15,5-2 15 0,-2-3-2 0,-4 1 10 16,3-1 18-16,-3 2 9 0,0 3-32 16,0 11 4-16,0-15-6 0,0 3 0 0,-14-12-3 15,10 17-17-15,1-1-9 0,-2 1-1 16,3 4 0-16,-2-3 17 0,0 3-5 0,0-2-30 16,3 4 9-16,-3-3-24 0,2 1 9 0,0 2-39 15,-2 1-6-15,0-3-23 0,1 1-26 16,-4 1-39-16,2 0-15 0,5 1-24 0,0 0 15 15,0 0-115-15,-9 0-105 0,9 0-45 0,-7 0 28 16,7 0 23-16,0 0 21 0,0 0 15 16,-10 1 8-16</inkml:trace>
  <inkml:trace contextRef="#ctx0" brushRef="#br0" timeOffset="54837.61">13056 6021 303 0,'0'-14'236'0,"0"14"-45"16,0 0-25-16,0 0-11 0,0-14-24 15,0 14 2-15,-7-19-12 0,3 16 11 0,-6-5-27 16,2 1-13-16,-2 6-23 0,1 0 4 0,1-1-14 16,-1 1 5-16,-1 1-16 0,10 0 19 15,-5 0-10-15,-9 0-32 0,0 0 3 0,1 0 27 16,-17 15-28-16,14-10 3 0,2 4-9 0,4-3 5 15,-2 3 1-15,2 0 1 0,0 1-19 16,2-3 10-16,4 2-9 0,-2-1 1 0,6 0-6 16,-5-1 3-16,5 0 1 0,0-2 11 0,0-5 3 15,0 6-17-15,0-6 1 0,0 8-5 16,18 16 3-16,-9-14 10 0,5-3-11 0,0 1-20 16,0-3 19-16,2 0-1 0,2-1-1 15,-2-1 6-15,3 1-4 0,-3 1-15 0,-2-5 21 16,-3 3-8-16,8 0 5 0,-8-1-16 0,1 2 26 15,-6 1-31-15,2-4 12 0,-2 5-13 0,2-4 19 16,-4 4-22-16,4 3 20 0,1-1 4 16,-6-3-2-16,2 2-16 0,-2 0 11 0,-2-1 0 15,2 0 2-15,-3-1-1 0,0 0 2 16,0-5-17-16,0 0 18 0,0 7 6 0,-14 15-19 16,6-8 22-16,-2-4-2 0,-2 3 1 0,1-4 0 15,-2 2 17-15,-3-3-6 0,4-2 3 16,-6 0 3-16,4 3 4 0,-2-5 17 0,4 0-13 15,0-4-2-15,3 3 29 0,-1-3-27 0,1 0 32 16,2 0-33-16,7 0-5 0,-8 0 0 16,1 0-12-16,-1 0 24 0,8 0-9 0,-9 0-14 15,-14-10 13-15,14 6-11 0,3 1 2 0,0 2-24 16,-1-2-27-16,3 2-7 0,1-2-40 0,3 2-19 16,-2-2 3-16,2 0-32 0,2 1 12 15,1 0-98-15,1-3-51 0,2 4-118 0,-2-3 11 16,1 1 25-16,10-3 17 0,2-2 22 15</inkml:trace>
  <inkml:trace contextRef="#ctx0" brushRef="#br0" timeOffset="55277.62">13300 6246 296 0,'6'0'194'15,"-3"-3"-5"-15,4 0-38 0,7-2 2 16,-3 2-21-16,7-1-6 0,-9 0-46 0,3 2-9 16,-2 1-10-16,-2 0 0 0,-1 1-18 15,0 0 2-15,-7 0-32 0,0 0 32 0,10 0-22 16,-4 0-13-16,6 12 11 0,-9-8 8 0,-1 1-6 16,1 0-25-16,0 0 36 0,-1 0-9 15,-2 0-4-15,0 2-12 0,0-7 24 0,0 0-8 16,0 9-2-16,0 1 12 0,-13 14-13 15,5-13 9-15,2 3-34 0,-4-4 32 0,2-3 18 16,0 7 2-16,-2-3-18 0,4-3-12 0,-3 2 7 16,5-2-14-16,-1-1 13 0,0-2-7 15,1-2 0-15,-1-1-28 0,5 1 16 0,-3 0 0 16,2-2 6-16,1 1 19 0,-3 1-16 0,2-1 7 16,-1 0-20-16,2-1 24 0,0-1-13 0,0 0 4 15,0 0-5-15,0 0-12 0,15 7 22 16,-10-7-20-16,3 0-1 0,-1 0 7 15,5 0-6-15,2 0 12 0,5 0 3 0,22-15-28 16,-16 12-28-16,-5-4-1 0,1 3-9 16,-2-3-40-16,1 2 8 0,0-3-119 0,-5 2-74 15,1 0-90-15,-3 0 23 0,2-2 30 0,-2-2 5 16</inkml:trace>
  <inkml:trace contextRef="#ctx0" brushRef="#br0" timeOffset="55608.46">14028 5960 424 0,'1'-1'328'0,"0"-2"-48"0,1 2-60 0,-1 1-30 16,-1 0-6-16,2-1-39 0,1 1 2 0,0 0-33 15,1-2-11-15,-1 2-15 0,3-1 1 16,1-1-17-16,0 2 9 0,-1 0-14 0,13-3 3 16,-1-2-5-16,-4 4-24 0,4-2-16 15,0 0-15-15,-4-2-34 0,-1 2-26 0,-6-1-2 16,1 2-60-16,0 2 11 0,-3-5-74 0,1 3-105 15,-2 2 21-15,0-2-150 0,-1-2 19 16,-1 4 8-16</inkml:trace>
  <inkml:trace contextRef="#ctx0" brushRef="#br0" timeOffset="55833.64">14156 6086 363 0,'0'3'200'0,"0"-1"-51"16,-2 3 27-16,1-5-27 0,2 3-21 0,1-1-23 16,-2 1-20-16,6-3 0 0,-2 1 5 0,2 0-7 15,1-1-8-15,-1 2-11 0,3-2-13 16,11 0 3-16,-5 0-27 0,-4 0 24 0,3 0-20 16,4 0-18-16,-1 0-11 0,-1 0-55 15,-3 0 5-15,9-12-136 0,-14 8-115 0,-2 1-43 16,0 0 46-16,4-7 10 0</inkml:trace>
  <inkml:trace contextRef="#ctx0" brushRef="#br0" timeOffset="56187.64">14578 5845 232 0,'1'-3'370'0,"0"0"-57"16,-1 0-25-16,1 0-38 0,1 2-44 0,0-1-31 16,-2 0-20-16,0 2 18 0,2-3-49 0,-2 2-15 15,0 1-4-15,0 0-1 0,2 4-36 16,-2-4-9-16,1 5-4 0,1 1-2 16,-2 1-8-16,4 8 23 0,-3-2-36 0,-1 4 6 15,7-1 1-15,-4 2-5 0,-2 3 0 16,2-1-11-16,-1-4 5 0,5 2 8 0,-6-2-6 15,2-2-8-15,-1-3-16 0,-1-2 25 0,2-2-6 16,1-1-18-16,-2-1 12 0,0 1-19 0,0-1-3 16,1 0 18-16,-1 1-11 0,0 0-20 15,0-5-42-15,-2 1-19 0,3 3-29 0,-3-3-30 16,1 2 13-16,0-4-179 0,2 0 23 16,-3 0-159-16,0 0 23 0,0 0 82 0,15-18 18 15,-6 8-3-15</inkml:trace>
  <inkml:trace contextRef="#ctx0" brushRef="#br0" timeOffset="56669.09">15033 5796 491 0,'-4'-1'248'0,"0"-2"-30"0,0 2-39 0,0 1-37 16,-2 0-26-16,1 1 2 0,-9 6-1 15,1 2-8-15,-2-1-17 0,2 4-9 0,1 2-10 16,1-2-15-16,2 5-16 0,-1-3 23 16,3 1-15-16,2 2-3 0,4 2-6 0,1-1-2 15,-1-1-4-15,1-8-21 0,0 6 13 16,14 14 7-16,-9-12-15 0,0-3 21 0,4-1-18 15,5 1 3-15,-4-5-17 0,7 1 6 16,-2-5 18-16,4 2-14 0,-3-4-17 0,4 0-3 16,4-3 28-16,-15 0-11 0,8 0-6 0,20-11 5 15,-19 7 7-15,0-4-6 0,3-1 30 0,-8 0-3 16,3-2-7-16,0-1 10 0,-5-2 33 16,-3 2-29-16,1-5 32 0,-2 2 3 0,-2 0-2 15,-1 0 20-15,-3 2-11 0,-1 13 27 16,0-13-11-16,-17-13-30 0,10 11-7 0,-3 3 10 15,-1-2-15-15,1-1-6 0,-3 3-6 0,4 2-5 16,-2 1-6-16,-1-3-3 0,5 7-54 16,-5-1-49-16,2-5-38 0,-4 3-71 0,0 4 17 15,2 4-300-15,1-3-10 0,-10-2 33 0,0-4 27 16,1-2-19-16,0 2 39 0,2-5 17 16,4-8-1-16</inkml:trace>
  <inkml:trace contextRef="#ctx0" brushRef="#br0" timeOffset="-140194.75">4040 8400 412 0,'0'0'248'15,"0"0"-42"-15,0 0-19 0,0-11 1 0,0 11-37 16,-14 0-10-16,14 0-12 0,0 0-19 0,0 0 0 16,0 0-25-16,0 0-11 0,0 0 1 15,0 0-4-15,0 0-10 0,0 0-18 0,0 0 9 16,0 0-15-16,0 0 8 0,0 0-9 0,0 0-7 16,0 0 4-16,-12 0-10 0,-4-15 4 15,14 15 3-15,2 2-13 0,0-2 14 0,0 0 3 16,-2 2 16-16,1-2-12 0,1 0 11 0,1 0 8 15,-2 3-16-15,1-6 11 0,-1 3-1 16,1 0-11-16,0 3 13 0,0-3-13 0,-1 0 4 16,-1 0 4-16,2 0-13 0,0 0-12 15,0-3-10-15,0 3 17 0,0 0 6 16,0 0-27-16,0 0 24 0,0 0-7 0,0 0-27 16,0 0 32-16,0 0-24 0,0 0-6 0,0 0 12 15,-1 0-22-15,1 0 3 0,0 0 14 16,0 0-6-16,0 0-4 0,1 0-1 0,-2 0-6 15,2 0-1-15,-1 4 17 0,-1-4 11 16,1 1-30-16,0 4 6 0,0-3 24 0,-3 3-17 16,2 2 6-16,1 1-11 0,-1 9 8 0,1-6-12 15,0 2 25-15,0 6-20 0,0 1-3 16,0 1 13-16,0-1-1 0,0 3-16 16,0-3 7-16,0-1 2 0,0-1-5 0,0-1 3 15,0-3-8-15,0-2 33 0,0-2-27 0,0-1 27 16,0-1-29-16,0-2 0 0,0-6 0 15,0 6 6-15,0-6 6 0,0 6-8 0,0-6 22 16,0 0 5-16,0 0-23 0,-6 8 2 16,4-12-5-16,2-1-4 0,-1-1 30 0,-1-13-21 15,0-4 4-15,2-2-15 0,-2-3 1 0,2 13 24 16,0-10-31-16,0-1 11 0,0-1 20 0,12-26-3 16,-12 31-30-16,3 0 25 0,-2 0-13 15,3 5-6-15,-4 4-3 0,1 2 5 0,1 2 17 16,-1 1-8-16,-1 2 1 0,1 0-7 0,-1 1 4 15,0 3 13-15,3 0-4 0,-1-1-2 16,2 3-31-16,0 3 11 0,1 1 7 0,8 7 14 16,-3 3-9-16,0 3-10 0,-1 1 10 15,3 2-13-15,-1 2 3 0,-1-1 13 0,4 3-10 16,-2-2 10-16,1 0 14 0,2-1-22 0,-2-3 10 16,1-1-20-16,1 5 11 0,3-3-7 15,-2-2 4-15,3 0 10 0,0-2-7 0,-2-1-1 16,-1-3-2-16,1 0 4 0,-1-2 13 0,-1-1-12 15,1-1 5-15,-6-4 17 0,-1 0-2 16,1-2-10-16,-1-1 11 0,-9 0-25 0,6 0 4 16,0 0 1-16,17-15 35 0,-13 4-17 0,-1-1 7 15,-1-3-20-15,-2 0 20 0,-1-4 3 16,-1 1-25-16,-3-2 2 0,-1-2 0 0,0 12 19 16,0-7-2-16,-11-23-19 0,7 21 0 15,-1-2 5-15,0 4-8 0,-2 0 15 0,2 1-11 16,-1 1 5-16,-2 2 9 0,4 2-8 0,0 4-10 15,2 1-2-15,-3-1-1 0,3 3-5 0,2 0 6 16,-3 1-1-16,2 0-12 0,-1 1-16 16,2-1-18-16,-1 3-37 0,1 0-19 0,-1 0-29 15,2 0-7-15,0 0 13 0,1 3-64 0,2-1-49 16,-2 1-95-16,3-1 23 0,0 0 25 16,9 4-39-16,-4-1-10 0,7-2 40 0</inkml:trace>
  <inkml:trace contextRef="#ctx0" brushRef="#br0" timeOffset="-139782.99">4836 8290 557 0,'0'-2'218'0,"0"-3"-17"0,0 2-12 0,1-1-2 16,0 2-20-16,0 0-32 0,-1-1-6 15,2 1-15-15,-2 0-3 0,0-1-7 0,1 1-18 16,-1 2-23-16,1 0 6 0,-1 1-3 16,2 2 4-16,-2 2 3 0,7 9-1 0,-2 2-13 15,-2 0-3-15,-1 1 0 0,0 3-7 16,1 2-1-16,-1 0-22 0,0-1-3 0,1 1-1 15,-2-2 1-15,1 0 17 0,0 0-8 0,-2-4-4 16,3-3-17-16,-2-1-4 0,0-2 16 0,1 0 3 16,-1-3-14-16,1 0-5 0,-1 0 5 15,-1-4 0-15,2 2-11 0,-1-1-3 0,-1 1-19 16,0-2 3-16,1 2-7 0,1-5-19 16,-2 3-21-16,0-1-23 0,0 0-16 0,0-2 10 15,0 2-112-15,0-2-37 0,0 0-150 0,0 0 23 16,6-11-17-16,-3 6 15 0,7-4 54 15</inkml:trace>
  <inkml:trace contextRef="#ctx0" brushRef="#br0" timeOffset="-139404.94">5106 8327 510 0,'0'-7'286'0,"0"-2"-45"0,-1 4-25 0,2 0-9 16,-2 0-19-16,1 2-29 0,-2 0-8 15,2-1-20-15,-3 1-15 0,3-1-5 0,0 4-11 16,0 0-29-16,0 0 0 0,-1-5-13 16,2 5 4-16,2 5-9 0,-3-1-7 0,0 2 4 15,0 1-8-15,2 11-6 0,-2-11 8 16,7 19-2-16,-6-4-17 0,3-2-4 0,-1-2 9 15,0 5-24-15,1-4 14 0,2-3-7 0,-2 4 11 16,-1-4-19-16,-1 1-2 0,4-4 7 0,-6 1 1 16,5-2-4-16,-5-4 8 0,2 1-5 15,0-1 4-15,0-4-10 0,-1 1-1 0,2-1-13 16,-2 0-28-16,0-2 8 0,1 3-19 16,-2-3-10-16,1 1-44 0,0-1 11 0,-1-2-32 15,0 0 10-15,1-2-98 0,0 0-162 0,-1-1 7 16,0-2 21-16,0 1 0 0,0-2 12 0,0 1-2 15</inkml:trace>
  <inkml:trace contextRef="#ctx0" brushRef="#br0" timeOffset="-139176.72">4988 8475 470 0,'-6'0'238'0,"4"0"-32"16,-2 2-28-16,0-2-10 0,3 0-50 0,2-2 12 16,-1 2-17-16,4-1-18 0,0 0-20 0,13-4-12 15,0 2 9-15,2-4-8 0,0 5-14 16,0-5-3-16,0 3-36 0,4-2-20 0,-1 0-52 16,-4 5 6-16,2-4-133 0,-3 0-177 15,2 0 26-15,-3 0 14 0,-5 0-6 0</inkml:trace>
  <inkml:trace contextRef="#ctx0" brushRef="#br0" timeOffset="-138139.1">7032 8778 299 0,'1'2'208'15,"-1"-1"-3"-15,3 0-38 0,-1-2 11 0,-2 2-17 16,3-1 4-16,-2 0-30 0,0-1 4 0,3 0-22 15,-3-2 1-15,3-1-15 0,-1 1-22 16,4-9 1-16,-1 2-7 0,2-5-7 0,0-3-14 16,0-2 10-16,-3-2-14 0,4-2-15 15,-3-2 0-15,-1 1 1 0,-1-3-19 0,-1 1 9 16,1 0 8-16,-2 3-19 0,-2 2 4 0,0 10 8 16,0-5 4-16,0 1-2 0,0 2-3 0,0 2 0 15,0 3-1-15,0 1-19 0,0 0 21 16,-12-3-13-16,12 6 0 0,0 4-3 0,-2-1 6 15,2 2-19-15,-1 3 6 0,-2 2 6 0,2 0-19 16,-3 10 15-16,0 2-3 0,3 3 6 16,-1 0-7-16,2 1 1 0,0 0 1 0,0-9 9 15,0 5-8-15,0 0 4 0,11 24-16 0,-6-21 20 16,4-3-14-16,-1 1-2 0,3-3-3 16,-2-4 16-16,4 3-12 0,-3-4-2 0,2 0 3 15,-2-2 8-15,-1-5 2 0,5 2-5 16,4-2-4-16,-5-3-5 0,-13 0 12 0,15 0 0 15,17-13-4-15,-19 4-3 0,3 0-3 0,0-4 14 16,-1 1-7-16,-1-4-2 0,1-2-9 16,-2-2-3-16,0 1-1 0,-4-6 13 0,-1 2 1 15,0 1-6-15,-1 0 6 0,-1 1-1 0,-2 3-2 16,-3-1 0-16,-1 12 6 0,0-3-14 16,0-1 11-16,0-1 0 0,0 2-7 0,-11-7 3 15,5 9 6-15,2 3-3 0,1 0-8 16,-1 1-3-16,-1 1 9 0,3 3-4 0,-1 0-3 15,-1 0 10-15,-1 0-4 0,4 3-19 0,1-3 24 16,-13 16-6-16,5-3 5 0,6-1 3 16,-1 4-7-16,3-1 1 0,0 2 8 15,0-8-10-15,0 7-2 0,10 17 3 0,0-16 6 16,-3 2 2-16,-1-3-1 0,2 0-4 0,1-1-1 16,0 1 9-16,1-4-7 0,-1 1-15 15,5-4-11-15,-5-2-10 0,3 2-46 0,-2-5-12 16,0 3 7-16,7-2-116 0,-6-3-85 0,-2-2-94 15,1 0 2-15,3 0 32 0,15-11 9 16,-15 5 52-16</inkml:trace>
  <inkml:trace contextRef="#ctx0" brushRef="#br0" timeOffset="-137907.88">7787 8576 227 0,'1'1'259'0,"1"1"-38"15,-2-2-58-15,1 2 13 0,-1-1-11 0,3 0-13 16,-2 2-25-16,0 1 14 0,-1 1-22 0,2-1 1 16,-1 3-17-16,0-4-8 0,-1 3-22 15,5 2 2-15,-1 7-12 0,-2-4 4 0,1-1-17 16,1-1 0-16,-3-1-12 0,1-3-15 16,1 2-28-16,-1-3-29 0,0 1 3 0,-2-2-95 15,2 2-33-15,2-3-53 0,-1-2 17 0,0 3 16 16,-3-3-171-16,0 0 57 0,0 0 9 15</inkml:trace>
  <inkml:trace contextRef="#ctx0" brushRef="#br0" timeOffset="-137675.82">8038 8436 779 0,'0'-3'256'15,"1"2"-33"-15,-1-1-20 0,1 1-43 0,-1-2-11 16,3 1-3-16,4 2-22 0,-3-2-19 0,4-2-5 16,11 1-11-16,0-2-7 0,1 0-12 0,-1-1-14 15,0 2-2-15,1-1-21 0,1 3-9 16,-1-2-9-16,1 2-22 0,-1-4-20 0,-4 4-72 16,-1-1 9-16,2 0-78 0,-4 1-51 0,-5 0-166 15,-1 1 24-15,-2-1-21 0,-3 2 10 16</inkml:trace>
  <inkml:trace contextRef="#ctx0" brushRef="#br0" timeOffset="-137442.01">8144 8581 357 0,'-2'1'304'0,"0"1"-41"0,2 0-46 16,0 1-11-16,2-2-22 0,0 2-10 0,0-3-25 15,4 1-12-15,1-1-18 0,12 0-2 16,3 1-35-16,-12-1 2 0,8 0-15 0,1 0 7 16,29-9-13-16,-22 6-31 0,-1-1-27 15,-1 0-42-15,-1 3-69 0,-4-1 13 0,2 0-105 16,-3-1-115-16,-2 0 23 0,-3-1 21 16,-4 1 21-16,-1 2 13 0,1-3 13 0</inkml:trace>
  <inkml:trace contextRef="#ctx0" brushRef="#br0" timeOffset="-136800.75">8731 8650 662 0,'0'0'248'15,"3"0"-26"-15,1-1-28 0,0 1-24 0,1-3 7 16,-1-1-26-16,8-3-28 0,0-4-6 15,1 0-9-15,-1-3-22 0,2-1-9 0,-1-1-2 16,-1-4 5-16,-2 0-23 0,0-1-8 0,5-1 0 16,-6 0-2-16,1-3-4 0,-4 1-1 15,0 0-2-15,-3 2-1 0,-1 1 5 0,-2 1-14 16,2 6 7-16,-2 7-2 0,0-1 5 0,0-1 14 16,0-1-28-16,0 3 1 0,0-1-10 15,0 8 3-15,0-7 1 0,0 0 8 0,0 7-4 16,0-7-3-16,0 7-20 0,-11-9 5 0,9 8-3 15,1 2 0-15,0 1 10 0,1 4-16 0,0-2 6 16,0 2 0-16,0 2 10 0,2 8-9 16,-2-6-9-16,8 17 5 0,0-8 3 0,-2-2 5 15,4 2 15-15,-1-2-21 0,2 3-10 16,0-3 12-16,1-1-5 0,-1-3-8 0,6 1 6 16,-4-4 14-16,2-3-12 0,-2 0 8 0,0-3 7 15,-2 0-9-15,7-2-14 0,-12-2 13 16,3 0-16-16,4 0-9 0,16-13 5 0,-17 6 0 15,3-4-1-15,-8-6 4 0,3 5 1 0,-5-5 7 16,4 0-17-16,-4 1 3 0,4 0 10 0,-8-3-7 16,2 1 0-16,-3 4 13 0,2-2-4 15,-2 0-5-15,0 16 1 0,0-10 3 0,0 2 14 16,0-2-14-16,0 5 12 0,0 5-1 16,0-10 10-16,0 10-9 0,0-7-11 0,0 7 11 15,0 0-6-15,-4-9 3 0,3 12 14 0,1 1-2 16,-1 1-17-16,0 0 5 0,-5 12-4 15,4-1-4-15,2 4 3 0,0-12 6 0,0 7-5 16,0 1 19-16,0 5-12 0,0-1 13 16,0-3-12-16,0 0-6 0,17 21 3 0,-14-24-1 15,2 1-11-15,0-5 3 0,1-3-30 0,3 2-42 16,-3-2-16-16,11 0 8 0,-7-5-121 16,0-2-83-16,-10 0-103 0,13 0 14 0,14-13 46 15,-14 3 25-15,3 1 14 0,-2-1 7 16</inkml:trace>
  <inkml:trace contextRef="#ctx0" brushRef="#br0" timeOffset="-136394.75">9592 8358 329 0,'4'-1'239'0,"0"-1"-51"0,1 1-20 15,-2-2-10-15,2 2-10 0,2 0-59 0,1-1 20 16,10-1-9-16,-2 1-21 0,-3 2-21 15,0-2-4-15,-3 2 25 0,-10 0-8 0,7 0-18 16,-1 0-18-16,-6 0 12 0,8 0-11 16,5 10-24-16,-8-6 21 0,-4 0-6 15,-1 1-2-15,0-2-3 0,0 1-15 0,0 2 15 16,-5-1 1-16,-4 9-11 0,-5-2-14 0,1 1 18 16,-2-3-3-16,1 0-15 0,-2 1-11 0,1 1 37 15,3-2-12-15,0-1-2 0,0 1-4 16,1-2 2-16,4 0 0 0,1-1-8 0,1-2 4 15,1-1 4-15,3 0 7 0,1-1 11 0,0-3-11 16,0 0 12-16,0 0-8 0,23 17 21 16,-5-13-2-16,6 0 2 0,2-4-1 0,4 0 7 15,-17 0 3-15,11 0-4 0,3 0-4 16,2 0-7-16,2 0 9 0,29-13-20 0,-29 10 6 16,-8-3 10-16,2 3-19 0,-4 0-4 0,2-1-6 15,-12 0-16-15,6-1-39 0,-4-2-69 16,-3-2 11-16,-6 4-313 0,-4 0 30 0,0 5 23 15,-12-10 25-15,-4-2 19 0,-3 1 10 16</inkml:trace>
  <inkml:trace contextRef="#ctx0" brushRef="#br0" timeOffset="-135416.76">4824 9457 242 0,'0'0'248'0,"0"0"-74"16,-15 0 4-16,15 0-42 0,-23 12 16 0,19-9-42 15,-6 11 17-15,1 0-4 0,1 4-4 0,4 4-18 16,-1 2 10-16,-2 0 1 0,-1-2-13 0,3 5-11 16,0 0-7-16,2-1-16 0,-1-2-10 15,1-3 8-15,1 1-6 0,-2 0-11 16,4-5-4-16,-1-3 2 0,-2-4-6 0,3-1-8 16,0-5 7-16,-1 0 15 0,1 1 28 0,0-3-14 15,-2-2-7-15,4 0 6 0,-2-4-21 0,0-1 8 16,1-2-4-16,1-15-7 0,-2 11-3 15,6-29-24-15,0 8 0 0,-2 3-7 0,1 0 13 16,2-1-26-16,4 0 9 0,-6 0 15 16,2 2-21-16,1 3-2 0,2 2 12 0,-7 1-13 15,0 3-2-15,3 4 15 0,-2 4-16 0,2 5 16 16,0-1-5-16,0 2-20 0,1 2 9 16,2 3 3-16,-1 0-10 0,-8 0 7 0,12 0 9 15,19 17-5-15,-18-6 8 0,3 1-15 16,0 2 11-16,0 2-3 0,0 3-6 0,-3 2 6 15,0-2 5-15,0 3 1 0,-3 2 13 0,-2 0 3 16,2 0-20-16,-4-2 14 0,4-3-20 16,-5 3 4-16,3-2 5 0,-4-6 5 15,1 2-11-15,-2-1-1 0,-1-3-12 0,2-2-12 16,-1-5-32-16,1 2-9 0,-4-7-18 0,0 0 10 16,0 0-80-16,0 7-56 0,-3-2-80 0,2-7 23 15,-2 2 20-15,2-3-116 0,-2-1 21 16,1 0-18-16,-1-2-28 0</inkml:trace>
  <inkml:trace contextRef="#ctx0" brushRef="#br0" timeOffset="-135237.75">4842 9726 333 0,'-3'0'166'0,"2"2"-20"16,1-2-59-16,0 0 13 0,4 0-6 0,1 0-7 15,2 0-15-15,12-2-4 0,-6 0-16 16,-13 2-5-16,19 0-94 0,14-10-6 0,-9 6-35 16,2-2-45-16,-5-1-196 0,3 4-4 15</inkml:trace>
  <inkml:trace contextRef="#ctx0" brushRef="#br0" timeOffset="-135070.75">5277 9658 385 0,'1'0'201'0,"-1"-1"-3"15,1 2-66-15,1-1-5 0,1-1-43 16,0 1-10-16,-3 1-109 0,2-1-75 0,0 0-123 16,1 0 12-16,-1 0 5 0</inkml:trace>
  <inkml:trace contextRef="#ctx0" brushRef="#br0" timeOffset="-134793.75">5457 9547 360 0,'-1'0'308'15,"1"0"-50"-15,0 0-46 0,-2 0-17 0,2-3-33 16,-1 3-23-16,2 3 9 0,-1 1-17 15,0 1-8-15,2 1-14 0,0 13-4 0,-2-11-11 16,8 19-17-16,-3-6-6 0,-1 0-11 0,-2-2 12 16,5 3-19-16,-1-4-12 0,-3 3-2 15,2-4 6-15,-3 0-5 0,0 0-6 0,-2-3-16 16,3-2-30-16,-1 0-5 0,0-6-59 0,0 1-8 16,-1 0-35-16,-1-2 11 0,0-2-145 0,2-2 22 15,-2 2-170-15,0-3 26 0,0 0 37 16,0 0 11-16</inkml:trace>
  <inkml:trace contextRef="#ctx0" brushRef="#br0" timeOffset="-134506.75">5719 9535 589 0,'2'-2'326'0,"-2"1"-25"16,2 1-56-16,0-2-36 0,-2-1-9 0,2 2-45 15,-1 1-12-15,1 0-16 0,0 1-10 0,-2 2-6 16,2 0-22-16,0 3-10 0,3-1-4 16,0 12-2-16,0 3-7 0,-1-4-13 15,3 6 0-15,-5-2-1 0,4 4-24 0,-3-4 7 16,2 2 15-16,2 1-1 0,-4-5-25 16,-3-9-2-16,0 5 14 0,0-2-27 0,0 1-10 15,0-4-12-15,0 2-33 0,10 7-23 16,-10-13-35-16,3 2-34 0,-2-4 14 0,0 1-112 15,-1-3-128-15,0-1 25 0,3-1 23 16,-3-1-39-16,0-3 18 0,0 0 10 0</inkml:trace>
  <inkml:trace contextRef="#ctx0" brushRef="#br0" timeOffset="-134291.85">5520 9731 618 0,'0'0'171'15,"0"0"-15"-15,0 0-24 0,2 0-22 0,3 0-6 16,0 0-28-16,11-5 14 0,3 2-19 16,4 0-3-16,-3-3-50 0,1 2-10 0,1-1-1 15,2 1-128-15,-1 0-109 0,-3 1-105 0,2-6 17 16,-4 3-11-16</inkml:trace>
  <inkml:trace contextRef="#ctx0" brushRef="#br0" timeOffset="-133287.15">7980 9896 370 0,'-1'1'195'15,"1"0"-12"-15,-1 1-21 0,2-4-19 0,-1 1-5 16,1-1-27-16,2-3-23 0,0 1-31 0,3-7 26 16,3-3-8-16,-3-3 13 0,3 0-20 15,-3-4-14-15,2 1 2 0,0-4-34 0,1-3 18 16,-4 2-3-16,2-2 4 0,-4 2-30 16,5 1 20-16,-7 2 6 0,3 3 3 0,-4 0-22 15,0 5 11-15,2 3 16 0,-2 11-8 0,0-7 2 16,0 0-6-16,0 7-4 0,0-8 4 15,0 8-19-15,0-6 14 0,0 6-20 0,0 0 17 16,-6-7-12-16,4 8 4 0,2 5-15 16,-7 8 14-16,7 0-4 0,-3 4 0 0,3-3 6 15,0 8-22-15,0-13 17 0,0 7 2 0,15 22-1 16,-7-16-9-16,1-3 6 0,2-1-14 16,1-4 9-16,6 2 15 0,-5-3-25 0,1-4 1 15,4 2 15-15,-5-5-10 0,3-1 0 0,0-5 9 16,0 2-3-16,-7-3 8 0,7 0-18 15,19-17-2-15,-14 8 6 0,-3-3-2 0,0-1 16 16,-3 1-4-16,-2-4-9 0,4 1-16 0,-6-3 22 16,-1 2-7-16,-1-1 9 0,-4-3 2 15,-2 3-14-15,1 0 2 0,-3 5-4 0,-1-1 2 16,0 13-6-16,0-13 20 0,0 1-24 16,-17-13 13-16,14 16 10 0,-3 2 0 0,1 1-12 15,2 3 1-15,0-1-7 0,-1 3-3 0,2-1 18 16,-2 1-8-16,1 1 8 0,1 1-14 0,2-1 1 15,0 0 0-15,-10 9 3 0,9-4 7 16,-1-1-23-16,2 3 19 0,3 11 1 16,-3-9 8-16,0 5-9 0,10 18-3 0,-4-13 3 15,2-2 9-15,0 0-19 0,2-3 13 16,0-1 0-16,1 2 1 0,-2-4-25 0,3 1 1 16,-3-2-11-16,2-2-44 0,-3 0-37 15,3-5 12-15,-3-2-138 0,-2 2-161 0,2-2 24 16,0-1 68-16,-8 0-27 0,13 0 44 0</inkml:trace>
  <inkml:trace contextRef="#ctx0" brushRef="#br0" timeOffset="-133000.09">8742 9712 357 0,'0'0'260'0,"3"2"-52"0,-3-2-27 15,0 0-5-15,-3 3-32 0,6 0-8 0,-3-2-7 16,-3 3-12-16,2 2 8 0,1-4-11 0,1 5-13 16,-1-1-2-16,-1 2-16 0,1 0 6 15,0 2-14-15,0 5-11 0,0 1-3 0,0-1 5 16,0 0-5-16,0-1-7 0,0 0-6 0,11 15 1 16,-9-17-9-16,-1-4 4 0,1 0-22 15,0-2-2-15,0 0 1 0,0 0-15 0,-1-1 1 16,-1-1-32-16,2-1-34 0,-2 0-1 0,2-1 5 15,-1-2-170-15,-1 0-76 0,3 0-78 16,0-7 23-16,0 4 25 0,4-13 0 0,4-1 15 16</inkml:trace>
  <inkml:trace contextRef="#ctx0" brushRef="#br0" timeOffset="-132031.1">9234 9481 310 0,'-1'0'197'0,"1"0"-25"0,0-1-4 16,0 1-4-16,-1 0-23 0,2 0-10 0,-1 0 10 15,0 0-30-15,0 0-26 0,0 0-2 0,0 0 15 16,0 0-12-16,0 0-13 0,22-2-6 15,-15 2-5-15,13 0-5 0,-13 0-9 0,5 0-10 16,3 0-5-16,6 0 5 0,1 0-4 0,3 0 1 16,-2 0-20-16,4 0 11 0,-2 0-15 15,-1 0-1-15,-1 0 13 0,-2 0-4 0,0 0-5 16,-1 0-9-16,-2 0 4 0,-4 0-13 16,-4 0 12-16,-1 0-10 0,0 0 8 0,-3 0 5 15,-6 7-3-15,7-7-10 0,-7 0 17 0,6 0-13 16,-6 0 8-16,0 0 5 0,8 0-9 15,-8 0 2-15,0 0-17 0,5 0 4 0,-5 0 20 16,0 0-14-16,0 4 2 0,8 5 0 0,-8-7-2 16,-2 1-6-16,0 0 7 0,-2 1 8 15,-4 7-24-15,-1 0 22 0,2 1-2 16,-4 3 17-16,-1-3-6 0,0 3-7 0,-3-4 2 16,3 7-8-16,-2-2 19 0,2 1-13 0,0-1 12 15,-3 0-10-15,2-2 8 0,0 1 3 0,3 0-1 16,-2-3 9-16,1-1-14 0,3 2 14 15,0-4-19-15,1 1 22 0,2-3-18 0,1-1-2 16,-1-2-4-16,2 1 15 0,1-3 1 0,-1 2-6 16,2 0-20-16,-1-2 26 0,0 0-10 15,0 1-19-15,-1-1 11 0,2-1 5 0,1-1-7 16,-2 1-6-16,2 0 1 0,0 1-18 0,0-2-16 16,0 0-19-16,2-3-18 0,-1 1-35 15,4 0 10-15,-3-2-91 0,0 1-81 0,9-5-119 16,-2-1 24-16,3 1-19 0,-1-1 17 15,0 1 36-15</inkml:trace>
  <inkml:trace contextRef="#ctx0" brushRef="#br0" timeOffset="-131287.85">9933 9750 320 0,'3'1'241'0,"-3"1"-21"0,3-1-42 0,-1-1-31 16,2 0-13-16,-1-1-14 0,-2-1-10 0,4-1-10 16,0 1-13-16,8-5-19 0,-4-1 8 0,0 0-2 15,2-5-16-15,-3 0 4 0,2-2-1 16,-1-3-4-16,-3 0 5 0,2-1-11 0,0 2-7 15,-3-4 9-15,3 0-2 0,-2 2-11 16,-2 0 6-16,-4 1 17 0,2 2 4 0,5 0-20 16,-5 3 2-16,0 1 14 0,-2 4-26 0,0 8 27 15,0-8-16-15,0 1-13 0,0 7-4 0,0-8 14 16,0 8-13-16,0-8-4 0,0 8-6 16,0-6-1-16,0 6 2 0,0-7-16 0,0 7 2 15,0 0-4-15,-4-9 9 0,4 11 14 16,-2-1-5-16,0 3-21 0,2 1-1 0,-1 0 7 15,-1 2-5-15,2 1 18 0,3 9-22 0,-3-8 12 16,0 4 10-16,11 18-10 0,-4-13 3 16,-1 0-12-16,2-3-3 0,2 2 15 0,-2-3-12 15,1-2 5-15,3-4 12 0,3 2-23 16,0-4 4-16,3-1 6 0,-3-5 9 0,-5 0-17 16,6 0 12-16,19-12-14 0,-12 3-8 0,-2 4 20 15,1-6-15-15,-2 2 6 0,1-7 10 16,-1 3-7-16,-3-1-2 0,-3-2-3 0,1 1 12 15,-5-3-1-15,1 1-21 0,-3-2 0 0,-1 2 10 16,-3 0 11-16,-3 2-17 0,2-1 2 16,-2 1 9-16,-1 4 7 0,0 11-10 0,0-7 7 15,0 1 10-15,0 0-12 0,0 6 3 16,0-8-13-16,0 8 0 0,0-8 17 0,-13-1-27 16,13 6 13-16,-1 1-13 0,-1 0 1 0,0 2 5 15,0 2 14-15,0-2-8 0,1 2 15 16,-2 3-14-16,2-1 5 0,0 2-8 0,-1 0 20 15,1 1 0-15,1 1-11 0,0 0-10 16,0 4 1-16,0 3 7 0,13 18-7 0,-8-18 12 16,0-1 9-16,0-3-6 0,4 2-9 0,0-3 18 15,1 2-20-15,1-5-5 0,1 3-8 0,-1-6 15 16,-4 3-3-16,2-6-33 0,0 2-30 16,-2-2-46-16,-1 1 10 0,-6-2-131 15,0 0-160-15,10 0-12 0,-2 0 44 0,-3 0 7 16,16-14 22-16,-11 10 12 0,-3-3 36 0</inkml:trace>
  <inkml:trace contextRef="#ctx0" brushRef="#br0" timeOffset="-130698.79">10828 9450 246 0,'0'-2'251'0,"-1"2"-16"0,1 0-58 0,3-1-14 16,-1 1-17-16,2-2-22 0,2 2-13 0,-3 0 1 16,1 0-7-16,2 2-48 0,-2-1 11 15,2 1-36-15,2-1 10 0,0 0 16 0,-8-1-14 16,20 8-9-16,-11-2-34 0,-1-1 34 16,-3 1 8-16,0-2-21 0,0 1-7 0,-5 0 21 15,3 0-19-15,-3-2-9 0,0-3-25 0,0 0 30 16,0 7 3-16,0 1 8 0,0-8-23 15,0 7 20-15,-17 16-9 0,9-16-1 0,2 4-25 16,-4 1 14-16,-2-1 6 0,6-3 4 0,-2-5-20 16,1 3 31-16,-4 6 0 0,2-2-4 0,-3-2-20 15,3 3 24-15,1-5 6 0,-1 1-2 16,5-3 10-16,-1 0 0 0,1 0 3 0,-1-1 6 16,1 1-3-16,2-2-8 0,-2 1 2 15,0 0 19-15,4 0-19 0,-4-2-10 0,2 2 13 16,-2-1 5-16,4 0-13 0,0 1-5 0,-1-3-15 15,-1 0 23-15,2 0-7 0,0 0-22 16,0 0 16-16,0 0-7 0,13 7-6 0,-5-6 16 16,8-1-10-16,1 0-11 0,-12 0 5 0,9 0 7 15,4 0-7-15,1 0 8 0,-1 0-12 0,21-11 2 16,-23 9 0-16,3-4 3 0,-5 6 8 16,-3-3-17-16,1 2 10 0,-5 1-4 15,-1-2-2-15,1 2 15 0,-1-1-13 0,-2-1-6 16,-2 1 30-16,2 0-30 0,0-2 6 0,-1 2 8 15,-1 0 10-15,3-1-19 0,-3 2-3 0,1 0 12 16,1-3-2-16,-1 3 3 0,-1-1-11 16,-2 0-21-16,3 1-19 0,-2-3-48 0,-1 1-29 15,3 2 10-15,-1-2-85 0,-2 2-36 16,0-3-172-16,2 1 12 0,0-1 25 0,1-2 60 0,-3 1 14 16,2 1 10-16</inkml:trace>
  <inkml:trace contextRef="#ctx0" brushRef="#br0" timeOffset="-130393.95">11576 9382 727 0,'4'0'258'0,"-4"3"-9"0,1-3-41 0,2 0-19 16,-2 0-22-16,3 0-18 0,-3 2-9 0,1-2-38 16,0 1-1-16,-1-1-17 0,-1 0-5 15,4 0-24-15,-4 0-48 0,1 0-69 16,-1 0 3-16,0-1-284 0,0-1-38 0,-2-1 31 15,-1-2 21-15,-7-7-42 0,1 0-2 0</inkml:trace>
  <inkml:trace contextRef="#ctx0" brushRef="#br0" timeOffset="-123960.95">13192 9152 209 0,'0'0'191'0,"0"0"-14"16,0-12-31-16,0 12-20 0,0 0-11 0,0 0-10 15,-8-9-4-15,3 11-29 0,-6 10 6 16,0-1 21-16,0 4-36 0,1 0 17 0,1 2-6 16,1 2-9-16,-1 3-12 0,3 0 5 0,-1-1 4 15,1 2 1-15,1-1-15 0,0 2 7 16,4 0-30-16,1-13 16 0,0 7-15 0,0 1-3 15,0 1 14-15,17 21-2 0,-9-18-5 0,3-2-10 16,2-1-2-16,1-2-5 0,4 0-12 16,1-2 2-16,1-2-14 0,1-2-40 0,0 2 4 15,3-6-128-15,-2 2-80 0,2-9-113 16,-3 3 36-16,3-1 15 0,-14-3 7 0</inkml:trace>
  <inkml:trace contextRef="#ctx0" brushRef="#br0" timeOffset="-123275.38">13785 9321 465 0,'0'-5'262'0,"1"2"-47"0,-1 0-19 0,2 0-40 15,-2 2-29-15,0 1-11 0,0 1-5 16,0 2-9-16,0 0-13 0,0 5-18 0,1-3-2 15,0 3-3-15,0 11-8 0,-1-10-2 16,0 4 3-16,7 19-17 0,-2-11-14 0,-5-4-4 16,4-2 10-16,-2-1-8 0,1-3-14 0,-3-3 14 15,2 0-1-15,-1-3-1 0,1 0-5 16,-2-1 4-16,0 0 3 0,0-2-1 0,1-1-12 16,-1-1 15-16,-1 0-2 0,-1-3 6 15,1-1-16-15,-1 0 0 0,2-13-16 0,-3 1 6 16,3 5 0-16,0-5 1 0,0-7 0 15,10-25-9-15,-3 21 14 0,1 0 0 0,-3 1-14 16,5 1-7-16,0-1 3 0,-1 2 10 16,4-1-9-16,-2 3-4 0,2 2 0 0,0 2 9 15,1 1-2-15,3 5-8 0,-2 4 4 0,2-1 5 16,0 3-18-16,-5 3 11 0,1 3-3 16,-13 0 7-16,12 0-9 0,0 0-5 0,14 18-3 15,-16-10 19-15,0 0-9 0,-2 4-11 0,-4 4 13 16,0-5 5-16,-2 2 14 0,-2-13-23 15,0 11 8-15,0 3-11 0,-14 12 8 0,7-15 7 16,-4 2-7-16,1-2-3 0,-4 1 4 0,1-3 2 16,-5 1 9-16,3-1 11 0,-4-1-6 15,1 0-9-15,-4-2 10 0,0-1-9 16,2 0-13-16,-3 2 16 0,10-7 5 0,0 3-5 16,3-3 9-16,0 0-11 0,3 2 4 0,1-2-23 15,2 0 24-15,4 0 6 0,0 0-26 16,0 0 26-16,-7 0-28 0,7 0 17 0,0 0 0 15,-8 2-6-15,8-2-2 0,2 1 0 16,1 2 8-16,0-3-7 0,3 3-9 0,-1 0 20 16,0 0-5-16,9 6 1 0,3 1-25 0,-2 0 31 15,2-1-5-15,3 0 0 0,-3-1-26 0,1 4 21 16,1-3 20-16,0-1-29 0,1 4 10 16,2-4 4-16,-3 1 3 0,-2-1-16 0,-2 0-8 15,2-2-31-15,-3-1 6 0,0 5-78 16,2-8-38-16,-6 2-92 0,-5-4-116 0,-5 0 58 15,9 0-12-15,-3 0 9 0</inkml:trace>
  <inkml:trace contextRef="#ctx0" brushRef="#br0" timeOffset="-123082.21">14322 9436 464 0,'0'-1'280'0,"3"1"-32"0,-2-3-36 16,-1 2-15-16,0-1-14 0,2 1-14 15,1 1-25-15,-3 0-18 0,1-2-13 0,-1 2-21 16,0-1-17-16,3 0 0 0,-1 0-25 0,-2 1-35 16,3 0-9-16,-3 0-45 0,1 0-48 0,2 0 7 15,-3-2-136-15,2 0-153 0,-2 1 18 16,2-1 22-16,-1 0 12 0,1-1 4 0</inkml:trace>
  <inkml:trace contextRef="#ctx0" brushRef="#br0" timeOffset="-122805.07">14493 9235 298 0,'0'-4'256'0,"-2"1"-14"0,2 2-52 0,-2-1-29 16,4-1-8-16,1 0-24 0,0 2-28 15,5-4 7-15,12 0-18 0,-2 0-13 0,-1 0 2 16,2 3-1-16,3-3-14 0,-1 3-16 16,-8 2-12-16,2 0 15 0,7 0-6 0,1 0-11 15,0 0-3-15,2 0-9 0,-1 0-11 16,-1 0-57-16,-3 0 24 0,-2 0-48 0,-4 0 6 16,-1 0-72-16,-3 0-42 0,-3 0-167 15,-7 0 6-15,7 0 15 0,-7 0 8 0</inkml:trace>
  <inkml:trace contextRef="#ctx0" brushRef="#br0" timeOffset="-122562.25">14730 9186 382 0,'-2'3'125'0,"-4"-3"15"0,5 4-24 16,0-1-30-16,-1 1 47 0,0 2-13 0,-1 0 14 15,2 10-12-15,0-3-23 0,1-1-8 0,-3 6-8 16,3-11-25-16,0 3 3 0,0 4-4 16,12 18-1-16,-10-17-4 0,4 1-15 0,-2-1 6 15,2-1-9-15,0 1 6 0,0-3-32 16,2-4-17-16,-4 3-20 0,2 0 1 0,2 2-144 16,-3-8-125-16,1-2-50 0,-1-1 26 0,-2 0-2 15</inkml:trace>
  <inkml:trace contextRef="#ctx0" brushRef="#br0" timeOffset="-122376.31">14996 9411 809 0,'3'-1'242'0,"-1"1"-46"15,-1 0-25-15,0-1-17 0,-1 1-25 0,1 0 4 16,1 0-34-16,0 0-49 0,-2-2-29 0,0 4-48 15,0-1 2-15,1 0-78 0,1-1-52 0,-1 3-172 16,-1-3 26-16,2 0 14 0,-1-3 10 16</inkml:trace>
  <inkml:trace contextRef="#ctx0" brushRef="#br0" timeOffset="-122073.1">15201 9182 377 0,'0'-3'232'0,"-1"0"-40"0,0 1-16 0,2 0-29 15,0-1-36-15,3-2 1 0,11 1 0 16,0 0-19-16,0-2-9 0,4 3-17 0,0-1 9 15,0 1-31-15,1-2-3 0,1 1 18 16,-1 1-6-16,1 0-29 0,0 1 18 0,2 0-9 16,-6 0 2-16,-1 2-3 0,-6-1-5 0,-1 0-20 15,-3-1-44-15,1 1-28 0,-1 1 6 16,-3 0-87-16,-2 0-28 0,2-3-171 0,0 3 24 16,-3-2 13-16,0 2-11 0</inkml:trace>
  <inkml:trace contextRef="#ctx0" brushRef="#br0" timeOffset="-121832.13">15406 9150 380 0,'-1'2'180'0,"-3"-1"-63"16,4 3 28-16,-2-1 11 0,0 1-12 0,1 1-12 15,-1 2-21-15,1-2 9 0,-2 12-16 16,2-2-14-16,1-1-8 0,0-3-1 0,0 0-8 15,0 4-1-15,0 2 4 0,0-1-18 0,0 3-6 16,14 15-13-16,-10-16-6 0,-2-4 11 16,1 1-13-16,4 2-16 0,-6-7-63 0,7 3-25 15,-5-3 8-15,1-4-145 0,-1 1-125 16,1-3 24-16,-2-2-68 0,4 1 11 0</inkml:trace>
  <inkml:trace contextRef="#ctx0" brushRef="#br0" timeOffset="-121632.09">15644 9385 320 0,'1'0'292'0,"-1"0"-49"0,1-2-30 0,1 1-37 16,-1 1-30-16,0 0-1 0,-1 0-46 16,1 0 23-16,-1 0-30 0,3 0-2 0,-2 0-13 15,1 1-1-15,-1 1-12 0,-1-2-8 16,2 2-24-16,-2-2-41 0,3 1-24 0,-3 1-33 15,4-2 5-15,-4 0-189 0,1 1-91 0,-1-2 4 16,0-1 9-16,0 1 6 0</inkml:trace>
  <inkml:trace contextRef="#ctx0" brushRef="#br0" timeOffset="-120865.25">16035 8978 262 0,'-2'-5'291'15,"2"-2"-60"-15,0 5-32 0,0-1-45 0,0-2-15 16,2 3 3-16,2 0-14 0,-2 3-7 0,2 0-12 16,1 2-5-16,8 5-38 0,1 5-1 15,5-1 3-15,-3 4-6 0,1 2 1 0,-3 1-24 16,1 3 16-16,0-4-4 0,-1 5-12 0,-2 2-6 16,-1 1 1-16,2 3-3 0,-7-2 6 15,1 4-12-15,-3-1-16 0,-2-1 16 16,-2-13-12-16,0 8-4 0,-15 32 9 0,4-20 11 15,-2-2-14-15,-1 0-5 0,-3-2 3 16,-1 0-6-16,2-2 4 0,-3 0-15 0,3-4 14 16,0 0 8-16,1-3 2 0,0-1-24 0,1-1 14 15,1-4 18-15,0 0-5 0,4-5 7 16,1 3 14-16,-1-6-15 0,6 1 5 0,-3-3 1 16,3-2 26-16,-3-2-32 0,3 1 9 15,-1-1-12-15,0-1 9 0,2 1 7 0,0-1-32 16,0 0 11-16,-1 1-10 0,2-1-10 0,-1-2-42 15,1 1-31-15,-1-1-47 0,-2 0 10 0,4 0-201 16,0 0-100-16,-2-3 39 0,4-1 23 16,3 1 24-16,-3-2 10 0,10-7 11 0</inkml:trace>
  <inkml:trace contextRef="#ctx0" brushRef="#br0" timeOffset="-120678.08">16261 9748 509 0,'-1'0'318'0,"0"-1"-47"16,1 0-24-16,-2 0-44 0,1 1-27 0,-1-2-11 15,2 2-7-15,0-3-45 0,-1 3 1 0,1-1-53 16,0 0-60-16,-1-1-67 0,1 2 6 16,0-3-181-16,1 1-131 0,0-1 9 0,1-1 34 15,-2 0 13-15,0-4 18 0</inkml:trace>
  <inkml:trace contextRef="#ctx0" brushRef="#br0" timeOffset="-118730.85">18728 7112 290 0,'0'0'193'0,"0"0"-22"0,0 0-13 16,0 0 11-16,-24-9-36 0,11 15-11 0,-1 8-11 16,-1 1-5-16,-1 7 23 0,1-4-25 15,2 7-6-15,1 0-6 0,-1 3 1 0,3 1-29 16,-1 3 11-16,6-2-11 0,-1 1-8 16,2 1 7-16,0-1-26 0,4-15 15 0,0 8-7 15,0 2 8-15,17 27-19 0,-11-26-4 16,4-3 3-16,-1 1-7 0,3-3-15 0,-1-2-8 15,4 0-6-15,2 0-24 0,0-5-51 16,3 1 7-16,-1-4-55 0,1-5-84 0,-1-2-165 16,-11-5 7-16,6 0 23 0,2 0 14 15,21-15 27-15</inkml:trace>
  <inkml:trace contextRef="#ctx0" brushRef="#br0" timeOffset="-118339.18">19101 7288 328 0,'-8'0'139'0,"0"0"-17"0,2 0-18 16,-11 7-12-16,3 0 3 0,1-1-32 0,-1 1-6 15,5 3-6-15,-1 0 12 0,4-2-18 0,0 0-9 16,6 2 9-16,0-1-14 15,0-1-2-15,0 0-3 0,0 3-5 0,13 12-1 16,-5-14-3-16,2 4-11 0,0-2-2 0,2 0-13 16,1-1 2-16,0-1 43 0,2-2-2 0,0 3-49 15,-4-8-10-15,2 6 3 0,-1-1 34 16,-3 0 12-16,-1-3-3 0,-1 4-1 0,-3-4-17 16,-2 1-1-16,4 0 0 0,-5-2-26 15,-1 2 0-15,0 2 40 0,0-7 29 0,0 0 5 16,0 7-11-16,0-1-14 0,-16 12-1 0,8-11 23 15,-3 1 6-15,0 2-7 0,-1-6-20 16,3 2 6-16,-7-2-28 0,4-2-6 0,0 1 10 16,1-3 4-16,11 0-34 0,-9 0-10 0,2 0 2 15,-5 0-135-15,-12-15-157 0,16 10 24 16,0-5 12-16,3 2 15 0</inkml:trace>
  <inkml:trace contextRef="#ctx0" brushRef="#br0" timeOffset="-117749.18">19344 7481 357 0,'2'4'211'16,"3"-2"-55"-16,-4 3-24 0,8 6 17 0,-5-2-44 15,0-1 0-15,-1-1-8 0,-1-2-22 0,0-1 5 16,0 2-13-16,0-2-10 0,-1 0 17 0,-1-1 4 15,0 0 38-15,0-3-8 0,0 0-5 16,0 0-19-16,0 2-18 0,0-2 3 0,-2-4-1 16,2 0-6-16,-1 0-11 0,-1-1 2 15,4-1-20-15,-5-10 7 0,3 8-9 0,0-2-11 16,0-4 18-16,0 2-18 0,16-14 0 0,-6 13-2 16,-5 5-2-16,2 4-4 0,-1-3 2 15,-3 3-17-15,5 2 20 0,-2 1-19 0,2 1 17 16,-8 0-13-16,10 0 14 0,17 10-28 15,-15-4 11-15,1 3-7 0,-1 2-7 0,1 0 18 16,-1-3 1-16,-7 1-1 0,2-5 9 16,-2 1-9-16,-1-1 2 0,-1-1-12 0,2 2 8 15,-4-3 2-15,1 1-9 0,-1-2 10 0,-1 0 1 16,0 0-1-16,0 0 7 0,0-1-9 16,0 0-2-16,0-4-6 0,0 3 10 0,0-3-24 15,2 1 0-15,2-2-5 0,3-7 6 16,0 4 2-16,2-2-14 0,3 2 12 0,-2-3 3 15,-2 5 0-15,3 1-18 0,-5 3 20 16,2 1-5-16,-1-1 8 0,1 0-23 0,-2 0 19 16,0 2 7-16,-1-1-10 0,-5 1 13 15,0 0 6-15,9 0 1 0,-2 0-6 0,12 16 2 16,-5-7 7-16,-5 1-12 0,1-1-10 0,-2 0 1 16,0 0 27-16,2 4-2 0,0-2-6 15,-4-2 14-15,2-1-37 0,-3-1 6 0,4-3-13 16,1 5 8-16,3-3-24 0,-2-2-22 0,-2 0 6 15,2-1-86-15,9-3-6 0,-11 0-3 16,4 0-43-16,2 0 4 0,17-15-34 0,-14 8-33 16,-3-1-35-16</inkml:trace>
  <inkml:trace contextRef="#ctx0" brushRef="#br0" timeOffset="-116962.92">20101 7441 362 0,'3'-8'122'0,"-3"1"-15"16,0 1-13-16,-2 1 1 0,-1 0 3 15,-1-1 35-15,-1 5-33 0,0-2 4 0,-11 1-49 16,1 1-4-16,10 1 23 0,-9 0-16 15,0 0-3-15,-14 15 14 0,14-9-28 0,6 1 11 16,-1 1-36-16,4 1 18 0,1-2-7 16,3 0-29-16,1-3 13 0,0-4-3 0,0 0 4 15,0 7 3-15,0-7-26 0,12 12 4 16,-8-10 9-16,1 0 0 0,1-2 1 0,1 2-4 16,0-2 1-16,-2-2 0 0,-5 2 0 0,10 0 4 15,-10 0-37-15,9 0 10 0,-3 0 24 16,2 0-1-16,-1 0 8 0,-1 0-8 0,-6 0-1 15,9 0-4-15,0 0 8 0,-2 0-3 16,1 0 1-16,5 0 2 0,16 9 6 0,-10-6-13 16,-1 1-2-16,-5-2 27 0,4-1-25 0,-1 0 6 15,-3-1-2-15,0 0-19 0,-4 0-5 16,3 0 13-16,-1 0 21 0,23-11-2 0,-18 4 1 16,-2-3-26-16,-1 2 8 0,-1-2 41 0,-3-1 0 15,0 1 9-15,-1-4 3 0,-1-1-9 16,-1 1 3-16,-4-2 12 0,1-3 11 0,-1 1-1 15,-2 10-8-15,0-6 11 0,0-2 10 0,0-1 4 16,-11-19-4-16,9 19 7 0,-1 2-6 16,0 2 9-16,0 6 2 0,-1 2-1 15,4-2-29-15,-1 3-9 0,0 1-6 0,1-1 3 16,-1 3-1-16,0 2 9 0,-1 3-11 0,2-3-24 16,-1 5 26-16,-1 10-6 0,0 2-27 0,2-4 19 15,0 6-11-15,0-11 3 0,0 6-8 16,0 4 9-16,0 0 6 0,15 23-29 0,-12-22 14 15,3-1-11-15,1 0 1 0,-2-5 13 0,4 2-5 16,-2-1-12-16,3-4 18 0,-3-4-3 16,6 0-14-16,-4-5 2 0,1-1-21 0,-10-1 7 15,10 0 3-15,3 0 10 0,18-17-26 16,-17 7 28-16,-1 1-9 0,-3-6 7 0,4 0-6 16,-5-1-9-16,2-1 2 0,-4-1-9 15,0-1 8-15,0 3 14 0,-3-3-7 0,2 1-2 16,-6 2 3-16,0 7-3 0,0-5 9 0,0 0 3 15,0 0 18-15,0 1-15 0,-11-13-1 16,7 16 5-16,4 1 0 0,-4 1 6 0,3 2 30 16,-3-1-20-16,4 3 18 0,-2 0-9 15,1 1-29-15,0-2 34 0,1 2-21 0,-3 1-6 16,3-1-7-16,-1 1 22 0,1 2-20 0,-4 0-6 16,4 1-17-16,-1 3 48 0,0 1-18 15,1 2-15-15,0 1-2 0,0 11 4 0,0 2-4 16,0-12 2-16,0 6 13 0,0 4-7 0,0-1 6 15,12 24-13-15,-10-23-1 0,3 2-14 16,0-3 22-16,3-2-51 0,-1 0-45 0,1-3-41 16,-2 1-32-16,6-2 15 0,2-4-295 0,-1-3 31 15,-2-1 27-15,0-3 25 0,-11-1 19 16,16 0 30-16,-2 0 38 0</inkml:trace>
  <inkml:trace contextRef="#ctx0" brushRef="#br0" timeOffset="-116527.48">21172 7408 568 0,'3'-5'267'0,"2"2"-60"0,3-8-5 0,1-4-21 15,-3 8-34-15,4-7 2 0,2 1-17 0,-2-2-8 16,-2 0-19-16,3-3-18 0,-2 3 13 0,-2 0-12 16,-1 0-21-16,-1 3 9 0,-2 1-12 15,-1 3-3-15,-2-1-2 0,0 3-16 0,0 6-2 16,0 0-8-16,0-8 7 0,0 8-16 16,0-7 7-16,0 7-19 0,-11-11-15 15,7 10-4-15,3 1 5 0,-2 0-29 0,2 1 9 16,-2 2-11-16,6 0-17 0,-2 1 18 0,0-2-19 15,7 10 30-15,2 1 2 0,0 2 11 0,3-4-14 16,0 1 8-16,1 5-5 0,1-3 1 16,-2 0-7-16,4 1 18 0,-4 0-7 0,-3-2-7 15,3 0 22-15,-4 2-9 0,1-3 14 16,-4 1-2-16,-2-4-2 0,-1-1-8 0,-2-1-4 16,0 0-13-16,-1-7 18 0,0 0-26 15,0 7-37-15,-18 13 6 0,5-11-75 0,3-6-60 16,-1 2-96-16,0-4-63 0,5-1 37 0,2 0 13 15,4 0 5-15</inkml:trace>
  <inkml:trace contextRef="#ctx0" brushRef="#br0" timeOffset="-115566.9">21731 7236 232 0,'-9'-9'241'16,"-3"1"-68"-16,-3 0-15 0,1 0-13 0,1 6 1 16,-1 2-20-16,-5 0-2 0,9 0-29 15,-5 0-1-15,-19 15-24 0,18-7 8 0,2 0-10 16,2 0-6-16,2 2-35 0,0 0 14 16,7-3 4-16,-2 0-6 0,5-2 11 0,0 2-22 15,0-7 4-15,0 0-6 0,16 17-11 0,-3-9 5 16,0-2-22-16,3-5 30 0,-1 2-15 15,0-1 10-15,-4-2-21 0,5 0 1 0,2 0-37 16,2 0 17-16,27-13 18 0,-23 6-6 0,-1 0 5 16,-2 2 7-16,6-3-41 0,-7-5 26 0,-3 8 1 15,0-2 13-15,-4 5 2 0,0-4 0 16,-2 2-30-16,-5 1 28 0,2 0-54 0,-4-1 48 16,1 4-27-16,0-1 23 0,0 1 13 15,-4 0-10-15,-1 0-28 0,0 0 45 0,0 0-17 16,0 0-5-16,8 0 2 0,-8 0-21 0,15 10 29 15,-11-7-1-15,3-1-6 0,3 8 16 16,0-5-8-16,-1-2-35 0,-2-1 20 0,-1 1 11 16,12 1-29-16,-8 1 49 0,2-4-38 0,-2 1 28 15,7 1-47-15,-6 0 36 0,1 0-43 0,-2-3 15 16,-1 0 13-16,-9 0-6 0,6 0 8 16,9 0 1-16,-1 0 1 0,4 0-18 0,0 0 2 15,1 0 2-15,15-9 1 0,-19 6 5 16,2-1 1-16,4 4-2 0,-8-4-20 15,6-2 5-15,-5 0 33 0,3 1-8 0,-7 4-1 16,1-2 3-16,-3-1 42 0,-2 2-13 0,-1 0 11 16,0 0-23-16,-3 1 17 0,2-2-22 15,0 0 22-15,0 3 14 0,-2 0-5 0,-2 0-57 16,0 0 29-16,0 0 6 0,6 0-13 0,6 12 8 16,-9-7 9-16,7 5-28 0,-5 3 49 15,3 3-14-15,-3 2 23 0,1 0-13 0,-3 4-33 16,-1-2 19-16,1 3 19 0,-2-1-26 0,1 0 11 15,1-1-2-15,-3-1-3 0,0-1 7 16,0 0-9-16,0-11-39 0,0 3 48 0,0 0-7 16,0-1-6-16,0-3 5 0,0 0 14 0,0-1 2 15,0-6 15-15,0 0-3 0,0 7 1 16,0-7-16-16,-11 4 14 0,8-6 10 0,1-1-11 16,-2-3-4-16,-4-8 2 0,3-2 4 15,1-3-11-15,2 0-5 0,0 1-3 0,2-4-1 16,0 10-13-16,0-7 9 0,13-25-9 0,-4 18 4 15,1 1-3-15,1 1-3 0,0 0 1 16,2 0 4-16,-3 7-11 0,2-1-8 0,2 4 5 16,-3-1-11-16,6 2 7 0,-3 3 9 0,4 2-11 15,-4 3 6-15,-3-1-16 0,1 3 11 16,7 0-1-16,-12 3 7 0,0 0-16 0,5 0-13 16,14 13 23-16,-13-3-11 0,-1-1 15 0,-2 2-7 15,-1 1 8-15,1 2-11 0,-5-5 1 0,-5 1 3 16,0-2-6-16,0-8 7 0,0 8-4 15,0-2-1-15,0-6 4 0,-16 24-10 0,5-14 23 16,-1-4-19-16,-2-1 11 0,-2 3-5 16,-2-4 19-16,1 0-5 0,-2-1-33 0,0-2-5 15,-1-1-24-15,1 2-44 0,5-2 13 0,14 0 9 16,-11 0-87-16,-5 0-114 0,-3-12-99 16,14 4 24-16,2 3-24 0,2-3 6 15</inkml:trace>
  <inkml:trace contextRef="#ctx0" brushRef="#br0" timeOffset="-114885.23">22765 7027 291 0,'0'-3'222'0,"4"2"-36"0,-3 0-11 16,2 1 2-16,-1 1-63 0,1 1 17 0,0 1 1 15,-2 2-6-15,1 0-15 0,1 2-19 16,1 10 10-16,-2 2 0 0,2 0-8 0,-1-1-27 15,4 2 6-15,1 2-11 0,0-3-8 0,1 4-10 16,-2-4 6-16,1 0-7 0,0-2 9 0,2-6-9 16,-2 4-15-16,-1-4 6 0,1-3-18 15,-1-3 10-15,3-2-15 0,-1-2-13 0,-9-1-8 16,13 0-22-16,19-9-3 0,-9 2-10 16,-2-3-7-16,-1-1-3 0,-3-2 21 0,3-1-7 15,0 2 24-15,-8 1-3 0,1-1-4 0,-3 1-5 16,-2 5 0-16,-5 1-7 0,1 0 16 15,1 1-17-15,-5 1 32 0,0 3-5 16,0 0-5-16,-7 0 10 0,3 0-3 0,1 1 18 16,-3 3-25-16,-5 6 1 0,1-6 7 0,-1 10-38 15,6-4 57-15,-3 5 1 0,4-5-13 16,-2 2-36-16,1-2 16 0,4-1 44 0,0 0-47 16,1-1 25-16,0-8 16 0,0 0-47 15,0 8 29-15,0-8 12 0,14 12-14 0,-8-11-5 16,1 1 12-16,2-2-15 0,0 0 24 15,6 0 4-15,2 0-24 0,21-15 6 0,-20 4 20 16,2-1-5-16,-4 0-3 0,-2-1 0 16,-4-1-10-16,3 3-20 0,-4-2 24 0,1-1 11 15,-8 2 11-15,-2 4-16 0,0 8-9 0,0-9-28 16,0 1 30-16,0 3 0 0,0 5-8 16,-11-15-28-16,8 12 30 0,1-1-11 0,-1 2 1 15,1 2-18-15,2 0-3 0,-2 1 13 0,2 0 24 16,2 3-16-16,-2-1 12 0,2 1 7 15,2 0-7-15,2 9 11 0,3-1-24 0,1 0 3 16,0 1-27-16,-5 1 25 0,5-2-1 16,-5 2-18-16,0-4 15 0,1 4 42 0,1-3-41 15,-2-3-8-15,0 2 26 0,-1-2 5 0,0-1 15 16,0 0-8-16,-3 0-15 0,7 4 20 16,-4 0-46-16,-1-4 20 0,0 0-16 0,-3-2 21 15,1 0-4-15,-1-5 13 0,0 0-5 0,0 0 26 16,0 7-30-16,0-7-31 0,-14 14 2 0,9-11-72 15,0-2-83-15,-3 1-115 0,-6 3 6 16,2-4-31-16,12-1 24 0</inkml:trace>
  <inkml:trace contextRef="#ctx0" brushRef="#br0" timeOffset="-114138.32">23417 6760 244 0,'0'0'221'0,"0"0"-43"16,0 0 10-16,25-13-28 0,-6 23 3 0,4 2-41 15,0 0 5-15,-2 4-11 0,1 2-17 16,4 3-6-16,-3 4-20 0,1 2 1 0,-1 3-22 16,-1 4 9-16,1 3-5 0,-8 2-4 15,2 3-2-15,-8 3-4 0,2 1 6 0,-7 3-38 16,-4-24-30-16,-14 50 0 0,1-25-158 0,-7 2-169 15,-3 0-11-15,-2-4 21 0,0-2 15 16,-3-1 35-16</inkml:trace>
  <inkml:trace contextRef="#ctx0" brushRef="#br0" timeOffset="-113522.91">21200 8295 478 0,'-2'-1'214'0,"-1"0"-26"0,2-1-7 16,0 4-44-16,-4-2-10 0,4 2-24 15,-3 1 2-15,2 0-22 0,1 2-3 0,-7 7 6 16,5-5-20-16,0 3-7 0,-1-5-6 0,3 2-8 15,-2-2-32-15,1 1 8 0,1-3 24 16,-1 1 2-16,2 0-43 0,-1-2 45 0,-2 1 2 16,3-1-16-16,-1-2 10 0,1 0 4 0,0 0-6 15,0 0-12-15,0 0-28 0,-10-13 6 0,10 7-1 16,0-2 5-16,2-11 18 0,-2 9-40 16,12-21 20-16,-1 10-11 0,1 0-1 15,1 2-9-15,2 5-20 0,-2-1 0 0,3 1 30 16,-3 2-10-16,5 4-10 0,-5 2 10 0,-2 3 13 15,-2 0-15-15,0 1 11 0,-9 2 4 0,8 0-7 16,1 0 13-16,0 0-12 0,14 17-19 16,-10-10 22-16,-1 3 2 0,-1-2 11 0,-1 2-32 15,-4-2-6-15,2 5 15 0,-2-4 16 16,2 3-21-16,-3-3 25 0,2-1-27 0,-1 4 33 16,0-3-2-16,-2-2 2 0,-1-2-27 0,-1-1-23 15,2 0-37-15,-3 1 7 0,2-3-69 16,-3-2-97-16,0 3 20 0,0-3 14 0,0 0-107 15,0 0 16-15,0 0-48 0</inkml:trace>
  <inkml:trace contextRef="#ctx0" brushRef="#br0" timeOffset="-113175.92">21754 8086 265 0,'0'-1'174'0,"1"-1"-35"0,-1 1-36 16,-1 1 32-16,0 1 20 0,-2 2-47 0,-2 0 10 16,1-2-34-16,-10 11-10 0,7-7-9 15,-7 4 5-15,-1-1-25 0,3 4 33 0,-2-4-29 16,2 1 0-16,1 1-23 0,0-1-1 0,1 1 2 16,4-3 6-16,-1 1-6 0,-3 0 2 15,4 0-8-15,-1-3-3 0,7 1-7 16,-5-2 13-16,4 1-6 0,0-2-26 0,1-3 10 15,0 0 16-15,0 0 1 0,11 10-24 0,5-4 18 16,0-1 10-16,2-2-11 0,1-1-6 16,0 1-22-16,1 1 40 0,-3-1-13 0,0-1-8 15,2-1 12-15,0 3-10 0,-6-2-7 16,-4 0 20-16,1 1-15 0,-1 0-45 0,-2-2 5 16,-1 3-87-16,-1-2 5 0,0 0-108 0,-2-1 18 15,5 1 17-15,-5-2-124 0,3 2 11 16</inkml:trace>
  <inkml:trace contextRef="#ctx0" brushRef="#br0" timeOffset="-112653.21">22084 8122 425 0,'12'-8'221'0,"1"1"-40"0,-5 4-33 16,-1-1 4-16,1 0-47 0,5-2 17 15,-4 1-51-15,3 2 22 0,-7 3-21 0,-5 0-2 16,6 0-30-16,-6 0-2 0,9 0 3 0,-9 0 22 16,6 0-10-16,3 11-38 0,-7-7 7 15,-1 1 15-15,-2 0 3 0,1-1-10 0,-2 1-30 16,1 3 43-16,-3-3-22 0,0 7-12 0,-2-2 11 15,2-4-27-15,-1 2-8 0,1-3-31 16,2-3 14-16,-2 3 16 0,1-3 2 0,3 4-44 16,-2-5-20-16,-1 3 20 0,3-1 16 15,0 1-24-15,0-4 21 0,0 0 4 0,0 0 6 16,0 4 18-16,0-4-44 0,0 0 37 0,10 15 13 16,-7-12-35-16,0-1 7 0,-1 3 46 0,2-3 20 15,-1 1 6-15,-1 0-4 0,4 2-2 16,3 6-34-16,-1-1 26 0,-4-2 22 0,-1 0-14 15,-2-1-6-15,-1-1 20 0,2 1-1 16,1-2-11-16,-3 2 13 0,0 0-16 0,0-7 1 16,0 6 13-16,0 0-20 0,0-1 23 15,0-5-21-15,0 10 22 0,-17 11 7 0,8-15-4 16,-5 1-13-16,5-2-7 0,-1-3 4 0,-1 0-6 16,0-1-5-16,2-1-11 0,-2 0-19 15,-1 0-2-15,2 0-49 0,1 0 7 0,-5-12-98 16,0 3-86-16,5 2-114 0,8-1 21 0,-2 2 16 15,3-1 45-15</inkml:trace>
  <inkml:trace contextRef="#ctx0" brushRef="#br0" timeOffset="-112277.26">22481 8025 307 0,'-3'0'203'16,"0"2"-37"-16,-1 0-51 0,-7 10 17 0,3 0-10 15,0 3-23-15,2 0-21 0,1 4 18 16,2-2-11-16,1 3-16 0,2-11-19 0,0 4 8 16,14 19 8-16,-8-14-18 0,6-3 16 0,-1 2-24 15,1-6 13-15,-1 2-13 0,6-5 17 16,-1 0-1-16,0-1-37 0,-5-4-3 0,3-2 12 15,-2-1 22-15,-12 0-14 0,16 0 31 0,16-14-29 16,-15 4 26-16,-3 0-22 0,0-5 19 16,-1 1-25-16,-2-3 7 0,-4 0 0 15,0 2 4-15,-3-2-15 0,0 3 5 0,-4 1-6 16,0 5-7-16,-11-15-13 0,0 13 18 0,-1-2-31 16,-1 0-5-16,-1 2-29 0,-1 1-9 15,0 2-36-15,-1 1 7 0,3 2-58 0,5 2-52 16,0 0-94-16,1 2-100 0,7 0 24 0,0 0 18 15,0 0 32-15</inkml:trace>
  <inkml:trace contextRef="#ctx0" brushRef="#br0" timeOffset="-112094.02">23007 8200 814 0,'3'1'360'0,"3"1"-33"0,-4-2-49 15,0 0-29-15,0-2 4 0,-1 4-56 0,2-4-43 16,0 1-72-16,-2 0-70 0,-1-1-66 16,2 0 6-16,2-1-335 0,-2-2 26 15,-4-3-39-15,-4-6 25 0,-2 0 60 0,-1-4 9 16</inkml:trace>
  <inkml:trace contextRef="#ctx0" brushRef="#br0" timeOffset="-110175.46">3773 11272 368 0,'0'-14'192'0,"-6"-9"18"15,7 17-52-15,-1-1-2 0,1 2-16 0,-1-1-3 16,0 4-17-16,0 2-10 0,0 0-20 0,0 0-24 16,0 0 9-16,2-11-13 0,-1 13-6 15,-2-1-1-15,2 2-12 0,0 15 5 0,1 0-17 16,-2-6 10-16,0 7-19 0,0 3 7 15,0 6-1-15,0-1 10 0,0 4-6 0,0 0-6 16,0-2-3-16,0 3 0 0,0-3-12 16,0-1 6-16,0-2-7 0,0-1 12 0,0-4-11 15,0 0 5-15,0-2-14 0,0-4-6 0,0-3 20 16,0-1-6-16,0-4 0 0,0 1 6 16,0-8-1-16,0 7-2 0,0-7 12 0,0 5-5 15,0-5 4-15,0 0 6 0,0 0-13 0,0 0-1 16,7 10-1-16,-2-11-19 0,-1-2 2 15,4 0 17-15,6 0-7 0,-4-2 0 0,2 2 5 16,3-1-10-16,-1 1 3 0,-4 2 5 16,1 0-18-16,6-2 14 0,-1 3-18 0,3 0 2 15,-4-2 13-15,-6 2 1 0,5 0-8 16,-1 0-25-16,-3 0-25 0,3 0-32 0,-4 0 8 16,5 0-84-16,1 0-37 0,-2 0-159 0,-1 0-8 15,-3 0 22-15,-2 0 45 0,-7 0 8 16</inkml:trace>
  <inkml:trace contextRef="#ctx0" brushRef="#br0" timeOffset="-109941.9">4260 11572 385 0,'3'-3'242'0,"-1"3"-47"0,0 0-35 16,0-2 4-16,1 2-35 0,-1 0-7 0,0 2-11 15,-1 1-6-15,-1-3-21 0,5 1-8 0,-4 2 2 16,2 0-12-16,-2-2-20 0,2 0 7 16,-1 0-4-16,1 2-16 0,-2-2-8 0,0 0 12 15,-1-1-28-15,3 2-20 0,-4-2-14 0,2 0 1 16,-1 0-147-16,-1-2-112 0,-1 1 20 0,2 0 21 16,0-2-87-16,0 1 10 0</inkml:trace>
  <inkml:trace contextRef="#ctx0" brushRef="#br0" timeOffset="-109556.94">4788 11423 389 0,'-4'-1'144'0,"1"4"10"15,-4-1-60-15,-8 7 7 0,3 1 7 0,2 2-57 16,1 2 16-16,2 1 2 0,1 4-2 0,2-2-24 16,4 0 15-16,0-7-8 0,0 2 5 15,11 20 5-15,-3-18-25 0,-1 1 2 0,3-1-15 16,-1-1-8-16,8-4-2 0,-2 1 4 16,1-4 11-16,2 0 0 0,-4-4 6 0,4 1 0 15,-8-3 16-15,0 0-19 0,3 0 14 0,18-15 1 16,-12 6 12-16,-8 1-2 0,1-4-2 0,-1-4 6 15,-2 4-29-15,-1-5 21 0,-4 2-16 16,-4-3 6-16,0 2-5 0,0 8-12 16,0-6 15-16,0 0-30 0,-17-15 13 0,12 18 1 0,-3 2 0 15,2 0-20-15,-4 2 3 0,3 2-52 16,1 2-12-16,2 3-15 0,-3-2 8 0,3 0-109 16,1 2-49-16,-1 0-142 0,4 0 15 0,0 0 44 15,0 0-5-15</inkml:trace>
  <inkml:trace contextRef="#ctx0" brushRef="#br0" timeOffset="-109361.91">5204 11531 602 0,'2'2'263'16,"0"-2"-33"-16,0 2-22 0,-2 1-27 0,3-2-24 15,-3-1-3-15,0 1-17 0,0-1-13 16,0 3-17-16,0-3-15 0,1 0-23 0,2 3-35 15,-3-3-38-15,0 1-24 0,0-1-37 0,2 1 7 16,-1-1-113-16,-1 0-89 0,4 0-111 16,-3-1 26-16,1 0 11 0,2-2 61 15</inkml:trace>
  <inkml:trace contextRef="#ctx0" brushRef="#br0" timeOffset="-108880.95">5736 11359 287 0,'-4'-7'186'16,"-5"-2"-35"-16,-1 1-25 0,-3 3-7 15,2 1-5-15,4 3-3 0,-5-2-33 0,4 3-3 16,8 0-8-16,-9 0 4 0,-3 0-10 0,-9 13-16 15,13-8-33-15,-3 5-12 0,6-1 16 16,0-1 18-16,2-3-20 0,0 3 1 0,3-3 16 16,0-5-18-16,0 8 14 0,0-3 8 15,0 2-5-15,11 13-14 0,-6-6 11 0,4-3 0 16,1-1-17-16,-1 1-7 0,4-2-13 0,1 1 37 16,2-3-16-16,0 2-41 0,-3-1 40 0,2-2-33 15,-1 4 32-15,-3-1 5 0,3-2 9 16,-7 1-45-16,4 0 30 0,3 2-12 0,-9-1 12 15,0-1-11-15,0-1 31 0,-5 0-21 16,0-7-10-16,0 5 5 0,0 2 29 0,0 1-43 16,0-8 33-16,-10 27 7 0,1-15-1 0,1-5-2 15,-1-1 13-15,-2 2 7 0,-2-1 2 16,-2 3-7-16,7-6-4 0,-7 0-8 0,-1 0-1 16,5-1-6-16,1-2-1 0,10-1 8 0,-10 0-12 15,3 0-14-15,-3 0 12 0,2 0-10 16,8 0-38-16,-8 0-13 0,-15-11-32 0,16 7 7 15,-3 3-101-15,-2-6-84 0,5-1-79 16,1 2 28-16,1 0-13 0,-4-3 3 0</inkml:trace>
  <inkml:trace contextRef="#ctx0" brushRef="#br0" timeOffset="-108203.56">7503 11322 445 0,'3'-4'151'0,"-3"4"4"0,0-3-17 0,-1 3 9 16,-1 0-11-16,2 3-6 0,-3 2-51 0,-4 11 11 15,0 0 1-15,0 1-39 0,1 1 20 16,-4 4-16-16,-1 0 7 0,4 1-14 0,-2-3 0 16,-2 4-16-16,4-2 4 0,-1-2 15 0,1-5-32 15,-1 2 3-15,1-3 11 0,1-3-16 16,-4 2 11-16,3-5 15 0,1-3-31 0,-2-1 17 16,-1-1-21-16,2-1-1 0,-1-1 0 15,8-1 12-15,-14 0-2 0,0 0 9 0,-13-14-20 16,17 6 5-16,-4-2-4 0,5-2 0 0,6-4 7 15,-2 0 6-15,5 2-20 0,0 8 12 0,0-8-41 16,0 0 28-16,13-13 4 0,-4 14-20 16,2 4 7-16,0-3 8 0,-2 3-12 0,2 4 19 15,3-2 11-15,0 2-17 0,0 2-7 16,-2 3 19-16,-2 0-42 0,-10 0 32 0,9 0 4 16,5 0-25-16,17 14 13 0,-16-7-2 0,3 5 6 15,-5 1 1-15,-4 2 6 0,6-1-9 16,-1 3 3-16,4 1-16 0,-3-2 25 0,-1 2 17 15,1 0-24-15,2-1 2 0,-4 0 17 0,4 0-14 16,-2-2-2-16,0 2-4 0,-4-4-7 16,4 0-12-16,-5-1 5 0,-2-2-16 0,2 0-7 15,-1-3 3-15,-4 0-100 0,4-4-33 0,-4-2-102 16,-2 1 20-16,-3-2-129 0,0 0 13 0,24-15 76 16</inkml:trace>
  <inkml:trace contextRef="#ctx0" brushRef="#br0" timeOffset="-107868.22">8226 11351 465 0,'3'0'216'16,"0"-3"-23"-16,0 3-3 0,-1-1-20 0,2 1-21 16,1 0-29-16,0-3-5 0,11-1-9 0,-1 1-15 15,-1 1-4-15,4-1-9 0,-2 1-3 0,0-1-11 16,3 2-5-16,-1-3-4 0,1 0-7 16,-4 4-1-16,-3-3-3 0,-2 2-2 0,-1-2-24 15,0 2 12-15,-3-1-2 0,2 1-5 16,-3 0-3-16,0 1-17 0,0-1-31 0,1-3-17 15,-3 4-37-15,1 0 8 0,0 0-82 0,-1 0-43 16,-3 0-76-16,0 0 22 0,0 0 18 0,0 0-94 16,0 7 15-16</inkml:trace>
  <inkml:trace contextRef="#ctx0" brushRef="#br0" timeOffset="-107508.02">8385 11546 259 0,'-2'2'200'0,"2"1"-16"0,0 0-36 15,0-2 4-15,5 2-26 0,0-3 16 16,2 0-22-16,-1 0-18 0,13 2-2 0,-12-2-9 16,5 0-21-16,1 0-18 0,1 0 16 15,-2 0 10-15,-2 0-15 0,3 0-11 0,-3 0-8 16,-3 0 2-16,4 0-20 0,-5 0 18 0,1 0-17 15,-7 0 16-15,9 0-7 0,-3 0 12 16,-6 0-14-16,16-10 11 0,-13 10 5 0,1 0-16 16,-1-2 7-16,-1 1 1 0,2 1-5 0,0 0-9 15,-3 0 9-15,-1 0 1 0,0 0-12 16,0 0-4-16,0 0-2 0,0 0 2 0,0 0-20 16,0 0 16-16,8 0-12 0,-8 0-8 0,0 0-12 15,0 0-25-15,0 0-16 0,0 0-40 16,0 0 10-16,0 0-63 0,5 0-82 15,0 4 20-15,-6-4 15 0,1 0-163 0,-3 0 23 16,2-1-6-16,-1-1 1 0</inkml:trace>
  <inkml:trace contextRef="#ctx0" brushRef="#br0" timeOffset="-97265.27">6225 10943 431 0,'0'0'192'0,"0"-17"-16"0,-26-8-46 16,26 18-7-16,-1 3-4 0,1 1 1 15,0 1-3-15,-1-3-35 0,1 5-13 0,0 0 20 16,0 0-30-16,0 0-23 0,0-6 12 0,0 9 2 16,0 0-9-16,0 2 10 0,0 2-7 15,0 0-18-15,0 12 1 0,0-9-5 0,0 5 0 16,0 2 4-16,0 4-6 0,0-1 7 0,0-2-10 15,0 2 2-15,11 17-9 0,-7-19 7 16,-2 1 8-16,4-4-6 0,-1 0 4 0,1 0-19 16,0-2 2-16,1-2 6 0,0-2-24 15,-1-4 6-15,0 1 1 0,1-2 18 0,-2-1-3 16,4-2-8-16,0 0 16 0,-1-1-39 0,2 0 26 16,2 0 1-16,18-10 0 0,-13 3-28 15,0 0 16-15,-1 0 6 0,-1 0-25 0,-2-3 19 16,1-2-11-16,-5 4 1 0,1-1 13 15,2-3-6-15,-7 5-25 0,1-1 22 0,-2 3 22 16,-4 1-18-16,1-1 7 0,1 1 4 0,-2 1-23 16,0 3-6-16,0 0 11 0,0 0 5 0,0 0-27 15,-12-8 31-15,6 8 5 0,3 0 0 0,0 0-29 16,-2 2 34-16,3 0-4 0,-2 1 6 16,2 0-8-16,-1 2-2 0,2-1 5 15,-1 0-2-15,2 0-17 0,0 1 22 0,2 2-10 16,-1-1 4-16,2-2-10 0,-3-4 13 0,11 16 1 15,-3-8-3-15,3 1-11 0,2-1 28 16,0-5-11-16,2 1 10 0,3-2-41 0,-12-2 18 16,8 0 8-16,3 0 20 0,2 0-7 0,18-12 9 15,-16 7-30-15,-1-1 22 0,1 0-32 0,-2 0 13 16,-1-4 0-16,-3-1 17 0,-2 0-15 16,0 1-17-16,-2-2 20 0,-3 0 1 0,-3 0 10 15,-3 0-16-15,-2 2 9 0,0 10-2 16,0-14-29-16,0 1 31 0,-14-17 3 15,8 14-4-15,-3 4 11 0,-1-1 7 0,5 0-15 16,0 5 16-16,-7-1 15 0,7 2-35 0,1-1 15 16,0 3 2-16,3 1 3 0,-3 1 8 0,3 1-17 15,-2-1-5-15,2 1 2 0,0 0 1 16,-2 1 3-16,3 1 2 0,0 0-10 0,0 0-2 16,0 0 8-16,0 0-25 0,-2 11 27 0,0-6-3 15,1 1 5-15,2 2-5 0,2 11-4 16,-3-10 20-16,0 3-11 0,8 18-9 0,-6-13 13 15,1 0-11-15,2 0 18 0,-3 2-14 16,5-5 15-16,-3 3-6 0,2-1-14 0,0 0 14 16,-2 0-14-16,4-3-1 0,-4-2-2 0,1-5 2 15,2 3 9-15,-1 1-6 0,-1-3-3 16,1-4-20-16,-3 2 10 0,6-2 4 0,-3 1 7 16,-2-3-10-16,3 2 0 0,-1-2-9 0,9 6-7 15,-2-6-5-15,-3 0-19 0,-1-1-5 16,-9 0-23-16,14 0 6 0,0 0-102 0,0 0-65 15,14-11-117-15,-12 5 1 0,-2 3 12 0,-3 0 16 16</inkml:trace>
  <inkml:trace contextRef="#ctx0" brushRef="#br0" timeOffset="-96900.13">6635 11021 560 0,'0'-3'172'0,"3"3"1"15,3-4-53-15,11-2-9 0,5-1 3 16,1-1 3-16,2 1-23 0,1 2-14 0,2-4-3 16,0 5-10-16,0-2-14 0,2 2 2 0,-2-2-9 15,1 2-25-15,-1 0-36 0,-3 3 5 16,-1 1-111-16,-9-4-78 0,-2 2-147 0,-4 1 17 15,0 1-37-15</inkml:trace>
  <inkml:trace contextRef="#ctx0" brushRef="#br0" timeOffset="-96166.04">9627 11113 265 0,'-13'9'129'0,"0"0"-23"0,2 2 1 16,-1 3-12-16,2-2-14 0,6 5 34 15,-3 0-49-15,4-1 21 0,2 1-5 0,1-9-1 16,0 4 4-16,0 1-26 0,15 17-38 16,-6-17 6-16,1-1 35 0,8-2-11 0,-5-1 10 15,6-7-7-15,0 4-18 0,-2-5 9 0,2 0-17 16,-9-1 3-16,5 0 19 0,1 0 1 15,16-12-7-15,-18 5-13 0,0 0 16 0,-5-4-14 16,1 1 19-16,-6-2-9 0,-2 4-5 16,-2 8-12-16,0-10-1 0,0 0 6 0,0-3-9 15,-16-14-5-15,12 13 18 0,-6-1-37 16,1 4 22-16,-5 2-5 0,5 1-26 0,2 3-12 16,0 2 0-16,3 1-79 0,-2 1-21 15,2-2-30-15,1 2-46 0,2 1-128 0,1 0-8 16,0 0 19-16,-3 1 4 0</inkml:trace>
  <inkml:trace contextRef="#ctx0" brushRef="#br0" timeOffset="-95943.73">10017 11277 296 0,'2'5'169'0,"1"-1"2"0,-2 2-31 16,-1 0-5-16,2-3-15 0,0 4-13 0,-2-1-11 15,2-5-28-15,-1 3-5 0,-1 2 31 16,0-4-1-16,2 1-9 0,-2 0-13 0,0-1-8 16,0 2-15-16,0-3-9 0,0 0-3 15,0-1-57-15,0 0-2 0,0 0 2 0,-4-1-97 16,3 1-39-16,-1-5-100 0,1 5-78 16,0-5 12-16,1 1 0 0</inkml:trace>
  <inkml:trace contextRef="#ctx0" brushRef="#br0" timeOffset="-95563.19">10260 11180 318 0,'-10'10'133'0,"4"3"-21"0,0-2 1 15,-2-3-4-15,3 5-6 0,4 3 9 16,-1-3-64-16,0-4-3 0,2-9 21 0,0 12-1 16,0-1-20-16,19 12-4 0,-10-12-4 0,0 0 14 15,5-4-3-15,0 1-33 0,0 0 32 0,-3-8-2 16,2 3-30-16,-1-2 18 0,3 3 14 16,-5-4 2-16,1 0-5 0,4 0-30 0,13-11 51 15,-13 6-13-15,-4 0 2 0,-2 1 15 0,2-8-19 16,-7 7 5-16,3-10-14 0,-5 5 8 15,2-2-7-15,-4 12-1 0,0-8-14 16,0-5-4-16,-18-9 8 0,10 9-9 0,-6 2-11 16,4 2 4-16,-3-1 2 0,3 4-3 0,-3-2-6 15,2 5-10-15,6-2-30 0,-2 5-26 16,0-5 5-16,5 3-67 0,-3 2-28 0,0 0-53 16,4-1-170-16,-3 1 25 0,4 0-2 0,-1-1 1 15</inkml:trace>
  <inkml:trace contextRef="#ctx0" brushRef="#br0" timeOffset="-94781.04">10932 11075 267 0,'1'-3'208'0,"-2"0"-47"0,-1 2-8 0,0 0-71 16,0 1-16-16,-2-3 8 0,-3 0-16 0,2 3-6 16,0-1-10-16,-3 1 35 0,2-1-10 15,0 1-9-15,-2-2 18 0,1 2-35 0,-1 0 3 16,1-1-19-16,1 1-1 0,6 0 0 16,-7 0 1-16,7 0-11 0,-10 0 29 0,1 0-36 15,9 0 17-15,-8 0-2 0,2 0-15 0,6 0 14 16,-9 0-6-16,9 0-34 0,-6 0 35 15,6 0-10-15,-12 11-28 0,6-9 44 16,2 3-1-16,4-3-18 0,-2 4-5 0,-1-2 39 16,2 3-21-16,-1-3-9 0,0 2-15 0,2 1 4 15,0-1 24-15,0-6-12 0,0 7-11 0,0 5 22 16,0 1 4-16,0-1-38 0,0 0 8 16,0 1 6-16,10 16 24 0,-7-21-6 0,-2 1-17 15,-1-1 24-15,4-4-12 0,-4 3 9 0,2-4-37 16,-2 2 38-16,0-3 10 0,1 4-19 15,1-4 10-15,-1 2-29 0,-1-1-7 0,3-2 34 16,-2 0-8-16,0 0-15 0,2-1 33 16,-2 0-17-16,4-1-4 0,-3 0-6 0,5 0 8 15,-3-2-36-15,-4 3 36 0,21-7-27 0,-10 2 28 16,-1 3 3-16,5-4-18 0,-7 4 17 16,8-5-5-16,-4 7 5 0,0 0-17 0,-4 0-6 15,3 0 12-15,-5 0-3 0,-6 0 2 0,0 0-9 16,8 0 13-16,-1 0-35 0,5 12 28 15,-7-10 23-15,2 1-18 0,4 5-10 0,-2 4-20 16,-2-6 32-16,-3 0-2 0,2 2-9 16,-3-2-2-16,-1-1 13 0,4 2-7 0,-4-2-15 15,-1 2 24-15,0-2-2 0,-1 2-2 16,0-1 10-16,0-6-9 0,0 12-9 0,-12 13 9 16,6-14-22-16,-1 1 16 0,-2-2 17 15,-3 2-1-15,2-3-10 0,-2 0 9 0,-3-1 10 16,1-1-10-16,-3-2 13 0,6 0 13 15,-6-1-11-15,1 2-6 0,-2-3 5 0,3 1-3 16,-4-2 5-16,7-1-7 0,-6 3-8 16,6-3 4-16,2-1-2 0,0 2 0 0,5-2-12 15,0 0 7-15,-3 0-2 0,4 0 1 0,3 0-9 16,-3 0-5-16,3 1-18 0,-2-1 1 0,3 0-18 16,0 0-2-16,0 0-20 0,0 0-23 0,0 0 8 15,-4 0-80-15,6 0-24 0,0 0-140 16,2 0 23-16,1-1-85 0,-1-1 10 0,2 1-13 15</inkml:trace>
  <inkml:trace contextRef="#ctx0" brushRef="#br0" timeOffset="-94532.28">11319 11390 354 0,'8'-1'252'0,"-4"2"-42"16,0-1-6-16,-1 0-25 0,1 0-13 15,1 0-15-15,-1 0-21 0,2 3-10 0,-3-3-14 16,0 0-7-16,2 0-15 0,-3 0-12 16,-2 0-8-16,0 0 0 0,0 0-28 0,7 0-46 15,-7 0-49-15,0 0 4 0,0 0-311 0,12 0 42 16,-14-3 24-16,-2-1 17 0,-7-6-27 15</inkml:trace>
  <inkml:trace contextRef="#ctx0" brushRef="#br0" timeOffset="-90884.32">4513 12988 436 0,'0'0'187'0,"0"0"-48"16,0 0 23-16,0 0-64 0,0 0 26 16,0 0-35-16,0-27 10 0,21 22-15 15,0 0-7-15,1 0 8 0,7 0-22 0,-3 0-15 16,6-1-33-16,2 1 5 0,-5 2 12 0,0-1 15 16,4 1-23-16,0 0 4 0,-4-1 20 15,-1 1-19-15,1 0-4 0,-3 2-28 0,-3 1-46 16,-15 0 12-16,3 0 1 0,1 0-48 15,-1 0-12-15,-2 0-42 0,-1 0-47 0,-8 0-161 16,0 0 25-16,0 0-3 0</inkml:trace>
  <inkml:trace contextRef="#ctx0" brushRef="#br0" timeOffset="-90632.18">4822 12923 395 0,'-3'0'189'0,"0"0"-50"0,0 0-7 16,-1 2-23-16,2 2 9 0,2 1 8 16,-1 0-8-16,0 3-9 0,1 14-9 0,-1 1-18 15,1-11 10-15,0 8-11 0,0 3-3 0,18 24-10 16,-15-15 10-16,2-2-8 0,-1 0-8 16,4-3-11-16,-2-1 2 0,0-2-27 0,-3-4 10 15,4 3 6-15,-2-4-5 0,-1-3-26 0,-2-3-17 16,0-4-26-16,0 0-45 0,-2-1 6 15,3-4-129-15,-3-4-151 0,0 0-1 0,0 0 44 16,0 0-14-16,7 12-1 0</inkml:trace>
  <inkml:trace contextRef="#ctx0" brushRef="#br0" timeOffset="-89971.19">5093 13236 269 0,'2'0'153'0,"2"1"-84"0,1-1 11 0,0 0-5 16,2 0-10-16,-3-3-6 0,3 3-16 15,12-4 20-15,-2-1-6 0,-9-2-7 0,0 2-3 16,3-3-8-16,0-1 3 0,-4 2-5 16,0 1 2-16,-3-1-5 0,-3-1-4 0,2 4-3 15,-3-3-2-15,0 7-12 0,0 0-1 0,0-7-1 16,0 7 0-16,-10-16-3 0,5 12 0 15,1 2-13-15,-10-4 1 0,6 2 25 0,0 1-14 16,-1 2 21-16,9 1 14 0,-8 0-5 16,1 0-3-16,7 0-32 0,-27 16 19 0,20-4-21 15,-3-1-6-15,4 0 2 0,0 1 23 0,2 1-19 16,4-4-2-16,0-9 0 0,0 10 0 0,0 2 0 16,13 9 1-16,-4-8 16 0,2-3 3 15,2-2 6-15,1 0-2 0,3 0-3 0,-1-3-2 16,5 2-48-16,-1-3 3 0,-1-4 3 15,3 0 3-15,-12 0 22 0,6 0 14 0,22-12-3 16,-16 7 1-16,-3-2 17 0,1-1-12 0,1 0 17 16,-6-2-39-16,0-2 32 0,-4 0 6 0,0-3 1 15,-3 1-29-15,-3-1 21 0,-1-2-2 16,-3 4 16-16,-1 13-34 0,0-11 36 0,0-1-17 16,-10-12 15-16,0 12-22 0,1 4-11 15,1-2 23-15,-3 3-18 0,2 2-19 0,2 3 33 16,1-1-38-16,6 3 21 0,0 0-38 0,-10 0 26 15,10 0 10-15,-5 0-7 0,-4 10-10 0,7-4-3 16,4 0 9-16,-2-1 27 0,0 2-29 16,2-2-28-16,5 12 39 0,0-5-24 0,1 5 13 15,1-5 0-15,2 1 13 0,0-1-10 16,-1 4-4-16,1-4 3 0,1-2 13 0,-1 2-12 16,3 0-18-16,-3 1 22 0,-2-1 6 15,2-3-28-15,-3-2 47 0,-5-1-27 0,1 1 8 16,-1-2-1-16,0 2-11 0,-3-2-2 0,2 0 11 15,-2-5-3-15,0 0-21 0,0 7 36 16,-10 17-15-16,2-16-27 0,0 3 17 0,-4-3-29 16,-2 1 3-16,2-3-57 0,-1 0-30 15,2-3-40-15,1 2-107 0,1-3 17 0,4-2 12 16</inkml:trace>
  <inkml:trace contextRef="#ctx0" brushRef="#br0" timeOffset="-89521.35">5629 12958 500 0,'-1'-4'259'0,"0"-1"-36"0,1 0-27 16,0 0-22-16,-1 3-10 0,-1-3-21 0,1 2-7 15,2-1-26-15,-1 2-8 0,-2 1-27 16,2 0 1-16,0 0-14 0,0 1 1 0,0 1 3 16,0 1-28-16,1 2 10 0,2-1 1 15,-2 1-10-15,3 13 7 0,0 0-2 0,-3-2-9 16,5 4 2-16,-4 1 12 0,4 1-17 0,-4-1-3 15,1 1-5-15,-1-1 0 0,0-2 8 0,0 1-11 16,-1-1-10-16,2-1 12 0,0 0-6 16,-1-5-6-16,0-2 12 0,-2 0-2 0,2-1-6 15,1-1-5-15,-3-3 5 0,2 2-12 16,7 7 7-16,-8-7-10 0,1-2-7 0,0 2-8 16,1-3-20-16,1 0 6 0,0-2-29 0,-2-2-33 15,2 0-5-15,-1 0-13 0,-3 0 10 0,0 0-71 16,8 0-14-16,14-9-67 0,-6 1-116 15,0 0 52-15,1 0-4 0,1-2 4 0</inkml:trace>
  <inkml:trace contextRef="#ctx0" brushRef="#br0" timeOffset="-89334.19">5730 13118 599 0,'-2'0'168'0,"1"-3"-14"0,2 2-18 0,0-1 5 16,2-1-27-16,1 2-36 0,2-3-13 15,9-1-6-15,0 0-92 0,2 0-85 0,0-2-123 16,-2 0-62-16,-3-3-10 0</inkml:trace>
  <inkml:trace contextRef="#ctx0" brushRef="#br0" timeOffset="-88704.4">6846 12876 275 0,'-7'-2'152'0,"0"2"-45"0,0-2-13 16,-1 2 10-16,4 0-2 0,-2 2-13 0,2 0-10 16,-2 1-9-16,2 0-10 0,-2 1 3 0,0 8-23 15,1 0-5-15,4-2-2 0,-2-3 9 16,3-7-6-16,0 7-34 0,13 13 0 0,-4-11 24 15,4-1 12-15,2 1-15 0,2 1 5 0,1-5-10 16,1 0-18-16,1-1 16 0,-2 1-22 16,0 0 0-16,-1 0 3 0,-1 0 14 15,0 0 2-15,-5-1 2 0,-1 0-6 0,-2-1-7 16,-2 1 16-16,-2 0 4 0,0 0-35 16,-1 2 4-16,-2-2 27 0,-1 1-21 0,0 0-1 15,0 1 11-15,0-6-13 0,0 11 50 0,-8 8-46 16,-2-8 29-16,4 0-2 0,-2-1-28 15,-1 0 31-15,-1-1 15 0,1-4-49 0,-3 3 8 16,2-1 11-16,0-5 5 0,-3 5-13 16,2-5 13-16,11-2-10 0,-9 0-41 0,0 0 3 15,1 0 2-15,8 0-64 0,-9 0-1 16,-11-14-80-16,12 5 14 0,3-1 14 0,2 0-174 16</inkml:trace>
  <inkml:trace contextRef="#ctx0" brushRef="#br0" timeOffset="-88404.22">7125 12762 726 0,'0'-3'198'0,"0"1"-9"0,3 2-56 16,-3 0-16-16,2 0 6 0,0 2-5 0,-1 2-4 15,5 11-14-15,-3-4-8 0,2 5-7 16,-1 2-1-16,-2 2-12 0,5 1-16 16,-1 2-5-16,-3-2 6 0,2-1-10 0,1 2-2 15,-2-1-6-15,0 1-1 0,0-1-3 0,0-2-19 16,-1 1 9-16,1-2-8 0,0-2-25 16,1 1-26-16,-4-6-23 0,3-1-11 0,3 3 7 15,-2-4-59-15,2-1-45 0,0-4-23 16,-2-1-93-16,-5-3-72 0,11 0 20 0,3 0 52 15,22-12-30-15</inkml:trace>
  <inkml:trace contextRef="#ctx0" brushRef="#br0" timeOffset="-87431.09">7507 13031 241 0,'-2'-5'157'16,"-3"3"-21"-16,-7-4 21 0,-1-1-61 15,3 5-3-15,-1-1-6 0,0 3 18 0,2-2-13 16,9 2-38-16,-10 0 14 0,-11 10 16 15,13-3-21-15,-1 3-10 0,2-1 18 0,1-2-12 16,4 1-21-16,0-1-35 0,2-1 29 0,0-6 14 16,0 7-27-16,0-7-34 0,14 22 1 0,-6-13 17 15,-3-4-12-15,3-2 8 0,-2 1 12 16,3-3-10-16,-3-1-22 0,2 0 2 0,-1 2-31 16,-7-2 5-16,7 0 39 0,0 0-1 0,4 0 2 15,8-14 4-15,-8 11 9 0,-3-2 0 16,-1 3-2-16,-2 2 4 0,0-1-11 0,-1 1-14 15,-4 0 30-15,0 0-17 0,0 0-5 0,6 0 14 16,-6 0-23-16,8 0 2 0,-8 0-24 16,12 10 6-16,-7-7 64 0,-3 0-40 0,3-1 10 15,-2-1 13-15,2 2-24 0,1-3 9 16,-2 1 0-16,-4-1-1 0,8 0 1 0,-1 0-1 16,1 0 9-16,4 0-3 0,2 0 15 0,5-13-8 15,-4 4-8-15,-4 1 1 0,-5 0-2 16,7-1-4-16,-6-3-6 0,0-1 2 0,-1 0-1 15,-3-2 24-15,-1 5-5 0,-2-2-8 0,0 12-8 16,0-12 42-16,0-2 4 0,0-1-3 0,-15-18 13 16,11 18 15-16,-4 0-12 0,2-2-2 15,-4 2 19-15,2 0 2 0,-2-1-19 16,2 7 5-16,2 2 11 0,1 1-16 0,1 2-14 0,0 0-9 16,1 2 1-16,1 2 3 0,2 0-10 15,0 0-8-15,0 0 12 0,-3 11-15 0,4-6 7 16,3 14 4-16,3-2-4 0,-2 2-7 15,3 1 12-15,-1 0-10 0,2 1-3 0,0 0-1 16,-1-3 4-16,2 1-19 0,-1-1 11 0,1-3 1 16,0-2-5-16,-1-3 3 0,-5-1 0 15,3-3 4-15,0 0-8 0,-2-4-9 0,1-1 11 16,-6-1 1-16,0 0-8 0,7 0 0 0,-1 0-7 16,15-15 0-16,-8 5-1 0,-2 1-8 15,0 1 16-15,-3 0-8 0,4-1-2 0,-4 3 18 16,-3-1-12-16,0 4-3 0,-3 0 1 0,2-2 6 15,-1 4-1-15,-1 0-6 0,0-2-13 16,-2 3 20-16,0 0-10 0,0 0 9 0,0 0-17 16,7 0 2-16,-7 0 19 0,12 11-4 0,-10-9-17 15,3 2 10-15,-2-1-7 0,1 0 6 16,1 0-19-16,0 0 20 0,1-1 0 0,6 4 8 16,-3-1-11-16,0-3 4 0,-3 0-24 0,-1-2 6 15,3 0 2-15,-8 0 15 0,0 0-1 16,5 0-25-16,-5 0 28 0,18-9-1 0,-15 6-7 15,2 0 0-15,-1-1-3 0,0 0 28 0,0-1-20 16,-1 2 7-16,1-2-1 0,-1 0 2 16,-1 0-3-16,-1 1-4 0,0-1 6 0,2 2-2 15,-3 0-16-15,0 0 14 0,2 0-2 0,0 1 8 16,-2 1-10-16,1-1-16 0,0 2 30 16,2-3-3-16,-3 3-19 0,0 0 13 0,0 0 0 15,0 0 9-15,8 0-29 0,-8 0 7 0,10 0 24 16,14 14-26-16,-15-8 21 0,4 3 13 15,-3-1 4-15,-1 1-31 0,-2 0 16 0,1 1-18 16,2 3 10-16,-3-2 8 0,0 1 3 16,-2-4 12-16,-2 2-40 0,1-3 28 0,-1-2 2 15,-2 2-14-15,-1-3 14 0,0 0-4 16,0-4-21-16,0 0-24 0,0 0-24 0,0 7 4 0,-13 5-115 16,-4-5-137-16,4-5 23 0,-6-2 19 15,10 0 15-15,-10 0-115 0</inkml:trace>
  <inkml:trace contextRef="#ctx0" brushRef="#br0" timeOffset="-87241.53">7562 12884 247 0,'17'-5'-16'0</inkml:trace>
  <inkml:trace contextRef="#ctx0" brushRef="#br0" timeOffset="-86853.28">8215 12684 356 0,'2'-1'250'0,"-1"0"-37"0,0 1-42 0,1-2-23 0,-1 2-20 15,2 0-16-15,-2 2-4 0,2 0-14 16,0 2-7-16,0-2 4 0,-1 4-4 0,1-2-3 16,3 10 3-16,-1 2-9 0,0-2-7 15,2 4 4-15,0-1-4 0,-4 0-7 0,2 3-12 16,-2-1 9-16,-2 3-5 0,2 1-8 0,4 0 1 16,-6-1-10-16,3 2 9 0,0-5-10 15,3 1-5-15,-4 1-5 0,-2-1-3 16,4-1-7-16,1 0 0 0,-2-4 2 0,-1-4-12 15,0 0-27-15,3 3-26 0,-3-6-12 0,1-4-4 16,0 3-27-16,3-4 7 0,-2-1-104 16,-5-2-79-16,0 0-120 0,0 0 25 0,26-12 9 15,-16 4 59-15,3-8-14 0</inkml:trace>
  <inkml:trace contextRef="#ctx0" brushRef="#br0" timeOffset="-86511.21">8268 12928 334 0,'1'-1'176'0,"3"-1"-21"0,8-6-41 0,-1 3-17 16,4 1-24-16,3-3 18 0,0-1-22 15,3 3-31-15,-4 1 14 0,1 0 12 0,2 0 12 16,-5 4-25-16,-2-2 21 0,-4 2-8 0,0 0-3 15,-9 0-15-15,8 0 19 0,-2 0-6 16,-6 0-12-16,9 0-6 0,-3 0 15 0,-6 0-16 16,10 0 2-16,9 15 1 0,-10-8 10 0,2 2-6 15,-5-2 3-15,0 1-3 0,1-3-10 16,0 9 4-16,-3-6-8 0,0-1-7 0,0 1-13 16,-1-2 14-16,0 1-14 0,0-2 15 0,1 0-3 15,-3 0-7-15,1-2-26 0,1 1-12 16,0 1-19-16,-2-3 4 0,1 3-109 0,1-5-68 15,-2 3-161-15,-1-3 17 0,0-1 25 0,2-1 11 16,-2-1 8-16</inkml:trace>
  <inkml:trace contextRef="#ctx0" brushRef="#br0" timeOffset="-86254.23">8621 12734 283 0,'-5'-1'201'0,"2"-1"7"16,0 2-48-16,0 3-12 0,0-1-26 16,2-1-35-16,-1 1 23 0,2 0-16 0,0 1-29 15,0-1 19-15,0-2 12 0,2 2-8 0,-1 1-3 16,-1-3 13-16,0 1-18 0,3-2-2 0,-3 0-16 16,1-1 12-16,0 0-14 0,-1-1 3 0,0-1-17 15,0 2-8-15,0-1-21 0,0-1-7 16,0 3-64-16,0-4-20 0,0 4 6 0,0 0-84 15,0-2-41-15,0 2-89 0,1 0-52 16,2 1 4-16,0-2 6 0,1 5 29 0</inkml:trace>
  <inkml:trace contextRef="#ctx0" brushRef="#br0" timeOffset="-85865.31">8955 12787 275 0,'0'-1'235'0,"-1"-1"-54"0,0 0-33 0,-1 2-14 15,0 0-3-15,0-2-38 0,-2 2 3 16,-1 2-23-16,-1-2 22 0,-1 0-37 0,1 2 4 16,-8 3 10-16,-1 2 0 0,0 2-14 15,1-1-7-15,-2 2 9 0,4 1-36 0,2 2 19 16,-1 1-13-16,6-1 21 0,-2 0-21 15,3 0 5-15,3-3-13 0,1 1 12 0,0-11-14 16,0 9 6-16,13 17 3 0,-3-14-6 16,1 0-30-16,2-4 1 0,0 1 8 0,7-3 18 15,3 0-1-15,-6-3-6 0,6-1-3 16,-2-2-1-16,0 2-2 0,-3-2 10 0,-1 0 14 16,-7 0 0-16,-1 0-5 0,2 0 5 0,-1 0 11 15,6-12-7-15,-12 10-15 0,4 0 11 0,-3-1 0 16,-1-1-7-16,3 3-18 0,-5-1-21 15,2-1-20-15,1 1-39 0,0 0 8 0,-2-1-132 16,1 1 15-16,-2 0 17 0,2-1-197 16,-1 1 26-16,-3-1-24 0,0 0 15 0</inkml:trace>
  <inkml:trace contextRef="#ctx0" brushRef="#br0" timeOffset="-85137.88">9908 12793 222 0,'-1'-2'246'0,"-1"3"-63"0,1 0 17 15,0 2-34-15,-1-1-3 0,0 1-22 16,1 0-5-16,-2 1-24 0,3 1 7 0,-1-2-23 16,1 2 3-16,0-1-11 0,0-1-18 0,0 2 4 15,0-3-3-15,0 2-19 0,0-4 11 16,0 0-7-16,0 0-6 0,0 0 7 0,0 0-14 16,0 7-4-16,0-7-20 0,0 0 12 15,0 0-30-15,0 0-34 0,4 9-15 0,-3-9 6 16,-1-1-90-16,0 1-56 0,2-1-21 0,-2 1-127 15,3 0 23-15,-2 1 22 0,1-1 5 16,-1 1-25-16</inkml:trace>
  <inkml:trace contextRef="#ctx0" brushRef="#br0" timeOffset="-84915.36">9909 13093 217 0,'-1'8'169'15,"0"2"-15"-15,-2-3 25 0,3 0-53 0,0-2 1 16,0 2-6-16,0-7 28 0,0 0-33 0,0 10-6 16,0-4-13-16,0 0-5 0,0-6-29 15,0 9 9-15,0-2 4 0,0-7-27 0,0 6 21 16,0 2-34-16,0-8-1 0,0 5-14 16,0-5-7-16,0 0-62 0,0 7 5 0,0-7-59 15,0 0-40-15,0 0-126 0,-6 4 19 0,7-6 19 16,1-4-93-16,0 2 8 0</inkml:trace>
  <inkml:trace contextRef="#ctx0" brushRef="#br0" timeOffset="-84746.45">10220 13011 249 0,'2'0'196'0,"1"0"-64"15,0 0-25-15,-1 0 13 0,4 0-12 16,-2 1-13-16,0-1-89 0,2-1-93 0,10-4-137 16,-16 5-90-16</inkml:trace>
  <inkml:trace contextRef="#ctx0" brushRef="#br0" timeOffset="-83127.13">11221 12690 385 0,'0'0'196'16,"0"0"-3"-16,0 0-16 0,0 0-36 15,0 0 7-15,0 0-21 0,0 0-4 0,0 0-18 16,0 0 18-16,0 0-19 0,0 0-11 16,0 0 3-16,0 0-12 0,-13-24-2 15,10 24-9-15,3-2-6 0,0 2 0 0,-1 0-8 16,0 0-7-16,1 2-5 0,-4-4-3 0,4 2-16 15,0 0 13-15,-1 0-12 0,1 0-3 0,0 0 7 16,-1 0-14-16,1 0 8 0,1 0-16 16,-2 0 10-16,1 0-4 0,0-1 1 0,-3 1 5 15,3 0-11-15,0 0 9 0,3 0 5 16,-6 0-10-16,3-1-2 0,0 1-4 0,0 0 5 16,0-1-3-16,0 1 4 0,0 0-2 0,0 0-6 15,0 0 9-15,0 0-13 0,0-2 2 0,0 2 11 16,0 0-7-16,0 0-17 0,0 0 13 15,0-1 1-15,3 1-8 0,-3 0 5 16,-3 1 4-16,6-2-7 0,-3 1-7 0,-3 0 0 16,3 0 12-16,0 0-5 0,3-2 1 0,-6 2-6 15,3 0 6-15,0 0-11 0,0 0 20 0,0 0 1 16,0 0-19-16,0 0 9 0,0 0-3 16,0 2 2-16,0-2-5 0,0-2-2 15,0 4 0-15,0-2 10 0,0-2-1 0,0 2 3 16,0 0-15-16,0 0 17 0,0 0 0 0,0 0 5 15,0 0-20-15,0 0 4 0,0 0 0 0,0 0 7 16,0 0-1-16,0 0 4 0,0 0-8 16,0-1 11-16,0 1-19 0,0 0 6 0,0-1-4 15,0 2 4-15,0-2 2 0,0 2-1 16,0-1 1-16,0 0 9 0,0 0 2 0,0 0-10 16,0 0-2-16,0-1 12 0,3 1-20 15,-2 0 9-15,-1 0 10 0,1 0-12 0,-1 0-7 16,0 0 7-16,0 0 6 0,-1 0-9 0,2 0 2 15,-1 0 1-15,-1 0-9 0,1 0 15 16,0 0 0-16,0 0-3 0,0 0 2 0,-1 0 1 16,1 0-10-16,1 0 4 0,-1 0-5 0,1 0 18 15,-1 0-14-15,0-3 5 0,0 6-3 16,0-6 5-16,0 3-9 0,0-2 6 0,1 1 5 16,2 1-10-16,-1-1 18 0,-2 0-13 15,0-1 7-15,2 2-12 0,-1-1 3 0,0-1-1 16,2 2-8-16,-2-1 6 0,2 1-8 0,-1 0 12 15,-1-1-6-15,3 1 8 0,0 0 8 0,1 0-7 16,3 0-9-16,-2 0 7 0,2 0 3 16,0-2-10-16,16 2 15 0,-2-3-1 0,-1 2-12 15,-1 0 0-15,1 1 3 0,2 0 2 16,3 0-5-16,-6-2 1 0,1 2 10 0,0 0 3 16,-2-1-2-16,3-1-3 0,-16 2 4 0,6 0-10 15,0 0-9-15,-1 0 15 0,1 0 0 16,-3 0 1-16,0 0-2 0,1 0-12 0,-4 0 18 15,2 0-11-15,-8 0 8 0,8 0-4 0,2 0-12 16,-4 0 16-16,-6 0-9 0,8 0 1 16,-2 0 15-16,-6 0 2 0,9 0-18 0,-9 0 13 15,5 0-12-15,-5 0-5 0,7 0 9 16,-7 0-5-16,0 0 13 0,15-7-7 0,-14 5-10 16,3 2-1-16,-2 0-6 0,-1 0 1 0,1 0-8 15,-2-1-10-15,0 1-26 0,0 0 8 16,0 0-29-16,0 0-10 0,0 0-21 0,0 0 10 15,0 0-85-15,0 0 3 0,0 0-104 0,-1 0-97 16,-1-2 47-16,-1 2 18 0,0 3 11 16</inkml:trace>
  <inkml:trace contextRef="#ctx0" brushRef="#br0" timeOffset="-82245.13">11421 12415 374 0,'0'-1'143'15,"0"-4"-21"-15,-1 3-17 0,2-1 3 16,-3 0-21-16,0 2-26 0,-1-2 2 0,3 0 14 16,0 1-17-16,0 0 23 0,-3 2-37 0,5 0 8 15,-4 0-9-15,5 2-32 0,-4-1 39 16,1 2 11-16,0 1-2 0,0-1-16 16,1 2-8-16,-1 1-3 0,0-1-9 0,0 2 13 15,3 0 5-15,-3-7-12 0,0 8 21 0,0-3-14 16,0 9-27-16,0 1 3 0,0 0 16 15,0 1 14-15,0 1 0 0,0-2-18 0,0-1-2 16,0-1 2-16,0-2 2 0,0 4 8 16,0-1-6-16,0 2 3 0,0-5-10 0,0-2-3 15,0 1 3-15,0 0-1 0,0-2-14 0,0 0 9 16,0 4 3-16,0 4-4 0,0-2-16 16,0-2 10-16,0-2 7 0,0 1-12 0,0-3 3 15,0 0 0-15,0 1 5 0,0-2-15 16,0 0 1-16,0-1 17 0,0 1-2 0,0 0 3 15,0 0-10-15,0 0 6 0,0-2-5 0,0 3 9 16,0 0-5-16,0-2 4 0,0 1-10 0,0 0 2 16,0 1-2-16,0-3-5 0,0 5 1 15,11 13-16-15,-9-13 13 0,1-3 8 0,-2 1-2 16,2-2-3-16,-1 1-8 0,0-1 6 0,0-1-12 16,2-1 24-16,-3 0-9 0,2 3 2 15,-1-3-4-15,0 0 17 0,0 2-25 0,0-1 3 16,1-2 2-16,-1 2 7 0,-1-1-9 0,3 0 9 15,0-1 2-15,-1 1-5 0,2 0-4 0,-1 0 4 16,9 3-15-16,-3-2 15 0,-2 0 4 16,-2-2-10-16,1-1-9 0,-1 0 15 0,1-1-8 15,-1 0 6-15,0-1-4 0,0 0 12 16,-6 0-13-16,5 0 17 0,3 0-19 0,0 0 14 16,4 0-15-16,1 0 8 0,3 0 6 0,16-9-2 15,-22 4-18-15,-1 3 5 0,5-3-4 16,0-4 2-16,-2 4-16 0,-5 0-4 0,-1 2-38 15,1-2 15-15,-4-1-32 0,1 4 8 16,-3-1-109-16,-1 0-85 0,0 3-67 0,0 0 25 16,0 0 18-16,0-10-19 0</inkml:trace>
  <inkml:trace contextRef="#ctx0" brushRef="#br0" timeOffset="-81672.04">12223 12593 530 0,'0'0'189'15,"-1"-2"-32"-15,1 2-3 0,1 0-18 0,0-2-15 16,2 1-30-16,2 1 19 0,1-2 11 16,2-1-30-16,10 0-6 0,5-1-28 0,-2 1 7 15,3-1 4-15,-3 1-15 0,1 1 11 0,4-4-9 16,4 3-5-16,-5 0-17 0,1-2 11 0,-5 4-8 15,3-5-20-15,-2 4 8 0,-1-1 8 16,3 1-8-16,-6-1-8 0,-8 0 12 0,1 3-2 16,-2-4-6-16,-1 4-17 0,-2 0 7 0,-2 0-1 15,1 0 2-15,-1-2-4 0,-1 2-25 16,-1 0-24-16,1-2-10 0,-3 1-33 0,1 1 8 16,-1 0-60-16,0 3-38 0,-4-3-49 15,2 0-134-15,-1 2 51 0,0-1-9 0,0 0 6 16</inkml:trace>
  <inkml:trace contextRef="#ctx0" brushRef="#br0" timeOffset="-81338.11">12408 12730 262 0,'-4'1'267'0,"3"4"-86"15,-1-4-6-15,0 0-19 0,2-1-12 16,2 1-8-16,0-1 13 0,2 0-27 0,1 0-13 16,4-1-15-16,9 0 4 0,-8 1-5 0,6 0-7 15,25-11-21-15,-13 9 6 0,-3-1 2 0,2 1-19 16,1-3 13-16,-2 3-8 0,2-1-11 16,-3 3 10-16,-3-2-13 0,0-2 4 0,-2 4 4 15,-7-1-12-15,-13 1 0 0,13 0-5 0,-4 0-12 16,-3 0 0-16,1 0 6 0,-7 0 2 15,5 0-10-15,-5 0-6 0,9 0 16 0,-9 0-5 16,7 0-2-16,-7 0-30 0,0 0-44 16,0 0-21-16,7 0-51 0,-1-5 11 0,-8 10-209 15,0-3-80-15,0-1 25 0,-5 1-19 16,2 0 21-16,-1 0 61 0</inkml:trace>
  <inkml:trace contextRef="#ctx0" brushRef="#br0" timeOffset="-61621.82">13945 12415 288 0,'0'0'57'0,"0"0"-1"15,0-14-6-15,0 14-2 0,0 0-13 16,0 0 26-16,0 0-9 0,-5-27 13 0,3 24 12 16,1 0-9-16,-1-1 14 0,-1 2 9 0,2-4-27 15,0 3 28-15,-2-2-12 0,0 3 21 16,2-4-11-16,-1 3-2 0,-1-2-36 0,0 0 45 15,2 3-9-15,-1-4-15 0,-1 2 13 0,2 0-21 16,-2 1 15-16,3 0-8 0,-4-3-4 16,3 4-17-16,0-2 3 0,0 2-4 15,1-1 1-15,-2 0-12 0,2 3-3 0,0 0-13 16,0 0 11-16,0 0-14 0,12-5-1 16,-8 5 0-16,1 3-3 0,1-3 12 0,9 8-20 15,2-2 9-15,-2 2-7 0,3 2 10 0,1 1-8 16,1 2 0-16,-2 2-15 0,1-3 17 0,2 4 0 15,-3-1 2-15,4 0-5 0,-2 2-7 16,-3-2 4-16,5-1 0 0,-3 3-3 0,-2-2 0 16,-2-1 2-16,3 3 5 0,-4-5-8 15,0 2 0-15,0-4-12 0,-4 2 8 0,-3-2-1 16,3-2 1-16,-4-2-3 0,-2-1 11 16,1 0 0-16,-2-1-12 0,1-3 12 0,-2 1-6 15,0 0-5-15,-1-1 3 0,-1-1-16 0,0 0-7 16,0 0-4-16,0 0-50 0,0 0-9 0,1-10-19 15,-1 6 11-15,0 1-78 0,0-4-50 16,0 1-145-16,-1 2 24 0,0-3 22 0,-1 0 15 16,2 7-36-16</inkml:trace>
  <inkml:trace contextRef="#ctx0" brushRef="#br0" timeOffset="-61246.27">14345 12206 277 0,'-5'2'108'0,"-12"6"-32"0,3 1-10 16,-2 5 21-16,-1-3-9 0,2 5-23 0,-1-1 11 15,0 2-5-15,0-1-6 0,1-1 27 0,1 3-8 16,-1-2-7-16,0 1-20 0,4 0-13 0,-2-2 3 16,-2 2 6-16,5-3-11 0,-2 0-16 15,-2-4-5-15,3 1 2 0,-2 0 16 0,5-3-8 16,3-4-2-16,1 1 24 0,-2-2-7 16,1 0-3-16,0-1-39 0,2 0 60 0,-2-2-8 15,4 0-22-15,-2 2-19 0,-2-2-19 0,4 0 16 16,1 0 1-16,0 0-13 0,0 0 4 0,0 0 0 15,0 0-39-15,0 0-34 0,-12-4-12 16,16 3-7-16,-3 0-94 0,2-2 15 0,1 0 11 16,-3 2-145-16</inkml:trace>
  <inkml:trace contextRef="#ctx0" brushRef="#br0" timeOffset="-60761.44">14523 12460 265 0,'2'-5'242'0,"-1"1"-21"0,2 1-28 0,-3 1-24 15,0-3-15-15,3 3-33 0,-2 0-4 0,0 0-2 16,-1-2-18-16,0 3-9 0,2 0-13 16,-1 1 5-16,-2 0-12 0,2 0-13 0,-1 1 14 15,0 2 4-15,0 1-2 0,0 0 4 0,2 3-8 16,-4 0-4-16,2 10-13 0,0-7-4 15,0 6-2-15,0 2 1 0,0-1-3 0,0 3-2 16,0 0-17-16,0 0 7 0,0 0 2 0,16 18 1 16,-14-20-7-16,3 0-4 0,1-1 0 15,-3-7-1-15,2-1-7 0,0 5 1 0,-1-3-9 16,-2-4 21-16,0-2-12 0,1-2-6 16,-3-1-14-16,2 1 15 0,0 0-6 0,-2-3-5 15,0 0-10-15,0 0-41 0,0-4-38 16,0 1-1-16,0 1 8 0,0-3-103 0,-1 0-66 15,0-3-151-15,-1 2 23 0,-3-10 27 16,0-2 38-16,1 2 12 0</inkml:trace>
  <inkml:trace contextRef="#ctx0" brushRef="#br0" timeOffset="-60197.58">13757 12051 431 0,'2'-3'39'0,"0"3"-6"16,-2-2 39-16,1 1-35 0,-1 0 30 16,1 0-6-16,0 1 4 0,1 0-6 0,0 0 28 15,1 0-20-15,0-2-13 0,2 4-4 16,0-2-7-16,1 0 3 0,-2 1-6 0,5-1-4 16,2 0 14-16,6 0-16 0,1 0 1 15,4 0 5-15,1 0-25 0,1 0 0 0,1 0 16 16,1 0 11-16,-1 0-15 0,1 0 4 0,2 0-14 15,26-7-4-15,-31 4-1 0,-13 3 2 16,6 0 0-16,-1 0-25 0,-2 0 0 16,-3 0 30-16,-1 0-37 0,-2 0 28 0,-7 0 4 15,8 0-29-15,-8 0-2 0,7 0 2 0,-7 0-85 16,0 0-15-16,6 0-151 0,-6 0-51 16,0 0-1-16,9 0 38 0</inkml:trace>
  <inkml:trace contextRef="#ctx0" brushRef="#br0" timeOffset="-59839.94">14808 12305 210 0,'0'0'173'0,"0"2"-22"0,2-1-24 0,0 1-24 15,3-2 7-15,-2 1-36 0,3 1-17 0,1-2 27 16,0 0 2-16,1 0-25 0,2 0 3 0,4 0-17 15,5 0 7-15,-1 0-22 0,1 0-8 16,-3 0-24-16,0 0 20 0,-2 0-1 0,1 0-4 16,0 0-4-16,-2 0-3 0,-1 0-70 15,-2 0-16-15,-2 0-29 0,-2 0-70 0,-6 0-116 16,9 0-20-16</inkml:trace>
  <inkml:trace contextRef="#ctx0" brushRef="#br0" timeOffset="-59486.33">15307 12179 360 0,'0'-4'213'15,"3"1"-32"-15,-3 3-66 0,3-3 26 16,0 2-5-16,0 0-31 0,1 2-24 0,2 0-6 16,-1 0 1-16,1 1-8 0,9 5-29 15,1-2 38-15,-3 2-32 0,-1 0-29 0,2 3 40 16,1-2 1-16,-1 2-28 0,1 0-23 0,-2 1-4 16,3 0 27-16,-5-3-6 0,3 4-16 15,-1-2 30-15,1 0-42 0,-3 0 19 0,1-3-14 16,-4 3 37-16,1-5-25 0,-4-1-23 0,0 1-13 15,0-4-3-15,-2 1-17 0,0 2 4 16,0-2 6-16,-2 1-75 0,2-3-20 0,-5-3-40 16,2 3-117-16,0 0-38 0,-1-2 12 15</inkml:trace>
  <inkml:trace contextRef="#ctx0" brushRef="#br0" timeOffset="-59210.4">15577 12160 259 0,'-2'-2'126'0,"-2"-1"-46"0,1 2 8 16,0 1-1-16,-3 0-20 0,2 1-10 0,-12 4-3 15,6 0-8-15,-2 2-5 0,-1 3-7 0,-2-1-3 16,2 4 40-16,2-1-8 0,-4 2-8 15,3-2-8-15,0 3 1 0,0 0 1 0,-1-1-34 16,1 1 21-16,1-1-14 0,1 1 17 0,-1 1-15 16,6-9 3-16,1 2-3 0,-5 3-33 15,4-1-54-15,4-2-4 0,1-3-32 0,-4-1-102 16,4-5-120-16,0 0 12 0</inkml:trace>
  <inkml:trace contextRef="#ctx0" brushRef="#br0" timeOffset="-58687.6">15791 12351 272 0,'3'-3'120'0,"10"-5"-3"16,2 2-19-16,-7 2 7 0,1-1-13 15,-3 2-12-15,4 3-8 0,-4-1-10 0,0 1-6 16,-6 0-21-16,0 0-6 0,11 0-29 0,-2 0 25 16,-9 0-11-16,14 11 1 0,-10-6 17 15,-3-2 12-15,2 4-18 0,-1-3 5 0,-1 1 5 16,-4 3-4-16,3-8-3 0,0 7-3 15,0 0-2-15,0 5-3 0,0 2-32 0,-13 13-12 16,4-12 2-16,0-3 23 0,-2 1 1 0,2-2-31 16,-4-3 4-16,2 3 39 0,1-1-9 0,-3-3 4 15,4-2 1-15,1 0-2 0,2 0 18 16,0-3-13-16,1 2 14 0,0-3-3 0,5 4-3 16,-3-4-1-16,0 0-3 0,-1 2-15 15,4-1 6-15,-1 0 0 0,0-1-2 0,1-1-1 16,0 0 6-16,0 0 0 0,0 0-2 0,12 6-17 15,-6-8 11-15,0 2-1 0,14-1 2 16,-10 1-5-16,6 0 12 0,2 0-19 0,0 0-1 16,3 0 1-16,-6 0 5 0,0 0-1 0,-3-6 1 15,-1 6 6-15,7-9-7 0,-18 9-1 16,0 0-42-16,7 0-28 0,-7 0-29 0,7 0-89 16,-7 0 15-16,0 0 12 0,13-10-160 0,-10 7-17 15</inkml:trace>
  <inkml:trace contextRef="#ctx0" brushRef="#br0" timeOffset="-58256.33">15399 12071 303 0,'-1'-3'171'0,"0"1"-22"0,0 0-32 0,1-1 7 15,1 0-2-15,3 0-21 0,-2 1-18 16,5-3-42-16,-2 5 18 0,13-8 21 0,-1 3-66 16,2 2 19-16,-4 1 10 0,-4 1-13 0,-11 1 10 15,12 0-24-15,-1 0 4 0,-2 0 29 0,0 0-23 16,1 0-32-16,5 0 3 0,0 0-65 15,-1 0-12-15,-3 0-19 0,0 0-84 0,5 10-103 16,-8-9 13-16,-2-1-99 0</inkml:trace>
  <inkml:trace contextRef="#ctx0" brushRef="#br0" timeOffset="-57930.82">16214 11821 262 0,'6'1'202'0,"12"3"-93"0,1 2 40 15,2 0-19-15,2 2-20 0,0 1-4 0,1 3-8 16,-1 1-37-16,0 2-5 0,1 1 24 15,-1 6-10-15,-2 0-15 0,-3 2 14 0,-3 0-3 16,-1 3-7-16,-2 2 0 0,-6 4-29 16,0-2-16-16,-4 7 35 0,-2-19-20 0,0 9-12 15,-12 37 21-15,1-27-7 0,-6-1 9 0,2 3 5 16,-8-2-33-16,-4 1-30 0,-1 2 1 16,-4 0-94-16,-5 1-53 0,-8-2-169 0,-3 4 30 15,-3-2-14-15,-3 1 7 0</inkml:trace>
  <inkml:trace contextRef="#ctx0" brushRef="#br0" timeOffset="-57387.3">13551 11868 374 0,'-22'19'150'0,"1"7"22"0,1-1-41 0,-1 5 1 15,4 2-49-15,-1 2 18 0,5 3-35 0,-1 4 31 16,8 1-36-16,2 2 11 0,4-24-26 16,0 14-10-16,16 46 19 0,-4-34 2 0,6 0-28 15,6 1 20-15,6-2-24 0,2 3 16 16,6-4-37-16,3 2 6 0,4-3-1 0,6 4-119 15,0-5-132-15,-1-1 22 0,0-4-134 0,-4-1 10 16,0-6 34-16</inkml:trace>
  <inkml:trace contextRef="#ctx0" brushRef="#br0" timeOffset="-56568.34">16944 12314 246 0,'0'0'228'16,"0"0"-40"-16,0 0-18 0,-16 0-38 15,16 0 10-15,0 0-32 0,0 0-10 0,8-1-30 16,13-5 5-16,-5 2-10 0,6 0 1 0,-2 2-30 15,6 1 3-15,2-4-18 0,-4 5 29 16,2-2 1-16,-3 2 4 0,0 0-21 0,-4 0-10 16,-13 0-9-16,3 0 13 0,2 0-16 15,-1 0-3-15,-2 0-8 0,-2 0-43 0,-6 0 3 16,10 0-39-16,-10 0-60 0,6 0-62 0,-6 0-130 16,0 0 0-16,7 0 9 0</inkml:trace>
  <inkml:trace contextRef="#ctx0" brushRef="#br0" timeOffset="-55845.7">17851 12580 353 0,'4'0'163'0,"0"1"4"0,1-2-18 0,-1 1-41 16,4-1-16-16,-1 1 2 0,9-6-21 0,0-1 22 15,-3-1-16-15,-1-3 31 0,4-1-24 16,-3-2-33-16,-3-1 11 0,2-1-2 0,-3-2 4 15,2-3-32-15,-4-1 26 0,-1-3-11 16,-1-1-4-16,0-1 11 0,0 1-22 0,-1 0 4 16,-1 0 10-16,1 3 1 0,-4 2-5 0,1 0-2 15,-1 11 2-15,0-4 3 0,0 2-1 0,0 0-4 16,0 1 4-16,0 3-13 0,0 0 0 16,0 3 2-16,0 5-14 0,0-8 9 0,0 8 0 15,-11-8-7-15,10 8-5 0,1 2 2 0,-2 3-4 16,0-1-15-16,1 3 15 0,0 11 3 15,1-9-21-15,0 6-1 0,13 17 7 0,-6-12 9 16,6 1 7-16,1 0-22 0,0-2 0 0,3-1 15 16,7-2-3-16,-6 0-7 0,3-3 10 15,0-1-7-15,5-1 7 0,-3-2-1 0,1-1-15 16,-2-4-1-16,-1-2-12 0,-10-2 6 16,4 0 14-16,17-12-18 0,-19 3 11 0,1-4-3 15,-1 0-6-15,-3-4 19 0,1 0 0 0,-2-3-10 16,-6 0-3-16,6-1 7 0,-5 4-5 0,-3-2 2 15,-1-2 12-15,0 2-16 0,0 5 2 16,2 1 5-16,-2 5-2 0,0 8 1 0,0-8 0 16,0 1-9-16,0 0 4 0,0 7 3 0,0-7-16 15,0 7 5-15,0-7 21 0,0 7-6 16,0 0 1-16,0 0-13 0,-3-11 6 0,2 11 2 16,1 3 8-16,0 0-19 0,-2 2 10 15,2 0 0-15,2 1 0 0,-2 1 8 0,6 11-10 16,-6-10-7-16,5 18 3 0,-1-10 13 0,1 2 4 15,1 1-3-15,0 0-25 0,1 0 7 0,-2 1-22 16,3-1-43-16,0-2 9 0,4 0-97 16,-3-5-73-16,0-1 21 0,4-5 16 15,-5 2-150-15,-1-2 18 0,2-3 11 0,-2-1 9 16</inkml:trace>
  <inkml:trace contextRef="#ctx0" brushRef="#br0" timeOffset="-55614.52">18717 12353 394 0,'1'-2'167'16,"0"2"11"-16,1 0-32 0,-1 0-3 0,-1 2 1 15,0 0-33-15,1-1-1 0,-1 5 0 0,-1 0-14 16,1 0-2-16,0 0-14 0,0 1 7 16,-1 2-7-16,1-1-13 0,0 4-21 0,0 3-7 15,0 0 0-15,0-3 3 0,0 2-6 16,0-4-9-16,0-2 13 0,0 0-21 0,0-1-1 15,0-7-28-15,0 9-53 0,0-2-14 0,0-7 8 16,0 7-88-16,0-7-110 0,0 0-82 16,2 11 48-16,0-13 27 0,-1-2-27 0</inkml:trace>
  <inkml:trace contextRef="#ctx0" brushRef="#br0" timeOffset="-55401.36">18874 12191 280 0,'0'-1'259'0,"-1"0"-66"16,1-1-32-16,1-1 3 0,-1 2-57 0,7 0 1 16,0-1-3-16,-1 2-16 0,12-3-27 0,-2 3-22 15,-3-1-52-15,6 0 9 0,-4 1 0 16,-9 0-125-16,3 0-91 0,0 0-108 0,1 0 14 15,-2 0-8-15</inkml:trace>
  <inkml:trace contextRef="#ctx0" brushRef="#br0" timeOffset="-54749.86">19248 12363 408 0,'0'0'219'15,"0"0"-63"-15,3-1-6 0,0-1-30 16,-1 0-18-16,5-1 1 0,5-4 0 0,4-1-17 16,-2-2-5-16,1 1-12 0,-1-2-10 15,2-2 6-15,-5-3-2 0,0 0-8 0,-2-2-14 16,1 3 5-16,-5-4-12 0,-2-2-7 0,-1 1 2 15,-2 10 11-15,0-3-12 0,0-3 7 0,0 0-1 16,0 3 8-16,0-2 4 0,-10-11-14 16,7 17-4-16,-1 1-17 0,1 2 5 0,3 0 2 15,-2 4-11-15,2 2 19 0,0 0-29 16,0 0 19-16,0 0-9 0,0 0 10 0,-7-7-23 16,6 7 12-16,-1 4 17 0,-1 0-10 0,1 0-8 15,0 3-9-15,1 0 8 0,1 1 5 0,-1 11-12 16,1-11 20-16,0 6-22 0,0 2 14 15,15 17-1-15,-9-17 0 0,4-1-3 0,1-3-1 16,0 0 5-16,1 0-8 0,8-4-12 16,-2-2 7-16,2-1-6 0,0-2 16 0,-1-3 7 15,-9 0-12-15,4 0-6 0,16-15-9 16,-10 6 8-16,-3-4-8 0,0-1 10 0,-4-1 9 16,-1 1-13-16,0-3-4 0,-1 2-5 0,-2-1 2 15,-3 0 8-15,0-3 13 0,-1 2-5 0,-1 2 3 16,-4 4-20-16,2-2 4 0,1 5-4 15,-3 8 14-15,0-6-3 0,0 0-17 0,0 6 18 16,0-8-11-16,0 8 23 0,0-7-5 16,0 7-20-16,0 0 15 0,0 0 9 0,-17-8-5 15,14 11-14-15,0-2 30 0,0 4-5 0,2 1-18 16,-6 7 2-16,2 2 1 0,0-1 11 16,3-4-6-16,2 2 15 0,0-12-12 0,0 13 2 15,0 4 0-15,0-1-4 0,14 19-4 0,-8-21 6 16,0 1-16-16,0-1-3 0,1-3-48 15,0 2 6-15,2 0-63 0,-4-6-98 0,2 0-142 16,0-2 19-16,-3-4 34 0,2 2 12 16,-1-2 3-16</inkml:trace>
  <inkml:trace contextRef="#ctx0" brushRef="#br0" timeOffset="-54391.29">19953 12141 309 0,'5'-2'119'0,"3"1"-17"16,-2 1-51-16,1 1-7 0,0-1-4 15,-2 2 39-15,2 0-10 0,-3-2-7 0,2 5-16 16,-2-3-13-16,-2 5-20 0,1-3 1 0,-2 2-4 16,-1-1 21-16,-1 0-2 0,1 2-4 15,0 1-3-15,-13 16-1 0,7-8-24 0,-2-4 8 16,-1 1 21-16,-1-3-27 0,5 1-1 15,-9-1 13-15,5-2 0 0,4-3-2 0,-1 2 7 16,2-2-3-16,-1-1-1 0,2 0 43 0,-1-3-38 16,0 2 15-16,2 1 15 0,2-1 12 15,-2-2-24-15,2-1 24 0,0 0-17 0,0 0-39 16,14 6 29-16,-5-6-1 0,12 0-5 16,-10 0 13-16,7 0-33 0,3 0 21 0,3 0-3 15,-1 0-8-15,1 0 6 0,-3 0-11 16,23-10-29-16,-21 8-1 0,-5 0-60 0,-5-1-44 15,-3 0-84-15,7-2-101 0,-8 1-1 0,0-1-18 16</inkml:trace>
  <inkml:trace contextRef="#ctx0" brushRef="#br0" timeOffset="-54096.98">20297 11651 241 0,'2'0'207'0,"2"3"-34"16,10 7-35-16,-1 1 32 0,5 7-27 0,-6-3-33 15,5 6 8-15,-1 0-20 0,1 5-4 16,-2 5-28-16,2 2-6 0,-4 2 16 0,1 1-27 15,-3 3 1-15,-5 2 10 0,-2 1-6 16,-4-19-6-16,0 10-14 0,-17 50-29 0,-1-37-42 16,-4 3 2-16,-8 5-55 0,-10-9-100 0,-3 3-115 15,-6-4 20-15,-6 2 16 0,0-4-41 16</inkml:trace>
  <inkml:trace contextRef="#ctx0" brushRef="#br0" timeOffset="-53569.2">17894 11838 334 0,'-20'17'153'0,"4"1"24"15,-3 7-11-15,6 3 1 0,0 4-62 0,4 1 9 16,4 1-25-16,1 1 10 0,1 5-14 0,3-21-20 16,12 42 19-16,1-20-14 0,3 2-18 15,6-4-8-15,3 2 12 0,3-2-17 0,2 1-56 16,2-3 1-16,7 1-153 0,-5-4-181 0,4-1 50 16,0-2 13-16,-4-5 10 0</inkml:trace>
  <inkml:trace contextRef="#ctx0" brushRef="#br0" timeOffset="-51907.63">14456 12957 241 0,'0'0'106'0,"0"0"-16"0,-14 0 26 16,14 0-15-16,0 0-13 0,0 0 10 0,0 0-31 16,0 0-7-16,0 0-7 0,0 0 25 15,13-23 12-15,5 21-31 0,3 0-1 0,2 1-2 16,4 1-37-16,-2-1 13 0,3-2 15 15,2 3-8-15,0-2 7 0,7 2 5 0,-4-1-17 16,3 0-9-16,-2 0-19 0,2-1 5 16,-1 1 2-16,2 0 5 0,0 0 1 0,-1-1 15 15,-2 2-22-15,5-3 2 0,0 3-4 0,-2-1 4 16,3 0-10-16,-2-2 8 0,2 3-25 16,-1-2 8-16,-1 1 13 0,0 1 5 0,-1-1-34 15,-1 1 21-15,1 0 12 0,0-3 7 16,0 1-43-16,3 0 12 0,-5 1-11 0,1-3 41 15,0 4-12-15,2-2 18 0,-2-2 6 0,0 3-22 16,-2-2-18-16,1 0 24 0,0 1 12 16,0 0-21-16,1-2-18 0,-1 4 15 0,-3-2 23 15,2 0-27-15,1 0-28 0,-1-1 36 0,2 1-8 16,-2 0 7-16,1 2 3 0,1-1 0 16,-2 0-17-16,2 0 14 0,2 1-11 0,-2-2-2 15,1 2 12-15,2-3 11 0,3 3 6 0,-4 0-31 16,-1 0 11-16,0-1-27 0,1 0-4 15,-2 1 24-15,3-2-11 0,-2-2-6 16,-2 3 42-16,3 1-7 0,-3 0-9 0,0-3-11 16,-2 2 21-16,-16 1-2 0,9 0-4 0,4 0 6 15,3 0 10-15,-2 0-11 0,1 0-12 0,-1 0-23 16,0 0 29-16,-1 0 2 0,3 0-36 16,2 0 4-16,-3 0 55 0,0 0-24 0,0 0-19 15,-2 0 2-15,1 0 10 0,-3 0 8 16,0 0 15-16,-1 0-45 0,1 0 32 0,-1 0-17 15,24-13 13-15,-25 10-28 0,-14 3 24 0,6 0 10 16,7 0-7-16,-1 0-12 0,1 0 16 16,2 0 3-16,-1 0-9 0,2 0 2 0,-1 0-1 15,1 0-12-15,30-14 14 0,-28 11 7 16,-3-1-10-16,5 3-5 0,-3-3-29 0,2 1 13 16,1 3 33-16,-1-5-6 0,-1 3-8 0,1 0 24 15,1 0-20-15,-1-1-5 0,-2 0-32 0,2 3 27 16,-1-1 15-16,0 0 5 0,-1-4-26 15,1 5 35-15,0-1-36 0,0-1 12 0,-5 2 11 16,2-2-41-16,6 1 7 0,-5-1 22 16,2 2 8-16,2 0-3 0,-4 0 7 0,4-2-1 15,-4 2-15-15,7-2 12 0,-5 2-7 0,2-1-6 16,-1 1 9-16,1-1-11 0,1-4 28 16,0 5-25-16,2 0 2 0,0 0-19 15,-1 0-5-15,3 0 12 0,-23 0 35 0,16 0 1 16,0 0-17-16,3 0-6 0,1 0-17 0,0 0-4 15,2 0 32-15,-3 0-32 0,2 0 48 0,1 0-11 16,-1 0 11-16,0 0-20 0,2 0-4 16,-1 0 8-16,1 0-1 0,-3 0-10 0,1 0 9 15,-3 0 13-15,5 0-37 0,-3 0 14 16,2 0 8-16,0 0-24 0,0 0 19 0,-2 0 19 16,0 0-13-16,1 0-20 0,-5 0 6 0,3 0-17 15,-4 0 14-15,2 0 22 0,-8-8-8 16,0 8 7-16,22-12 5 0,-27 12-17 0,1-2-12 15,-1 1 21-15,-4 0-25 0,-4 0 26 0,0-1 1 16,-2 2 3-16,-2-1 12 0,1 1-35 16,-2 0 33-16,0 0-8 0,0-1 9 0,-1-1-4 15,0 2-22-15,0 0 10 0,-4 0-40 16,0 0 56-16,0 0 3 0,0 0-46 0,7 0 17 16,-7 0-15-16,8 0 26 0,-8 0-38 0,0 0 38 15,5 0-49-15,-5 0 4 0,0 0-83 16,10 11-206-16,-11-8-12 0,-2-2 22 0,1-1 6 15</inkml:trace>
  <inkml:trace contextRef="#ctx0" brushRef="#br0" timeOffset="-49223.36">15561 13563 282 0,'0'0'166'16,"0"-14"-29"-16,0 14-35 0,0 0 21 0,0 0-21 15,20-27-14-15,-21 24-9 0,-1-1 10 0,1 1-7 16,0 1-20-16,0 0 16 0,-3-1-20 16,0 1-6-16,2 0-9 0,-4 1-6 0,2-1-1 15,-1 1-5-15,-1 0-13 0,-2 1 2 16,2 0 5-16,-3 0-7 0,-5 0-28 0,0 0 10 15,-4 0 29-15,3 0 3 0,-5 0-29 0,-17 12 13 16,18-8 16-16,1-3-5 0,-1 6-16 16,1-5 1-16,3 6 11 0,2-1-2 0,0-7-20 15,4 5-16-15,4-1 32 0,-2 1-3 0,3-2-28 16,0 2 32-16,1-1-5 0,1 1-16 16,1-2 30-16,1 2-10 0,0-5-7 0,0 0-15 15,14 21 24-15,-3-11-4 0,3-1-5 16,4 1-10-16,2-7 15 0,5 0-31 0,0 3 26 15,4-4-20-15,-4 4 7 0,2-4 10 16,1 3 0-16,0-3-4 0,-3 4-6 0,1-2 3 16,-3 0 9-16,2-1 7 0,-5 1-6 0,1-1-1 15,-2-2-4-15,-5 2-13 0,2 1-18 0,-1 1 36 16,-4-1-2-16,-2 2-8 0,-4 0 1 16,-1-3 10-16,-2 1-5 0,1-1-33 0,-3 4 38 15,0-2 16-15,0-5-14 0,0 10-20 16,-15 12 14-16,7-8-5 0,-3-2-1 0,-2-3 4 15,-4 2-5-15,0 0 2 0,0-3 4 0,-2 2-3 16,-1-2 6-16,-2-1 19 0,-3 1-10 0,3 0-8 16,-1-1 6-16,-2-2 6 0,3-2 8 15,1 3-4-15,-2-2-9 0,2-2 4 0,1-2 2 16,1 2-11-16,0 1 9 0,11-3 6 16,-1 0-6-16,-2 0 4 0,1 0-15 0,1 0 10 15,-6-10-5-15,9 7-15 0,2 2 16 0,-1-2-1 16,1 0 5-16,-2 2-7 0,5-3-2 15,0 2-11-15,-1 0 0 0,2-1-11 0,0 1-2 16,0-1-19-16,2 0-55 0,0 1 9 16,-2 0-64-16,6 0-11 0,-3 2-78 0,1 0-129 15,2 0 19-15,-2 0 16 0,3 0 7 0</inkml:trace>
  <inkml:trace contextRef="#ctx0" brushRef="#br0" timeOffset="-47937.62">16021 13968 388 0,'-1'-13'217'0,"-2"4"-37"16,-1-1 16-16,4 3-41 0,-2 2-9 0,2-2-25 15,0 2-6-15,0 5-17 0,0 0-33 16,0 0 14-16,0-5-15 0,0 5-4 0,0 0-3 16,6-10-8-16,-3 10-4 0,-1 3-3 0,2-1-7 15,1 3-15-15,0-3 1 0,7 13 2 16,-3-1 3-16,-3 1-17 0,3-1 10 0,2 2 12 15,0-1-11-15,1 0-8 0,0 1 3 0,-2-2-16 16,-1 2 12-16,-1-3 1 0,1-1 0 16,0 0 3-16,-3-1-1 0,1 0-7 0,0-4-6 15,-4-2-2-15,0-1 17 0,2 1-7 16,-2-2 4-16,-1-1-8 0,0-2-1 0,-2 0 4 16,0 0-8-16,0 0-14 0,0 0 11 15,5-15-2-15,-5 8 20 0,0-12-10 0,0 9-12 16,0-8 2-16,0-5 10 0,0-1-4 0,0-5-5 15,0-1-9-15,0-3 21 0,0 1-3 0,0-1 5 16,0-1-24-16,0 1 27 0,0 0 7 16,0-1-25-16,0 1 10 0,0-1 1 0,0 2 6 15,0-1 2-15,0 4-10 0,0-1 2 0,0 4-4 16,0 2-3-16,0 2 15 0,0 2-21 16,0 1 10-16,0 2-3 0,0 3 3 0,0-1 8 15,0 6-3-15,0-1-22 0,0 1 28 0,8-5-16 16,-8 10 0-16,0-3-13 0,0 2 16 15,2 0 6-15,0 1-10 0,-2 0 1 16,0 0-2-16,1 2 11 0,0-3-16 0,2 2-6 16,-3-1 15-16,0 1-6 0,1-2 12 15,2 1-15-15,-3 0 13 0,1 0-8 0,0 0 9 16,0-1-11-16,1 2 12 0,-1-1-6 0,2-1 3 16,-3 0 5-16,1 2-5 0,-1-1 12 15,1 0 1-15,-1 0-17 0,0 4 7 0,0 0 14 16,0 0-10-16,0-7-5 0,0 7-5 0,0 0 2 15,0-7-5-15,0 7 2 0,0-7 2 16,0 7 0-16,0 0 1 0,0-8-6 0,0 8 20 16,0 0-5-16,0-5-6 0,0 5 0 15,0 0-1-15,12-12 10 0,-11 12-15 0,0-4-4 16,1 4 7-16,0-3-1 0,1 1-2 0,2 0 1 16,-1 1 3-16,1-1 2 0,0-1-6 15,1 3 5-15,10-4 9 0,0 0-13 0,1 0-13 16,3 2 4-16,1-1 13 0,0 3-16 15,1-3 20-15,4 0-3 0,1 2 3 0,-2-1-25 0,5 0 18 16,3 1-4-16,0 1 0 0,0 0-13 16,3 0 13-16,-3 0 7 0,-15 0 5 0,9 0-24 15,6 0 8-15,4 0 11 0,1 0-8 16,7 0 12-16,0 0-5 0,4 0 9 0,2 0-7 16,3 0 2-16,2 0-3 0,1 0-4 0,6 0-8 15,57 12 9-15,-59-12 0 0,0 3-2 16,-1-1-16-16,1-2 22 0,-1 0 0 0,1 0-8 15,5 0 7-15,-2 0-9 0,1 0 12 16,-1 2 2-16,-34-2-1 0,15 0-20 0,6 0 0 16,1 0 12-16,1 0 2 0,-2 0-7 15,0 0 15-15,52-10 1 0,-55 7-1 0,3 0-24 16,0 0 8-16,-2-2-8 0,0 1 21 0,0 0-16 16,-3 0 5-16,0 4-8 0,-1-4 23 15,-1 0-13-15,0 3 6 0,-4-1-17 0,0 1 18 16,-5-1 1-16,-2 1 0 0,4 1-23 0,-4-1 20 15,-3-1 1-15,0 2-8 0,-2 0 6 16,-3 0 8-16,-2-1-17 0,-14 1 1 0,5 0 9 16,1 0-1-16,-4 0-5 0,-1 0 1 0,-2 0-17 15,-8 0-7-15,8 0-47 0,-8 0-16 16,8 0 10-16,-8 0 9 0,7-4-121 0,-12 3-120 16,0 1-46-16,-4 0 25 0,-9-2 1 15,5 2 4-15</inkml:trace>
  <inkml:trace contextRef="#ctx0" brushRef="#br0" timeOffset="-47397.34">16917 13437 265 0,'-3'-8'151'0,"1"0"14"0,2 1-11 15,-2 1-38-15,0 0-8 0,2 3 12 16,-2-2-11-16,2 0-4 0,0 5-15 0,0 0-1 15,0 0-11-15,0 0-12 0,0 0 0 0,0 0-22 16,0 0-10-16,0-9 9 0,0 11-1 16,-2 3 14-16,2-3-18 0,0 3-5 0,2 1 3 15,-2 0-29-15,0 1 13 0,0 1 1 0,0 1-10 16,0 3 13-16,0-2-3 0,0 0-16 16,0-1 13-16,11 9-22 0,-11-11 17 0,0 0-51 15,2 0 13-15,-2-7 2 0,0 0-87 16,0 8-18-16,0-3-44 0,0-5-126 0,0 7-49 15,0-7 16-15,0 7 35 0</inkml:trace>
  <inkml:trace contextRef="#ctx0" brushRef="#br0" timeOffset="-47158.29">16706 13662 242 0,'-1'0'125'0,"-2"0"22"0,2 3 1 15,1 0-21-15,4-1-1 0,-3 0-53 16,17-1 37-16,-2-1-21 0,5 0 18 0,-1 2-16 16,-7-2-12-16,8 0-25 0,2 0-11 15,5 0-12-15,1 0 25 0,2 0 16 0,-2 0-23 16,2 0-7-16,-3 0-4 0,0 0-9 0,-1 0-25 16,-3 0 14-16,-2 0-27 0,-2 0 1 15,-5 0-68-15,-3 0-41 0,-1 0-19 0,-4 0-25 16,-7 0-163-16,8 0 44 0,-8 0 8 15</inkml:trace>
  <inkml:trace contextRef="#ctx0" brushRef="#br0" timeOffset="-46685.75">16902 13933 430 0,'-3'8'137'0,"2"0"-17"0,-1 0 12 0,0 7-11 15,-1-3-23-15,3-12-33 0,0 10 31 0,0-2-17 16,0 1-15-16,0-2 14 0,0-7-13 0,0 8-13 16,0-1 1-16,0-7 4 0,0 6 1 15,0-6 10-15,0 0-38 0,-5 11 22 0,5-14-14 16,1 1-4-16,-1-1-25 0,0-3 3 15,2 2 19-15,-2-3-12 0,0 0 8 0,5-10 1 16,-3 0-17-16,2 1 7 0,-1-1-11 0,6 2-3 16,-4 2 12-16,1-1-8 0,1 0 6 0,-1 4 6 15,3 3-20-15,1-3 1 0,4 2-18 16,-4 4 11-16,5-1-13 0,-3-1 34 0,-1 5-21 16,-2-2 20-16,-1 3-24 0,0 0-16 0,-8 0 23 15,0 0 19-15,9 0-19 0,15 13 1 16,-13-6 0-16,0 3-21 0,-2-2 46 0,-1 3-7 15,2 1-18-15,-2 1-3 0,-3 1 12 16,3 0-5-16,-2 1 15 0,-2-4-11 0,2 3 15 16,-5-3-12-16,2-3-10 0,-1 1-19 15,0-2-8-15,-2 0-13 0,1-2 1 0,-1 0 7 16,1 0 2-16,-1 0-89 0,0-5 21 0,0 0-82 16,0 0-108-16,0 6-54 0,0-6 23 15,0 0 21-15</inkml:trace>
  <inkml:trace contextRef="#ctx0" brushRef="#br0" timeOffset="-46446.57">17278 14045 345 0,'2'2'181'0,"0"1"-20"0,0-1-17 0,-1 4-47 16,-1-2 10-16,1 0 1 0,1 3-19 0,-2-1-25 15,2 11 17-15,-1-5-40 0,-1 0 17 16,2 1-24-16,-1-4 40 0,-1-1-48 16,0 1 10-16,1-2 14 0,-1 0-50 0,0-2-5 15,3 2 0-15,-3-2-72 0,0 0-42 0,0-5-90 16,0 0 13-16,0 0 16 0,0 0 11 0,4 13 10 16,-1-16-167-16</inkml:trace>
  <inkml:trace contextRef="#ctx0" brushRef="#br0" timeOffset="-46088.37">17549 13676 314 0,'-3'-3'203'16,"3"2"-67"-16,2-2 24 0,2 2-24 0,0 0-18 16,1-1-10-16,13-2-11 0,1 1-23 15,2 0-32-15,2 3 30 0,-1-1-16 16,0-2 0-16,1 3 15 0,-2-3-13 0,2 3-18 15,4 0-25-15,-4 0-11 0,-13 0-9 0,7 0 25 16,-1 0-1-16,2 0-1 0,-5 0-19 0,0 0-28 16,-3 0 2-16,-2 0-73 0,-1 0 4 15,-7 0-17-15,8 0-56 0,-8 0-90 0,0 0-56 16,9-8-2-16</inkml:trace>
  <inkml:trace contextRef="#ctx0" brushRef="#br0" timeOffset="-45846.24">17804 13534 340 0,'-4'-3'133'0,"2"2"-21"16,-1 1-13-16,2 0 10 0,-3 0-6 0,4 2 14 15,-4 0-28-15,3 3-32 0,0 0 8 16,-2 12 11-16,1 2-6 0,2-1-47 0,-3 3 47 15,0 1-21-15,0-3-31 0,3-7 26 0,0 3-13 16,0 6 6-16,0 0-6 0,0 0-27 16,-12 20-23-16,8-20 0 0,3-1-83 0,1-4-88 15,0-5-151-15,0-11 14 0,0 7 2 16</inkml:trace>
  <inkml:trace contextRef="#ctx0" brushRef="#br0" timeOffset="-45600.86">18171 13448 234 0,'3'-1'157'0,"-3"1"20"15,0 0-58-15,0 0 2 0,-3 3-36 0,6 1 43 16,-2 1-64-16,-1 3 17 0,0-3-37 0,5 14 28 15,-5-9-22-15,9 19 1 0,-4-10-17 0,0 3 33 16,2-5-28-16,-2 4-43 0,2-1 0 16,-3 1-75-16,1-2-17 0,-5-7-106 0,0-12 13 15,0 11 12-15,0-2-136 0</inkml:trace>
  <inkml:trace contextRef="#ctx0" brushRef="#br0" timeOffset="-45376.51">18103 13834 337 0,'-2'3'207'0,"0"-3"-53"0,2-3-29 15,4 3-27-15,0 0 18 0,0 0-15 16,20-1-7-16,-12 1 8 0,28-8-5 0,-8 4-32 16,-1 2-3-16,1-2-38 0,1 0 19 15,-3 1 2-15,-1-1-8 0,-3 1 17 0,-4-2-23 16,8 0-29-16,-7 0-21 0,0 0 0 0,-1 0-4 15,-4 0 0-15,0 4-66 0,-7-2-40 0,-3 1-64 16,0-1-136-16,-1 3-5 0,-4 0-1 16</inkml:trace>
  <inkml:trace contextRef="#ctx0" brushRef="#br0" timeOffset="-44889.67">18356 14000 210 0,'-4'2'176'0,"3"1"-48"16,-1 1 19-16,2 1-7 0,-2-1-16 0,2 2-28 16,0-1 8-16,0 2-18 0,0 0-9 15,0-7-20-15,0 7-15 0,0 0 18 0,0 0-16 16,0 1 3-16,0-1-29 0,0 0 26 15,0 0-4-15,0-1 4 0,0 0-3 0,0-6-15 16,0 9-17-16,0-9-4 0,0 6 0 0,0-6 23 16,0 0-9-16,0 7 3 0,0-7 15 0,0 6-43 15,0-7 31-15,0-4-37 0,2 3 28 16,-1-3-12-16,0 0 10 0,6-9 3 16,-1 4-14-16,2-5 4 0,6 1 1 0,-2 2 7 15,1-3-48-15,0 4 33 0,0-2-17 0,1 4 29 16,0 1-56-16,0-2 45 0,-1 5-23 0,-4 1 16 15,-2 1-4-15,1 0 13 0,-2 1-24 16,-6 2 28-16,0 0-17 0,8 0 10 0,-8 0 10 16,8 0-20-16,-8 0 28 0,15 10-36 15,-11-5 16-15,0 0 27 0,-2-1-5 0,0 3-24 16,3 6-24-16,1 2 30 0,-1-1 7 16,0 0-13-16,-3-2-14 0,0-2 32 0,-1-1-5 15,1 2-27-15,-2-2 17 0,2-3-23 0,-2 1 30 16,0 0-10-16,0-7 0 0,0 5-85 0,0 2-53 15,0 0-67-15,0-1 16 0,0 2-178 16,0-8 0-16</inkml:trace>
  <inkml:trace contextRef="#ctx0" brushRef="#br0" timeOffset="-44451.67">18830 14139 296 0,'0'-5'175'0,"4"4"-36"0,2-3-25 0,0 1-22 15,1 2 4-15,8-4-30 0,-5 4 6 0,1 1-7 16,-11 0-50-16,8 0 1 0,-2 0-1 16,-6 0 40-16,9 0-6 0,-1 0-64 0,-8 0 1 15,13 14 31-15,-12-13-8 0,3 2-1 16,-3 1 21-16,1 1-2 0,-4-1-39 0,4 0 6 15,-1 2 0-15,-4-2 29 0,3 2-3 0,0-6-20 16,0 0 1-16,0 8-1 0,0-3-20 16,-18 15 21-16,4-9 0 0,3-1-10 0,-1-3 0 15,-6 3 1-15,8-6 2 0,-2 6 35 16,5-5-12-16,0-1 8 0,1 0-9 0,0 0-4 16,3-1-4-16,1 0 1 0,2 1 4 15,-2 0 17-15,2-4 15 0,0 0-15 0,0 0 4 16,13 10-8-16,5-5 16 0,2-2-8 15,-1 1-1-15,3-3 11 0,3 1-23 0,-14-2 9 16,10 0-2-16,3 0 9 0,1 0-18 16,23-12-8-16,-26 7 7 0,0 2 14 0,-2-1-7 15,-1 0-39-15,-3-1 1 0,-4 2 1 0,-2 0-118 16,-5-1-175-16,0 1-44 0,-3-2 33 16,-1 0-2-16</inkml:trace>
  <inkml:trace contextRef="#ctx0" brushRef="#br0" timeOffset="-42435.4">21381 12558 382 0,'0'-13'195'16,"-14"13"-28"-16,14-13-18 0,-17-3-40 0,14 11 11 15,3 2-19-15,-1 0-8 0,-1 2-6 0,2 1-42 16,0 0-5-16,-2 1 26 0,2 2-6 15,-2 1-10-15,2 0-32 0,0 1 23 0,0 1 1 16,-3-1-28-16,6 2 12 0,-3 1 13 16,0 3-5-16,10 14-39 0,-6-10 29 0,2-1-7 15,-2 1-3-15,5-8 20 0,-4-1-9 0,-1 0-32 16,1-3-2-16,0 2 7 0,0-4 14 16,2 0 1-16,-1-1-13 0,-6 0-13 15,13 0 22-15,2 0 15 0,1 0 0 0,17-12-7 16,-17 7-1-16,-1-2-8 0,-1 0-15 0,0 2 35 15,-3-3-16-15,-1-1-12 0,-3 2 15 0,1 2-26 16,-1 1 20-16,-3-2 5 0,0 5-15 16,0 0 8-16,-2-2 3 0,0 1-21 0,0 1 8 15,1 1-1-15,2-1 14 0,-3 1-31 16,-1 0 15-16,1 0 16 0,-2 0-11 0,0 0 5 16,0 0 3-16,0 0-37 0,10 11 37 0,-7-7 1 15,1 0-21-15,-2-1 20 0,3 1-1 16,-1 1-18-16,0-3 10 0,1 2 9 15,5 7 8-15,0-3 4 0,-2-2-14 0,1-1-36 16,-4 2 43-16,0-4-32 0,1-1 27 0,-1 1 19 16,0-2-19-16,-3 0 12 0,3 2-23 0,-1-1-1 15,-1-2-12-15,2 0-5 0,-5 0 30 16,0 0 7-16,0 0-22 0,6 0 10 0,2 0-26 16,2-10 29-16,3 2-29 0,-4 4 33 15,1-3-7-15,3 0-5 0,-7 4 4 0,3-1-5 16,-4 0-36-16,2 2 37 0,-2-1-7 0,1 2 1 15,-3 0 12-15,2-1-12 0,0 2 12 0,1-2-37 16,-2 2 16-16,1-1 12 0,-5 1 3 16,0 0-30-16,7 0 18 0,-7 0-14 0,8 0 23 15,-8 0 8-15,7 0-11 0,6 11-17 16,-9-9-9-16,0 1 40 0,-1 1-45 0,2-1 11 16,-1 0 22-16,1 1-5 0,-1 0-14 0,10 1 38 15,0 2-16-15,-4-6-3 0,7 4 0 16,-5-1 1-16,2-1-1 0,-3-3-46 15,-11 0 1-15,14 0 23 0,-2 0-20 0,1 0 6 16,17-13 7-16,-16 8 6 0,-5 1-12 16,1-3 7-16,1 0 2 0,-5 0 26 0,-2 1-1 15,-3 1-8-15,2 0 0 0,-3-1 9 0,0 6 4 16,0 0-2-16,0 0-9 0,0-7-6 0,-13-3 10 16,8 10 3-16,0-5 2 0,-3 4-1 15,2 1-7-15,-1 0 9 0,-1 0-15 0,8 0 1 16,-22 10 1-16,5-2 26 0,4 0-10 15,5-2-24-15,3-1 45 0,-1 0-15 0,4 1 1 16,-1-2 38-16,2-1-4 0,-1 1-57 0,2-4 1 16,0 0 18-16,0 0 6 0,0 7-19 15,0-7-1-15,0 0 36 0,10 12-1 0,-4-9-2 16,-3-3-45-16,3 0 17 0,-1 0 1 16,1-3 1-16,-2 0 12 0,11-4-2 0,-3-1 18 15,-1 0-4-15,0 0-47 0,-1-4 21 0,-1-2-3 16,0 2 2-16,-3-3 0 0,2-3 0 15,-3 2 31-15,-1-1 16 0,-3 2-3 0,1 1-4 16,-2 14 4-16,0-9-34 0,0-4 7 16,-10-10-4-16,8 14-2 0,1 3 21 0,-3 1-5 15,2 1-1-15,-1 1-3 0,2 1-1 0,0 0-1 16,-3 2-16-16,-1 2 29 0,4 2-15 16,-3-3 17-16,-5 10-36 0,2 2 14 15,-1 1 22-15,4 0-4 0,0-1-29 0,3-1 23 16,1-12 4-16,0 12-2 0,0-3-6 0,0 6-34 15,15 18 51-15,-8-18-13 0,2 2-5 16,5-3-5-16,-1 0 4 0,4-3-29 16,-1 0 32-16,2-5-1 0,1 0-20 0,1-2 0 15,3-1-7-15,1-3 32 0,-13 0-18 0,5 0-19 16,1 0 36-16,22-16-33 0,-20 9 24 0,-2-3 11 16,-5 1-6-16,-1-2-3 0,-2 0-5 0,-5 2-33 15,0 0 26-15,-3 2-28 0,-1 7 37 16,0-7 17-16,0 7-16 0,0-8-27 0,-11-3 25 15,7 9-39-15,1-3 38 0,-2 4 9 16,0-1-11-16,1 0-2 0,0 2 0 0,2 0-10 16,-1 0 12-16,-1 2-7 0,1 0 5 0,0-1 13 15,3 2-16-15,3 1 15 0,-2-1-10 0,1 0-12 16,2-1 7-16,1 1-10 0,-1 1-8 16,2-2 20-16,0-1-1 0,1 2 0 0,0-2-22 15,-1 1-4-15,1-2 34 0,3 0 17 16,-2 0-27-16,6 0 1 0,2 0 5 0,14-14-26 15,-15 7 28-15,3 0 7 0,-5-3-9 0,-6 4 2 16,1-2-1-16,-4 2-1 0,0-1-27 16,0 0-10-16,-3 4 22 0,0-3 2 0,-1 3-15 15,0 3 33-15,0 0-21 0,0 0-5 0,0-8-10 16,0 8 1-16,-14-8 24 0,13 7 0 16,-3 1 0-16,1 0 6 0,-1 0-4 0,1 2 8 15,0 1-21-15,0 0 9 0,2 1-22 0,1 0 5 16,0 0 35-16,0 0-1 0,3 1-2 15,0 2-6-15,3 8-23 0,4-4 9 0,-1 3-3 16,5 1-5-16,-4-2 34 0,1 2-9 0,0 1 1 16,1-3-54-16,0 1 3 0,-5 0 46 15,0 1-7-15,0-8 21 0,-2 5-2 0,2-2-2 16,-4 0-94-16,2 4 9 0,-1-6-43 0,-3-4-93 16,2 0 14-16,-3-3 13 0,2 2-119 15,-2-3-11-15</inkml:trace>
  <inkml:trace contextRef="#ctx0" brushRef="#br0" timeOffset="-41921.52">23018 12475 296 0,'2'-3'233'16,"0"3"-38"-16,1 0-57 0,-1 3-18 15,0-3 31-15,-1 3-40 0,1 1-11 0,-2 1-26 16,2 0-13-16,-1 1 21 0,2 0-17 0,-3 2 2 16,2 5-17-16,-2-13-2 0,0 10 8 15,0-2-10-15,0-1-4 0,0-7-7 0,0 7 2 16,0-7-3-16,0 0-37 0,0 7 35 0,-2 0-5 16,-1-10-3-16,0 0-34 0,0 0 24 15,-6-7 12-15,-2-3-27 0,6-2-26 0,-2 3 33 16,0-4-15-16,5 0 5 0,2 3-1 15,0 1-22-15,0 3 30 0,0 9-6 0,0-9-18 16,0 1-10-16,0 8 22 0,10-15 12 16,-8 11-6-16,1 1-3 0,2 1-7 0,1 1 0 15,0 1 12-15,3 1-37 0,-2-1 50 0,19 9-5 16,-8-1-21-16,0 0 29 0,-1 3-51 16,1-3 44-16,-1 1-16 0,2 0-15 0,-2-1 34 15,1 1-9-15,-5-1-4 0,4-1-27 16,-5-2 10-16,-3-3 29 0,0 0-5 15,-2-2-16-15,1 3 24 0,-8-3 18 0,8 0-19 16,-8 0-12-16,23-14 14 0,-14 6-2 0,-3 1-16 16,0-8 17-16,1 3-18 0,-4-2 16 15,-1 4 7-15,-2 2-6 0,1 0 1 0,-1 0-31 16,0 8 7-16,0-7-6 0,0-5 4 16,0 2 0-16,0 0-86 0,-13-2 16 0,12 7-47 15,-1 1-103-15,-1-3-110 0,3 6 34 0,0 1-9 16</inkml:trace>
  <inkml:trace contextRef="#ctx0" brushRef="#br0" timeOffset="-41678.59">23461 12300 242 0,'1'0'167'0,"2"0"-42"15,0 0-16-15,0 3-13 0,-2-1-8 0,2 1 28 16,-2 0-53-16,3 3-16 0,0 10 11 16,-2-1 18-16,-1-1-12 0,2 2-12 0,-1-2 6 15,-2-3-15-15,6 5-7 0,-6-4 9 16,0-12 3-16,0 10-22 0,0-1-20 0,0-1-2 16,0-1-32-16,0 0-59 0,0-7-58 15,0 8-166-15,0-1-19 0,0-7 60 0</inkml:trace>
  <inkml:trace contextRef="#ctx0" brushRef="#br0" timeOffset="-41367.4">23660 12319 351 0,'1'-4'238'0,"-1"2"-39"0,2-1-39 16,-2 0-31-16,0 1 0 0,0 2-23 16,2-2-5-16,1 0-8 0,-3 4-17 0,1 0-20 15,2 0 5-15,-3 1 1 0,0 0-25 0,2 2 17 16,1 2-6-16,-2-2-8 0,3 11-9 16,1-3 3-16,-1 1 2 0,0 1-6 0,1-2-18 15,-3 0-5-15,0-1 20 0,4 3-9 16,-4-5-24-16,1 1 25 0,-2-3-26 0,2-2-39 15,-3 1 29-15,1-1-38 0,0-1 6 0,1 0-49 16,-2 0-58-16,0-5-66 0,0 0-119 16,0 0 18-16,0 0 6 0</inkml:trace>
  <inkml:trace contextRef="#ctx0" brushRef="#br0" timeOffset="-41158.39">23424 12429 251 0,'2'0'123'0,"2"0"-17"0,5 0-26 0,10 1 3 15,-8-1-8-15,4 0-10 0,5 0-55 0,1 0-22 16,-1 0-22-16,0 0-114 0,-4 0-163 15</inkml:trace>
  <inkml:trace contextRef="#ctx0" brushRef="#br0" timeOffset="-40942.51">24119 12422 436 0,'1'1'187'0,"1"-1"-36"16,0 1-20-16,-2 1-66 0,4 1-9 16,0-3-147-16,-3 1-176 0,3 0-7 0</inkml:trace>
  <inkml:trace contextRef="#ctx0" brushRef="#br0" timeOffset="-7309.74">4365 15298 412 0,'0'-15'187'0,"0"15"-14"0,0 0-5 0,0-13-44 16,27-5-8-16,-27 16-18 0,0 0-17 15,0-1-21-15,1 3 12 0,-2-3-24 0,1 3 17 16,0 2 3-16,-3-1-26 0,3 2-20 15,0-1 27-15,2 4 7 0,-4 0-31 0,4-1-1 16,-1 0 5-16,-1 2-27 0,1 0 13 16,-1-2-1-16,8 16 13 0,-2-7-31 0,-2-3 5 15,0 3 8-15,6 1 5 0,0-2-20 16,1-1 17-16,-1-1-16 0,1 0 22 0,0 0 10 16,-2-3-30-16,-1-4 31 0,0 0-9 15,1-1-1-15,7 1-12 0,-6-3 22 0,4-1-33 16,-14 0 20-16,9 0-18 0,-2 0 14 0,15-12 2 15,-14 5 0-15,2-2-10 0,-1 2 15 0,0-2-11 16,-3 0-28-16,0-3 21 0,0 2-4 16,-1 3 31-16,-1 1-19 0,0 0-31 0,-4 2 43 15,1 0-14-15,0-1 0 0,0 1 9 0,-1 1-17 16,0 1 5-16,3 1-10 0,-3-1 13 16,1 0 5-16,-1 0-15 0,0 2 15 0,0 0-19 15,3-2 0-15,-3 2-23 0,0 0 33 0,0 0 6 16,4 10 4-16,0-5-27 0,-2-1 12 15,0 0 12-15,2 1-20 0,4 7 7 0,1 1 2 16,0-3-10-16,1-1 25 0,1 2-20 0,2-1 5 16,0-2-5-16,-4-3 8 0,9-2-20 15,-3 2 20-15,-4-4-6 0,-4 2-9 0,-7-3-1 16,9 0 19-16,2 0-4 0,-5 0 1 0,7-9 0 16,-8 4 7-16,4-3-7 0,-1 1 20 0,-2-7-22 15,0 4 5-15,-5 2-6 0,-1-1-14 16,3 0 23-16,-3 1 0 0,1-1-3 0,-1 1 10 15,0 1 7-15,0-4-27 0,0 0 8 0,-11-14 1 16,5 13 1-16,2 3-23 0,-5-3 19 16,2 4-6-16,4 2 21 0,-2 0-36 0,2-1 23 15,-1 4-18-15,1-1-35 0,0 3 19 16,0-3-22-16,2 1 4 0,-1 2-66 0,-1-2-22 16,1 0-8-16,2 2-89 0,0 1-81 0,0 0-7 15,0 0 14-15</inkml:trace>
  <inkml:trace contextRef="#ctx0" brushRef="#br0" timeOffset="-6825.29">4988 15079 222 0,'0'-3'152'16,"0"2"-37"-16,0-1-18 0,1 2-2 0,2 2-2 15,-1 0-11-15,-2 1-28 0,3 3-11 16,-1 0-4-16,2 9 41 0,1 4-8 0,0 0-8 16,-1 2-10-16,1 0-32 0,-1-1-3 0,-1-1 23 15,1 0-15-15,-1 2-15 0,4-2 19 16,-4-1 0-16,1-1-15 0,-2-4-2 0,-1-2 8 16,3-1-2-16,-3-3 1 0,-1 0-2 0,1-2-2 15,0 0 0-15,-1-3-14 0,0 1 10 0,0 1-8 16,0-1 18-16,0-2 11 0,0 1-46 15,0-2 29-15,0 0-13 0,0 0 13 0,0 0-3 16,0 0-14-16,6-13 0 0,-4 6 1 16,1 3-1-16,6-8 1 0,-5 1-2 0,2 2-16 15,-1 3-1-15,0 1 5 0,0-1 6 16,-1 2-8-16,-1 0 37 0,1 3-22 0,0-2-1 16,1 0-25-16,0 3 0 0,0 0 18 0,-2 0 18 15,-3 0-4-15,0 0 2 0,25 12-9 16,-17-4 1-16,0 0 0 0,2 1-11 0,-4-1 9 15,0 0 6-15,-2 0-11 0,-1-2 27 16,4 8-23-16,-3-5 6 0,0 0-2 0,-2-1 0 16,0-1-14-16,-1-2 16 0,2 0-2 0,-3 0-11 15,0-2-5-15,0 3-1 0,0-3-43 16,0-3-20-16,0 0-37 0,0 0-57 0,0 0-164 16,0 0 29-16</inkml:trace>
  <inkml:trace contextRef="#ctx0" brushRef="#br0" timeOffset="-5925.94">5440 15338 231 0,'5'-1'39'0,"0"-2"28"16,-1 0 21-16,0-1-74 0,-1 0 24 15,-1 0-8-15,2 0 31 0,-3 0-44 0,1-2 8 16,-4 2-4-16,0 0-6 0,-1-2 12 0,3 6-15 16,-5-6 41-16,0 3-51 0,0 0 46 15,-1-1-66-15,2 1 24 0,-4 2-15 0,2 0 37 16,0 1-30-16,-1 0 5 0,7 0-3 15,0 0 3-15,-10 0 34 0,-10 15-41 0,12-9 10 16,2 1 22-16,3 0-32 0,0 0-18 16,3-2 27-16,0-5-6 0,0 6-3 0,0 1 46 15,10 13-27-15,-1-5-21 0,1-4-7 0,1 0 13 16,3 0-2-16,0-5 15 0,-1 2 21 16,6-3-31-16,-1 0 16 0,1-3-26 0,0-2 26 15,3 0-23-15,-13 0 14 0,5 0-39 16,1 0 32-16,22-15 3 0,-24 10-12 15,2-4 21-15,-2 2 6 0,0-2-22 0,-5-4-15 16,-2 5 22-16,-2 0-16 0,-3 0 43 0,0-1-40 16,2 3 10-16,-3 6 19 0,0 0-20 0,0-8-10 15,0 1 48-15,-11-2-29 0,7 4-13 16,-7-3-4-16,3 4 14 0,1 1 0 0,-1 2-19 16,3-2 12-16,0 3-29 0,5 0 27 15,0 0 5-15,0 0-7 0,0 0 8 0,-14 11-10 16,14-6-11-16,0-2 7 0,0 4 4 0,0-1-2 15,9 6 1-15,-4 2 22 0,3-2-19 0,0 0 3 16,3 0-7-16,2-2 23 0,-2 1-5 16,3 0 14-16,2-3-35 0,1 1 15 0,3-2-7 15,1-2-13-15,-4-2 37 0,-8-3-47 16,5 0 24-16,0 0 16 0,4 0-14 0,0 0-26 16,0 0 43-16,1 0-23 0,18-12 5 0,-19 7-4 15,-4 0 20-15,-5-3-41 0,7 1 22 16,-7 0-20-16,-1-3 33 0,4 0-4 0,-9 2 1 15,1 0 3-15,1-7-34 0,-4 6 24 0,-1 1-9 16,0 8 32-16,0-8 7 0,0 2-19 16,0-1-2-16,0 7-19 0,-10-17 26 0,7 13-16 15,-1 0 13-15,0 0-15 0,-1 1 23 16,0 1-21-16,1 1 19 0,-1 1 3 0,1-2-24 16,1 4-16-16,-1 0 24 0,4-2-16 0,0 0-11 15,-7 8 30-15,7-1-3 0,0-2-15 16,1 0 7-16,1 2 23 0,8 5-14 0,-1 0-18 15,2-2 11-15,6 0 8 0,1 0 14 16,2-2 3-16,3-1-22 0,1 0 14 0,0-3-1 16,1 0-3-16,2 2 0 0,-2-6-1 0,1 2-2 15,-3 1-2-15,-1-1 17 0,-1-2-3 16,-2 1-28-16,-4-1-1 0,-4 0 2 0,-2 1-5 16,-2-1-17-16,-7 0-34 0,0 0-111 15,0 0 11-15,0 0 12 0,7-1 7 0,-11 1 9 16</inkml:trace>
  <inkml:trace contextRef="#ctx0" brushRef="#br0" timeOffset="-5128.67">7364 15190 315 0,'-6'-2'98'0,"-1"2"12"0,0-1-48 16,2 2-7-16,-2 1-6 0,3 1 2 0,-8 4-7 15,4-3 11-15,-1 0-7 0,6 1-30 0,-1-2 3 16,1 3-10-16,3-2 33 0,-2 3-35 15,2-4 17-15,0 2-31 0,0-5 20 0,0 0-11 16,0 7 17-16,0-1-8 0,20 12-19 16,-9-8 27-16,-2-5 2 0,3-1-8 0,3 6-12 15,0-3 14-15,0 2-16 0,2-1-1 0,1-2 0 16,-5 3 26-16,2-2-31 0,-1 0-4 0,0-1 20 16,-1 0-1-16,2 0-1 0,-6 1-1 15,-2-3-1-15,-2 0 6 0,1 2-30 0,-2-1 34 16,-3 3-2-16,3 7-2 0,-1-2-7 15,-1-4 0-15,-2 1 0 0,0-10 23 0,0 8-4 16,0 4-2-16,-14 12-3 0,7-9-26 0,-2-4-1 16,1-1 1-16,-5 2 1 0,3-2 59 15,-3-2-30-15,2 0 43 0,-2-2-33 0,-5-4 2 16,0 2 12-16,-1-2-10 0,6-1-36 0,-10-1 41 16,13 0 2-16,-6 0-22 0,-1 0-4 0,-19-11 12 15,19 6-10-15,3-2 4 0,3 2-38 16,-2-3 32-16,0 2-14 0,3 0-39 0,0-2 16 15,5 3 2-15,-1 0-76 0,5 1-22 16,1-1-28-16,0 3-104 0,0 2 14 0,0 0-104 16</inkml:trace>
  <inkml:trace contextRef="#ctx0" brushRef="#br0" timeOffset="-4808.63">7810 15366 406 0,'5'-1'103'0,"-1"-1"-13"0,4 2-17 16,-1-1-7-16,10-3-8 0,-9 4-9 0,17-4-3 15,-18 4 11-15,5 0-24 0,-4 0-4 0,2 0-3 16,2 0-11-16,-4 0 3 0,1 0-41 16,-1 0 7-16,-8 0-57 0,9 0-26 0,-3 0-101 15,-6 0-110-15</inkml:trace>
  <inkml:trace contextRef="#ctx0" brushRef="#br0" timeOffset="-4519.96">7888 15519 329 0,'0'1'154'0,"0"1"-17"15,0-1 2-15,2 1-22 0,2-2-2 0,0 1-7 16,3 1-31-16,-1-5 10 0,2 3-11 0,12 1-27 16,-11-1 6-16,10 0 16 0,0 0-44 0,0 0 33 15,1 0-38-15,21-11 13 0,-23 6 3 0,-3 4-18 16,3 0 18-16,-8-3-12 0,0 4-25 16,-2 0 6-16,-1-2 14 0,-1 2-7 0,-2 0-23 15,0-2 24-15,1 2-22 0,-2-1-27 16,0 1 1-16,-3 0-46 0,0 0-35 0,0 0-47 15,0 0-182-15,5 5 13 0,-5-5-4 16</inkml:trace>
  <inkml:trace contextRef="#ctx0" brushRef="#br0" timeOffset="-3217.67">9007 15445 214 0,'0'0'248'0,"0"-13"-75"0,0 13 19 0,-18-25-52 16,18 20 2-16,0 1-29 0,0 0-10 16,0 3 0-16,0-4-18 0,0 4-16 0,0 1-13 15,0 0 16-15,1 3-24 0,-1 1-4 0,3 2-2 16,-3 0 7-16,0 1-7 0,2 14-14 16,-2-11-9-16,0 4 13 0,4 16-16 0,-4-22 2 15,0 3 7-15,0-2-2 0,0 0 13 16,0-1-21-16,0-1 7 0,0-2-5 0,0-5-8 15,0 9 3-15,0-4 6 0,0-5 24 0,0 0-16 16,0 7-20-16,0-7 13 0,-4 5 0 16,2-7-18-16,-2-4 23 0,-1-7-15 0,-2-8 5 15,2 1-3-15,1-1 3 0,3 3-5 0,0-2 4 16,1 2-29-16,0 8 35 0,0-3-30 16,0-1 27-16,13-16-15 0,-7 17-15 0,-1 3 20 15,5-1 7-15,-2 3-6 0,-3 2-7 0,3 0-15 16,-3 3 22-16,0 0 12 0,1 1-8 15,0-1-12-15,0 3-20 0,0-2 34 0,-6 2-13 16,0 0-3-16,13 0 9 0,18 14-10 0,-17-6-2 16,-3 2 16-16,2 1 1 0,-1 0-9 15,-1 0-7-15,2-1-15 0,-4 4 23 0,-1-1-2 16,-2 0-1-16,3 3-11 0,0-2 26 0,-4 1-19 16,-1-3 4-16,-2-1-2 0,3 3 5 15,-3-1-6-15,-1-3 10 0,0-2-7 0,2-1-18 16,-3 0 25-16,0-2-5 0,2 0-9 15,-2-5-8-15,0 0 23 0,0 0-23 0,0 9 14 16,0-9-16-16,0 6-17 0,0-6-23 16,0 6-28-16,0-6 9 0,0 0-141 0,0 0-151 15,0 0 34-15,7 8 0 0,-7-8 18 0,0 0 14 16</inkml:trace>
  <inkml:trace contextRef="#ctx0" brushRef="#br0" timeOffset="-2914.82">9416 15604 421 0,'1'-1'208'0,"-1"-2"-41"15,4 3-30-15,-4-1-9 0,1-1-4 0,0 4-52 16,-1-1 28-16,2-1-50 0,-2 3 0 15,2-1-9-15,0-2 17 0,-1 6-10 0,-1-2-15 16,1 1 18-16,0 1-10 0,1 1-20 16,-1-2 20-16,0 2-3 0,0-2-15 0,1 3-1 15,-1-3 7-15,0 1 0 0,-1 0-13 16,3 0-11-16,-1-1 13 0,0 0-20 0,-1-1 5 16,0 1 10-16,2 0-37 0,-3-1 1 0,1-1-50 15,0 0-63-15,1-1-67 0,-2 0-141 16,0-5 20-16,2 3 7 0</inkml:trace>
  <inkml:trace contextRef="#ctx0" brushRef="#br0" timeOffset="-2503.73">9596 15395 589 0,'0'-4'138'16,"1"-1"-13"-16,0 2 10 0,1-1-43 0,3 1-8 16,-2-1-11-16,2 0-6 0,10-2 8 15,-2-2-15-15,3 4-8 0,-2-2-42 0,3 0 35 16,-4 1-10-16,0 3 1 0,1 0-9 0,5-1-3 16,-1 0 8-16,-4 0-15 0,-4 2 0 15,2-1-14-15,2-3 16 0,-4 4-12 0,-1 1 5 16,1 0-43-16,-10 0 4 0,0 0-65 15,5 0 9-15,-5 0-50 0,0 0-17 0,8 0-83 16,-8 0 12-16,0 0 13 0,0 0 7 0</inkml:trace>
  <inkml:trace contextRef="#ctx0" brushRef="#br0" timeOffset="-1347.68">10069 15109 301 0,'0'0'84'0,"0"0"-8"0,0 0-21 15,0 0 21-15,0-12 9 0,0 12-18 16,0 0-7-16,0 0-7 0,0 0-13 0,0 0-6 16,27-24-2-16,-30 23 10 0,3 0-5 0,0-1 29 15,0-1 1-15,-1 3-24 0,1-1-11 16,1-1 0-16,1 2 12 0,-4-1 6 0,4-2-29 16,-2 3 22-16,0 0-27 0,1 0-1 15,-1 0-1-15,2 2 6 0,0 0-9 0,-1 1-7 16,0 0-2-16,1 1 2 0,-1 2-3 0,8 6 25 15,-5-3-25-15,-2 3 12 0,-2-3 0 0,4-1-2 16,1 9-5-16,-2-8 13 0,1 8-5 16,-3-5 10-16,1 0-18 0,2 4 13 15,0-5 11-15,-2-1-13 0,1-2-19 0,-3-1 16 16,3 1 20-16,-2-2-11 0,2-2-6 0,-2 0 8 16,-1 0-47-16,2-1 18 0,-2-1 21 15,2 1-27-15,-1 1 45 0,-1 0 1 0,0-3-45 16,1 3 39-16,1-3-46 0,-2 1 24 15,1 1 5-15,-1-3-23 0,0 2 19 0,3-2 21 16,-3 1-14-16,2-1-47 0,-1 0-14 0,-1 1 3 16,0-1-27-16,0 0-50 0,0 0-78 15,0 0-138-15,0 0-3 0,0 0 6 0</inkml:trace>
  <inkml:trace contextRef="#ctx0" brushRef="#br0" timeOffset="-199.22">10551 15008 400 0,'0'0'171'0,"0"-14"-40"0,0 14-17 16,15 0-46-16,-15 0 53 0,0 0-41 0,32 0 9 16,-23 8-23-16,4 6 13 0,-1 2 0 15,-2 2-30-15,3 1 8 0,-2 3 31 0,-1 0-27 16,-2 3 4-16,2 3-19 0,-4 1 10 0,2-2-23 15,-4-1-4-15,-1 8 13 0,-3 1 15 16,0-2-5-16,0-17-22 0,0 9-11 0,-13 37-3 16,3-25 11-16,-7 1 6 0,-3 0-39 0,-8 4 1 15,-2-5-72-15,-7 1-65 0,-2-2-89 16,-4-1 16-16,0-2 19 0,-1-1 15 0,-3-1 13 16,1-4-134-16</inkml:trace>
  <inkml:trace contextRef="#ctx0" brushRef="#br0" timeOffset="348">8740 15275 360 0,'-12'36'120'0,"4"0"-37"0,2 4-14 16,2 2-12-16,4-2-6 0,0-19 43 0,13 40-13 16,-2-21-8-16,7 1-8 0,5-4-62 15,4-1 1-15,5 0-1 0,8-4 17 0,1-1-42 16,-1-2-38-16,9-3-53 0,5-1 9 15,1-3 7-15,-3-2-228 0</inkml:trace>
  <inkml:trace contextRef="#ctx0" brushRef="#br0" timeOffset="1299.73">11154 15226 287 0,'0'0'90'0,"0"0"-16"16,0 0-16-16,0 0 43 0,0 0-62 15,0 0 12-15,0 0 19 0,-19-19-32 0,14 19-2 16,-1 0 22-16,-1 0-20 0,-3-3-11 0,2 3 3 15,-7 0-16-15,-2 0 25 0,2 0-6 0,-16 16-7 16,22-13-18-16,-1 0 5 0,-4 4-2 16,3 0 22-16,4-2-4 0,3 0-23 15,-2 0 1-15,2-1 15 0,1 0 0 0,3 0 8 16,0 1-5-16,0-5-3 0,0 0-2 0,15 18-3 16,-12-11-13-16,5-1-14 0,0-4 3 0,6 5 22 15,-2-2-1-15,-1 1-1 0,2-4-3 16,-4 2-33-16,-1-2 21 0,0-1 1 0,5 5-1 15,2-2-7-15,-6 1 7 0,-2-1 2 16,4 3 0-16,-1-3 3 0,-3 2-9 0,-1-3 1 16,-2 1 18-16,1 1-2 0,0-2-14 15,-3 2 0-15,-1 2 16 0,0-1 2 0,-1 2-2 16,0-8-31-16,0 12 2 0,0 1 25 16,-15 16-1-16,7-15-13 0,6-3 5 0,-7 1 0 15,2-3 28-15,-2 0-19 0,3-4 12 0,-2 2 1 16,2-4 6-16,-7 5-17 0,0 1 27 0,1-9-32 15,1 0 8-15,0 0-22 0,-1 0 0 16,5 0 0-16,7 0 18 0,-9 0-12 0,1 0 10 16,-1 0 12-16,3 0-23 0,-5 0 11 15,-13-14-4-15,18 11 1 0,-2-1-66 0,3 0-16 16,5-1-24-16,0 1-1 0,-1-1-84 0,1 3 16 16,1-3-199-16</inkml:trace>
  <inkml:trace contextRef="#ctx0" brushRef="#br0" timeOffset="1637.75">11284 15455 272 0,'2'6'122'15,"-1"-1"3"-15,-1 2 10 0,0 12-1 0,0-9-46 16,0 3 4-16,0 2-7 0,0 5 12 0,0-1-17 16,0-1-19-16,0 0-5 0,0 2-10 15,0-5-3-15,0-1-1 0,0-2-27 0,0 0 25 16,0-4-7-16,0 1-1 0,0-3-33 0,0 1 28 15,0-7-11-15,0 7-5 0,0-7-6 16,0 8-21-16,0-2 2 0,0-6-101 0,0 0-50 16,0 0-179-16,4 8 8 0,-4-10 1 0</inkml:trace>
  <inkml:trace contextRef="#ctx0" brushRef="#br0" timeOffset="2058.32">11194 14920 267 0,'11'-2'130'16,"-2"2"-36"-16,0 1 4 0,-2 0-12 0,9 9-13 15,-3-3-16-15,2 3-27 0,-2-1 17 16,0 3-3-16,-3-1-11 0,2 0-30 0,-2 1 21 16,-2-1 21-16,-1-4-10 0,-3-2-16 15,4 3-4-15,-6-4-2 0,2 0 24 0,-1-2 1 16,-1 1 19-16,1 0-24 0,-1-1 17 0,1 1-11 15,-2-3 33-15,3 0-18 0,-4 0-8 16,0 0-31-16,9 0 41 0,12-12 1 0,-6 2-23 16,0-2-17-16,1 0 10 0,-2-5-38 15,-3 2 34-15,2 1 1 0,1-3-21 0,-1 2-16 16,-3 5-5-16,1-1 1 0,-4 3-103 0,-5 1-76 16,2 3-148-16,-1-2 16 0,-3 3 34 0</inkml:trace>
  <inkml:trace contextRef="#ctx0" brushRef="#br0" timeOffset="2713.61">11873 15376 237 0,'2'-1'142'16,"2"1"1"-16,0-2-19 0,0 1-38 0,4 1-8 16,2-1-10-16,6 0-9 0,-7 1-5 15,7 0-3-15,0 0-5 0,2 0-6 0,25-4-3 16,-22 1-20-16,-1 3 0 0,2-2 11 0,-4 2 19 16,-8 0-14-16,0 0-3 0,2 0-59 15,-1 0 22-15,-2 0-66 0,-1 0-28 0,-8 0-56 16,8 0-155-16,-8 0 1 0</inkml:trace>
  <inkml:trace contextRef="#ctx0" brushRef="#br0" timeOffset="2986.97">12035 15245 329 0,'-3'0'110'0,"1"0"-15"0,1-1-9 0,1 1-14 16,-3 0-8-16,3 1 23 0,-1 2-15 0,-1-1-7 16,2 2-15-16,0 0 2 0,0 3 19 15,-2 0-13-15,2 11-17 0,0-10 19 0,0 7-5 16,0 3-12-16,0 2-33 0,0 1 17 16,14 22 11-16,-10-22 13 0,-2 4-39 0,2-5 29 15,0-1-12-15,1-1-4 0,-1-3-35 0,1 2 1 16,-2-5-18-16,2 1-27 0,-3-4-56 0,-2-9-53 15,0 0 12-15,0 0 12 0,0 7-171 16,4-3-20-16</inkml:trace>
  <inkml:trace contextRef="#ctx0" brushRef="#br0" timeOffset="3530.28">12578 15282 348 0,'2'3'151'0,"0"0"-23"0,-2 0-19 0,3 4 7 15,-3-1-31-15,1 1 14 0,0-1-24 0,3 10-17 16,-4 0-9-16,0-16-3 0,0 9 2 15,0 1 6-15,0-3-5 0,0 1-4 0,0-8-15 16,0 7-17-16,0-7 9 0,0 5-5 16,0-5 25-16,0 0-13 0,0 0 4 0,-6 10-3 15,3-13-12-15,1-1 17 0,-1 1-11 16,2-4-3-16,-6-5 10 0,1-6-4 0,0 5-35 16,3-3 38-16,2-2-39 0,-3-2 21 0,4 20 2 15,0-9-9-15,0-2-8 0,0 2 13 16,0-1-11-16,0 3 1 0,17-12-4 0,-3 9 9 15,-7 3-10-15,6 2 9 0,-1 0-14 0,-1 2-15 16,2 2 29-16,-4 1 7 0,1 0-50 16,-1 0 18-16,14 12 41 0,-10-8-5 0,-3 1-13 15,4 5-9-15,-2-3 12 0,-3 0-9 16,-1 3-2-16,3-1-16 0,-2 4 39 0,1-2-17 16,-4 1-8-16,1-2-17 0,-3 0 2 0,1 2 29 15,0-2 15-15,-2-1-37 0,3 3 34 0,-1 0-14 16,-5-4-4-16,2 0-5 0,-2-1-20 15,2-2 33-15,-2 2-1 0,0-3-29 0,0 2 36 16,0-2-7-16,0 1-32 0,1 0 2 0,-1 0-54 16,0-5-14-16,0 0-41 0,0 0-99 15,0 7 15-15,0-7 15 0,0 0 7 0,0 6-165 16</inkml:trace>
  <inkml:trace contextRef="#ctx0" brushRef="#br0" timeOffset="3962.28">13073 15447 242 0,'8'1'62'0,"11"4"-26"0,-3-3 18 15,-5 1-26-15,-2 2 41 0,-4 1-50 16,2-2 5-16,-3 3-8 0,-1-3 19 0,-3 3-17 0,1-1-9 16,-1-6 21-16,0 7-11 0,0 5-19 15,-10 13 28-15,4-10-10 0,-1-2 15 16,1 1-13-16,-1-2 30 0,-3 1-15 0,1-2 2 16,-1-1-4-16,-3-2 24 0,3 2 3 0,2-3-7 15,-1 1-36-15,4-4 5 0,-1 3-18 16,2-4-10-16,0 1 14 0,1-1 3 0,1 0-4 15,-4 1 15-15,4-3-4 0,1 3 14 0,0 1-5 16,1-4-17-16,0-1-15 0,0 0 9 16,0 0 12-16,0 0 0 0,12 14-3 0,-6-14-9 15,-1 0-1-15,3 0 1 0,-1 1-6 0,12 2 13 16,-12-3-1-16,4 0 20 0,1 0-1 16,3 0-6-16,2 0-1 0,3 0-57 0,0 0 5 15,0 0-33-15,21-10-12 0,-31 9-19 16,0-4-91-16,-1 3-141 0,0 1-2 0</inkml:trace>
  <inkml:trace contextRef="#ctx0" brushRef="#br0" timeOffset="4301.19">13326 15320 371 0,'4'-1'139'16,"-2"-2"-47"-16,4 0-15 0,-3 2-9 16,4 0 14-16,-1 1-10 0,15-3-44 0,-3 0 20 15,-2 3-7-15,6 0-1 0,-2 0-42 16,1-1-14-16,-7 0-31 0,-1 1-37 0,-1-2-105 16,-1 1-127-16</inkml:trace>
  <inkml:trace contextRef="#ctx0" brushRef="#br0" timeOffset="4555.75">13599 15167 254 0,'0'-2'191'0,"-2"0"-12"0,2 2-43 0,-1 0-9 16,1 2-13-16,-1 1-10 0,-1 2-17 15,2 2 7-15,0 0-13 0,-1-2-10 0,2 3-25 16,-1-1 18-16,0 2-32 0,10 20 11 0,-2-9-25 16,-1-2 27-16,-2 0-7 0,0 1-19 15,1-6 12-15,1 5-7 0,-4-3-5 0,3-1-43 16,-3 1 4-16,0-6-104 0,0-1-61 0,4-3 17 16,-4 0-199-16,1-2-12 0</inkml:trace>
  <inkml:trace contextRef="#ctx0" brushRef="#br0" timeOffset="4830.52">13794 15108 285 0,'0'0'193'0,"4"0"-32"15,-2 1-26-15,1 2-17 0,2 2-27 0,6 4-8 16,0 5-11-16,-2 1-7 0,1 3 0 0,-1 2-5 16,-1 2 30-16,-2 0-32 0,3 3-12 15,-5 0 29-15,-4 4-22 0,2 1-23 0,-2-14 15 16,0 5-4-16,-14 33-18 0,7-22-3 0,-4-1-83 16,-5-1-60-16,-1 2-81 0,-2-3 18 15,-7 0 14-15,6-3 12 0,-6-1 10 0,-1-2 11 16,-3-2 7-16</inkml:trace>
  <inkml:trace contextRef="#ctx0" brushRef="#br0" timeOffset="5357.1">12416 15158 244 0,'-12'22'73'15,"2"0"-11"-15,1 2 50 0,2 2-14 0,7 1-51 16,0-1-4-16,0-14-6 0,0 8 23 0,17 26-6 16,-9-22 23-16,5 1-6 0,2 1-9 0,0-2-23 15,4 2-3-15,1-1 12 0,1 1-13 16,2-2-4-16,7-2-36 0,0 3-31 0,2-1-58 15,-2-4-49-15,4-3-179 0,-1 4 0 16</inkml:trace>
  <inkml:trace contextRef="#ctx0" brushRef="#br0" timeOffset="6274.24">14336 15088 275 0,'-1'-4'87'0,"-2"0"9"16,2 1-7-16,-2 1-29 0,0-1 16 0,0 0-15 15,-1 3 8-15,-1-3-33 0,-2 3 16 16,4 0-9-16,-5 0-4 0,-1 0-4 16,-12 10-16-16,6-6 22 0,4 0-5 0,-2 4-4 15,1 0-15-15,2-3-2 0,4-1 0 0,-2 9-13 16,3-6 2-16,0-2-2 0,0 1 0 0,2-1-2 15,2 0 0-15,1-5 0 0,0 0 14 16,0 5-28-16,0-5 27 0,0 8-15 0,12 4 0 16,-10-8-2-16,8 5-1 0,-1-2 24 15,1-1 1-15,0-3-8 0,1 8-19 0,2-6 0 16,4-2 19-16,-4 4-17 0,-1-3 5 16,-1-1 18-16,4 2-18 0,1 1 11 0,-4-4-24 15,-2 2 2-15,0-2 1 0,-1 1 2 0,3 4 1 16,-1-2 3-16,-5 0 13 0,6 4-1 15,-7-3 8-15,-5 3-8 0,3-1 3 0,-3-8-2 16,0 7 26-16,0-2-6 0,0 2-23 0,-14 16-13 16,10-10-1-16,-5-1 30 0,-4-4 2 15,1 2 19-15,-2-3-15 0,-1 2 13 16,0-2-48-16,3-1 62 0,2-2-25 0,1-1-8 16,-1-3-17-16,1 3 14 0,0-3 6 15,0 0 8-15,0 0-14 0,0 0 24 0,-1 0-45 16,-9-11 29-16,11 9-14 0,0-1 20 0,3 0-18 15,0-1-5-15,3 2-15 0,-2 0 17 16,0-2-43-16,3 1-7 0,-2 0 6 0,3 2-37 16,0-2-5-16,0 0-51 0,1 1-21 15,1-1-81-15,-1 3-96 0,4 0 8 0</inkml:trace>
  <inkml:trace contextRef="#ctx0" brushRef="#br0" timeOffset="6738.53">14671 15323 317 0,'7'0'62'0,"0"0"5"0,-2 0-24 0,3 2-12 16,-3-1 44-16,0 3-60 0,-1-2 9 15,-2 0-4-15,2 4 14 0,-1-2-19 0,-2 1 38 16,-1 0-35-16,-1 2-1 0,1 0-6 0,-13 15 13 16,5-8-14-16,-3-1 5 0,-3 2 22 15,0-4-24-15,2 1 12 0,-1-4 2 0,-1 4-9 16,3-3 16-16,-1 1-8 0,3-2-4 15,3-2-1-15,-2-3 14 0,2 2-22 0,2-1-13 16,0-2 19-16,-1 1-5 0,4 0 16 0,0-2-3 16,-1 0-3-16,0 2-2 0,0-3-3 0,2 3-2 15,0-3-18-15,0 0 13 0,0 0-1 16,13 2-1-16,-9-2-2 0,1 0 13 0,4 0 0 16,-2 0-6-16,14 2 0 0,-12-2-1 15,4 0-2-15,4 0-1 0,-4 0-1 0,4 0-14 16,-4 0-17-16,4 0-4 0,-6 0 2 15,2 0 3-15,-3 0-39 0,-1 0-49 0,-1 0-60 16,-8 0-155-16,7 0-12 0</inkml:trace>
  <inkml:trace contextRef="#ctx0" brushRef="#br0" timeOffset="7212.28">14332 14722 269 0,'3'-2'110'0,"-1"0"-15"0,1 2-4 15,1 0-14-15,1 2-11 0,-1 0 13 0,-1 1-9 16,14 6-39-16,-5 1 5 0,2 0 16 0,-3 2-10 16,2-1-13-16,-3 2 9 0,0-3-3 0,2-1 5 15,-3 1 14-15,0 0-32 0,0-3 4 16,-4-2 33-16,2-1 18 0,-4 1-29 0,4-3 10 15,-5 0 21-15,4 2-13 0,-2-4 6 0,-1 0 3 16,-3 0-1-16,0 0-11 0,0 0-1 16,8 0-11-16,12-17-3 0,-10 8-9 0,3-4 9 15,0 2-11-15,-2-4-5 0,3 0-14 0,-1 3 4 16,1 0-14-16,-4 2 9 0,-2 2-78 16,0 2 6-16,-2 3-81 0,-2 1-36 15,-2 2 15-15,-2 0 13 0,0 0-202 0,0 0 23 16,0 7 14-16,-2-3-57 0</inkml:trace>
  <inkml:trace contextRef="#ctx0" brushRef="#br0" timeOffset="8887.86">9354 16211 259 0,'20'0'72'0,"12"-24"-3"0,-22 19-33 0,1 4 22 0,1 0 5 16,4-2-4-16,2 0 16 0,2 1-35 15,0-1-13-15,2 0 16 0,-4 2-15 0,5 1 13 16,-1-3-26-16,2 2-4 0,0-5 5 16,0 5 10-16,-2 0-11 0,3 1 27 0,-1-1-35 15,2 1 13-15,0-4-1 0,-3 3-3 16,4-1-1-16,1 2-29 0,-1 0 11 0,-2-2 11 16,1 2 12-16,2-3-1 0,-5 2-26 0,5-2 14 15,0 3 0-15,0 0-12 0,0-3 27 0,-2 3-20 16,1-2 8-16,0 2-15 0,-3 0 2 15,2 0-2-15,-1 0 34 0,-3 0-29 0,-10 0-8 16,7 0 21-16,4 0 8 0,0 0-6 16,2 0-5-16,-1 0 3 0,2 0-8 0,1 0 6 15,0 0-17-15,1 0 18 0,0 0-2 16,0 0 22-16,1 0-18 0,1 0 2 0,29-6-26 16,-30 4-9-16,3 0 14 0,-1 0-9 15,1 1 1-15,-3-4 1 0,3 1 0 0,-1 1 9 16,2 1 7-16,-4 0-2 0,3-1 1 0,-4-1-7 15,3 0 3-15,4 3 2 0,-2-2 2 16,0 1-3-16,-1 0 9 0,1-1-18 0,3 2 6 16,-5 0 1-16,1 1 28 0,0-2-2 15,-2 1-31-15,2-1 11 0,-2 2-9 0,0 0 1 16,0-1 2-16,-2 1-1 0,-16 0 1 0,9 0 12 16,6 0-18-16,-2 0 17 0,2 0-22 15,0 0 27-15,3 0-2 0,-1 0 14 0,-1 0-13 16,-1 0-2-16,2 0-17 0,28-8 12 0,-32 7-1 15,5 0-3-15,0 0 3 0,0-2-3 16,-1 1-10-16,-1 0-2 0,-3 1-12 0,0-1 24 16,3 0-1-16,0 1 14 0,0-1-4 0,1-1 15 15,0-2-11-15,2 5-1 0,-3 0-39 0,1-1 6 16,3-2 20-16,-1 1-9 0,1 0 4 16,-3 1 2-16,2 1 1 0,2 0 6 15,-1 0-2-15,-17 0 2 0,10 0-2 0,2 0-5 16,3 0 0-16,-1 0 0 0,4 0 12 0,-1 0-2 15,0 0-1-15,1 0-1 0,0 0-1 0,0 0-23 16,0 0 2-16,1 0 27 0,-1 0 1 16,1 0-18-16,2 0 0 0,-1 0 3 0,36 9-1 15,-36-9 9-15,-3 0-1 0,0 3 4 16,-1-3 1-16,-1 2-2 0,5 0-1 0,-20-2-26 16,9 0 17-16,4 0-1 0,3 0 1 0,0 0-8 15,1 0 2-15,1 0 1 0,0 0 0 16,0 0 8-16,33-13 0 0,-35 11 1 0,1 1 19 15,3-5-2-15,-3 2-2 0,3 0-2 0,-1 1-24 16,-1-1-2-16,0-1 16 0,-1 2-9 16,-1-3 1-16,2 1-1 0,-2-1 1 0,1 4 26 15,-4-4-15-15,3 1 0 0,-2 1 0 0,2 1-1 16,2-4-21-16,-2 3-8 0,-1 1 0 16,-1-2 44-16,1 1-3 0,0 1-7 0,0 0 8 15,-3 1-2-15,1-1-2 0,-3 0 1 16,0 0-5-16,1 2 1 0,-5-3-2 0,-9 4-1 15,3 0-17-15,1 0 0 0,-2 0 2 0,-3 0-1 16,-3 0 3-16,3 0-69 0,-4 0-20 0,-7 0-34 16,0 0-61-16,0 0 13 0,11-7-212 15</inkml:trace>
  <inkml:trace contextRef="#ctx0" brushRef="#br0" timeOffset="9774.24">10968 16712 291 0,'0'0'69'0,"0"0"1"15,0 14-17-15,2 8-10 0,-2-17 22 0,0 0-11 16,0 0 8-16,0 0-29 0,0-1 7 0,0-4-7 16,0 0 11-16,0 7 15 0,0-7-5 15,0 7 54-15,0-7-22 0,0 0-15 0,0 0-11 16,0 0-3-16,-4 10-2 0,2-12-7 0,2-1-10 16,-3-2-18-16,3 0 20 0,0-2-12 0,0 1-20 15,5-10 29-15,-1 0-29 0,3-1 4 16,-1 2-10-16,4 1-10 0,-1-2 27 0,0 5-1 15,2-1 4-15,0 1-6 0,-2 2-30 16,3 0 29-16,-1 2-14 0,-3 4-3 0,-1-1 19 16,1 3-17-16,-2 0 6 0,-6 1-9 15,0 0-16-15,9 0 24 0,1 0 7 0,12 9 6 16,-9-2-24-16,0 2 9 0,-1-2-14 0,-3 0 4 16,3 4 3-16,-3-4-10 0,-3 0-1 15,3 2 30-15,-1 0-24 0,-2-2-12 0,1 0 9 16,-4-1-10-16,1 1 33 0,0-3 0 0,-1 1-30 15,-2 1 51-15,-1-3-31 0,0 2 5 16,3 2-2-16,-2-3-35 0,-1 3-20 0,1-2-18 16,-1-1-12-16,3 2-17 0,-3-1-38 15,0-2-55-15,3 2 11 0,0 0-175 0</inkml:trace>
  <inkml:trace contextRef="#ctx0" brushRef="#br0" timeOffset="10019.13">11465 16774 239 0,'0'3'121'16,"3"2"0"-16,-3-1-28 0,1 1-1 0,0 1-16 15,0 0-8-15,-1-1-7 0,0 2 21 16,0-2-17-16,0-5 2 0,0 8-20 0,0-1-4 15,8 15-31-15,-6-10 1 0,0-2-2 0,0-3 17 16,1-1-4-16,-2 0-12 0,-1-2-63 16,3 0-16-16,-3-2-14 0,2 0-78 0,-2 0-173 15,3-1-7-15</inkml:trace>
  <inkml:trace contextRef="#ctx0" brushRef="#br0" timeOffset="10286.08">11723 16677 252 0,'8'-2'118'0,"7"0"-32"0,0 2-12 15,-7 0-15-15,6 0-13 0,9-7-20 16,-5 4 25-16,-4 1-4 0,2 0-18 0,-6 1 6 16,0 1-9-16,-10 0-10 0,8 0-5 0,-1 0 16 15,0 0-46-15,-7 0-3 0,10 0-44 16,-4 0-51-16,-6 0-162 0</inkml:trace>
  <inkml:trace contextRef="#ctx0" brushRef="#br0" timeOffset="10565.04">11854 16554 259 0,'0'7'89'0,"0"1"2"16,-3 9-47-16,-1-3 13 0,4-6 21 0,0 4-27 15,0 1 3-15,0-2-21 0,13 20-8 0,-10-19-11 16,-3 0 7-16,1-3 6 0,-1-1-23 16,1-1-28-16,-1 0-22 0,0-3-35 0,1 2-47 15,1-1-144-15</inkml:trace>
  <inkml:trace contextRef="#ctx0" brushRef="#br0" timeOffset="11105.26">12186 16549 215 0,'0'5'92'0,"1"3"9"0,-1-1-18 0,1 12 7 16,-1-10-18-16,0 4-29 0,0-1 9 0,0 0 4 16,0-1-25-16,0 0-1 0,0-2 2 15,0-1 19-15,0-2-24 0,9 5-4 0,-9-7-1 16,0-1-2-16,0-3-4 0,0 0 44 15,0 0-12-15,0 0-6 0,0 7-4 0,0-7 6 16,-9 5-23-16,6-6 18 0,0-1-11 0,-1-2 3 16,4-1-13-16,-1 0-3 0,0-2 0 0,1-10-7 15,0-2-1-15,0 11 0 0,0-6-20 16,0-2 2-16,11-18 25 0,-4 18 4 0,-1-1 12 16,4 5-10-16,-3 0-16 0,2 3 0 0,-4 2-1 15,2 1-14-15,0 2 15 0,-2 1 3 16,1-1-18-16,-1 1 17 0,2 2-14 0,-2 1 1 15,0 0 1-15,3 0 1 0,-8 0-7 0,5 0 1 16,2 0 1-16,13 11 28 0,-5-4-3 16,-7 0 0-16,3 3-14 0,-1-1 5 15,-3 1 0-15,2 4-1 0,-5-4-5 0,-2-2-11 16,3 0 2-16,-2-1 1 0,-3 1 13 0,7 6 11 16,-5-3-3-16,1-2 0 0,-3-2-26 15,0 1 23-15,3-1-2 0,-3-2 0 0,3 0-4 16,-2 0 1-16,-1 0-67 0,1 0-20 15,-1 1-31-15,0-2-97 0,0-1-127 0,2-1 7 16</inkml:trace>
  <inkml:trace contextRef="#ctx0" brushRef="#br0" timeOffset="11604.04">12663 16701 229 0,'14'-6'78'0,"-6"1"0"16,2 3-15-16,-5-1-12 0,1 1 14 0,-2 1 11 15,2 0-40-15,-1-1-5 0,1 2-27 16,-6 0 37-16,0 0-22 0,0 0-5 0,0 0-3 15,5 0-8-15,6 11 8 0,-9-9-5 16,1 1 8-16,0 1-25 0,-3 1 13 0,2-1 30 16,0 0-6-16,-2 0-17 0,0 0 8 0,0 0-20 15,0-4 22-15,0 0-14 0,0 9 0 0,-12 10 25 16,7-13-37-16,-1 1-4 0,-3 4 10 16,0-4-10-16,4 0 23 0,-2-3-2 0,2 0 7 15,-4-1-30-15,4 1 58 0,1-1-31 16,0 0-19-16,1-2-5 0,-1 2 27 0,0 0-3 15,0-1 2-15,2 1-11 0,-1-1-2 0,1 1 5 16,0 0 7-16,1-1 14 0,1 1-16 0,0-2-20 16,0-1 3-16,0 0 32 0,0 0-34 15,0 0 32-15,0 0-20 0,14 12 0 0,-8-12-1 16,-1 3-3-16,0-4-11 0,3 4 2 0,2-3 24 16,1 0-25-16,1 0 6 0,-1 0-11 15,0 0 2-15,-1 0 0 0,-1 0 35 16,6 0-33-16,1 0-14 0,-4 0-23 0,2 0-25 15,-4 0-18-15,-1 0-90 0,0 0 13 0</inkml:trace>
  <inkml:trace contextRef="#ctx0" brushRef="#br0" timeOffset="12016.98">12971 16532 262 0,'2'-2'121'0,"2"1"-8"16,-1 1-29-16,1 0-2 0,1-1-9 0,0 0 21 15,1 1-25-15,2 0 14 0,-3-2-28 0,3 2 13 16,4 0-3-16,0 0-20 0,11-3-5 0,-15 1-3 15,2 2-8-15,-1 0 3 0,-3 0-11 16,3-2 3-16,-9 2-3 0,8 0-41 0,-1 0-37 16,0 0-32-16,1 0-107 0,-2 0 13 0,-6 0-158 15</inkml:trace>
  <inkml:trace contextRef="#ctx0" brushRef="#br0" timeOffset="12624.13">13518 16348 261 0,'10'-3'78'15,"3"-4"11"-15,-2 6-4 0,-2-4-42 0,1 4 8 16,-3 0-31-16,-2 0 49 0,-5 1-42 16,0 0 6-16,8 0-15 0,-8 0 7 0,10 0-5 15,-10 0-7-15,17 12 0 0,-14-9 4 16,5 9 9-16,0 2-29 0,-4-5 19 0,-3-1-32 16,4 2 28-16,-4-1 15 0,-1-1-3 0,0 1-21 15,0-1 27-15,0 4-21 0,0-2 4 16,-11 16-16-16,7-14 3 0,-1-4 11 0,2 1 13 15,-6 0-3-15,3-1 1 0,-5 3-3 0,2-2-2 16,1 0-1-16,3-2 2 0,-4-2 0 16,-1 7 13-16,-2-4 11 0,1 1-3 0,2-5-14 15,1 1 4-15,-7 3-6 0,8-1 19 16,2-2 1-16,0-2-15 0,1 1-11 0,-2-1 14 16,3 0-10-16,2 0 4 0,-2-2-15 0,1 2 13 15,0-2-23-15,2 1 36 0,-2 0-17 0,2-2 21 16,0 0-23-16,0 0 4 0,0 0 13 15,13 7-12-15,-4-5 15 0,7-2-14 0,6 1 11 16,1-1-38-16,-14 0 20 0,10 0 12 16,2 0-10-16,3 0 4 0,0 0 9 0,3 0-22 15,27-12 19-15,-35 9-3 0,6 0 5 0,-2 0-6 16,-3 1 10-16,-2-3-1 0,-2 3 11 0,-3 0-3 16,-4-1 3-16,-3 1-23 0,2 2 9 15,-4-2-18-15,1 2 17 0,-1-1-20 0,-4 1-10 16,5-1-4-16,-5 1 3 0,2 0-26 0,-2 0-57 15,0 0 6-15,-1 1-122 0,-3-1-178 16,2-1 33-16,-2 1 18 0,-1-1-13 0,-2-1-22 16</inkml:trace>
  <inkml:trace contextRef="#ctx0" brushRef="#br0" timeOffset="13898.21">11776 16701 269 0,'0'0'45'0,"0"0"1"0,0 0-11 16,0 0 25-16,0 0-32 0,0 0 15 0,0 13-26 15,0-13 32-15,0 0-14 0,0 0-35 16,0 0 15-16,0 0 4 0,0 0-12 0,0 0-13 16,0 0 46-16,0 0-34 0,0 0 1 0,0 0 10 15,0 0-14-15,0 0 13 0,0 0 13 16,0 0 17-16,0 0-30 0,0 0-1 0,0 0 4 15,0 0-22-15,0 0 18 0,11 19 6 0,-5-19 5 16,2 0-10-16,-3 0-8 0,5 0-13 16,-10 0-14-16,13 0 28 0,2 0 17 0,-3 0 9 15,0 0-39-15,0 0 8 0,15-13 24 0,-13 12-30 16,-5-2 3-16,1 2-7 0,-1 0 5 16,-1-1 11-16,-2-1-10 0,-2 2 8 0,4-1-33 15,-6 0 28-15,2 2-8 0,2-2-4 16,-3 1 20-16,2-1-6 0,-1 2-10 0,-3 0 29 15,3-2-25-15,-1 2 24 0,-1 0-31 0,-2-2-16 16,3 2-2-16,-2 0 17 0,-1 0-26 16,0 0-29-16,0 0 9 0,0 0-29 0,0 0-3 15,0 0-79-15,0 0-94 0</inkml:trace>
  <inkml:trace contextRef="#ctx0" brushRef="#br0" timeOffset="14925.8">11856 16586 275 0,'-1'-2'85'0,"-2"2"-32"0,1-1 7 0,-1 1 6 15,0 1-12-15,3-2 4 0,-2 1-40 0,1 0 17 16,-2 0 5-16,1 0-17 0,2 0-10 16,-2 1 8-16,2 1 13 0,-1 0-18 15,0 0 4-15,1 0-3 0,0 1 6 0,0 1-17 16,-1 0 28-16,1 0-12 0,0 1-18 0,0 1-3 16,0 0-9-16,-2-1 33 0,2-5-18 0,0 7-14 15,0 4 19-15,0 1-12 0,0-1 14 16,9 12 10-16,-5-14-8 0,-2-2-3 0,1 11 15 15,-3-18-32-15,0 13 14 0,0-1 6 16,0-1-21-16,0-2 0 0,0 1 0 0,0-2 32 16,0-2 0-16,0 0-2 0,0-6-3 15,0 9-14-15,0-2 14 0,0-7-17 0,0 7-3 0,0 0 17 16,0-7-1-16,0 6-2 0,0-6-1 0,0 6-1 16,0-6-1-16,0 0 2 0,0 8 4 15,8-8-4-15,-8 0-1 0,0 6-7 16,0-6-1-16,0 0-2 0,0 0 2 0,0 7 5 15,0-7 7-15,0 0 15 0,0 0-25 16,2 7-2-16,-2-7 1 0,0 0-2 0,-2-1 1 16,1-1 9-16,1-1 0 0,0 2-37 0,-2-2 2 15,1 0 1-15,1-2 4 0,0 0 22 0,0 0-1 16,0-1-2-16,0-1-1 0,-1 0 9 16,1-1 17-16,0-5-7 0,0 1-19 15,0-3 15-15,0 0-6 0,0-1 0 0,0 2-34 16,0 2 2-16,0 0 3 0,0 2 2 0,0 0 33 15,0 1-4-15,0 1 0 0,0 1-8 0,0 2 2 16,0-4-3-16,0 4-1 0,0-3 1 16,0 1-16-16,0 2 9 0,0 5 12 0,0-9-6 15,0 2-4-15,0 7 2 0,0-9-16 0,0 9 8 16,0-7 8-16,0 7 19 0,0-8-17 16,0 8 0-16,0-6-25 0,0 6-1 0,0 0 44 15,0-7-29-15,0 7 16 0,0 0-1 0,0 0 0 16,0 0-9-16,0 0-6 0,0-5 13 15,-6-2-1-15,6 9-1 0,0-1-13 0,-1 0 0 16,0 1 0-16,0 2 27 0,-2-3-15 0,1 3 2 16,2 1-2-16,0 0-14 0,0 2 27 15,0 0-2-15,0-1-1 0,0-6-13 0,0 7 0 16,0 0 0-16,0 1-1 0,0-1-15 0,0 7 2 16,0-2 2-16,0 2 20 0,0-4-12 15,0 0 0-15,0-1 17 0,0 0-1 0,0-1-2 16,0-3-20-16,0 4 26 0,0-4-37 15,0-5 19-15,0 7-8 0,0 1 1 0,0-8-2 16,0 8 14-16,0-2 5 0,0-6-2 16,0 7 2-16,0-7-1 0,0 7-1 0,0-7 0 15,0 0-2-15,0 8-54 0,0-8-12 0,0 0-7 16,2 8-12-16,-4-7-46 0,0-2-95 0,2-2 14 16,0 0-142-16</inkml:trace>
  <inkml:trace contextRef="#ctx0" brushRef="#br0" timeOffset="15457.3">11632 16745 215 0,'4'0'37'0,"6"0"-6"0,8 3 20 16,2-6-42-16,-12 3 16 0,9 0 20 16,0 0-30-16,2 0-1 0,19-7 5 0,-25 5-12 15,-3 2-2-15,0 0 12 0,-1-2 3 16,0 1 11-16,-5 1-16 0,2 0-15 0,-6 0 15 16,0 0 3-16,10 0-12 0,-4 0-2 15,-6 0 3-15,9 0-35 0,-2 0 10 0,-7 0-65 16,9 0-98-16</inkml:trace>
  <inkml:trace contextRef="#ctx0" brushRef="#br0" timeOffset="18606.04">8225 16291 293 0,'0'0'77'0,"0"0"-19"0,0 0 5 0,0 0-30 15,0 0 25-15,0 0 32 0,0 0-47 16,0 0 16-16,0 0-31 0,-20 2 39 0,25 16-48 16,0-3 5-16,5 0-7 0,-6 3 35 0,2 2-36 15,-3-1 10-15,4 2-4 0,-1-2-3 16,-1 1 47-16,2 1-16 0,0-2-6 0,-1 0-4 15,0 0-5-15,-1-3-2 0,3 1-23 0,-5-2 15 16,1-4 5-16,4 4-5 0,-4-7-1 16,-1 0-4-16,1-2-2 0,2-1 18 0,-5-1 2 15,-1-4-24-15,0 0 38 0,0 0-38 16,0 0 24-16,0 0-22 0,0 0 7 0,0 10 29 16,1-12-49-16,-2 1 4 0,0-3 4 0,1-2 16 15,-2 0-22-15,0-9 4 0,-4-3-10 16,3-4 26-16,0-3-2 0,0-4-25 0,0 0 21 15,0-4 1-15,-1-1-5 0,3 4 5 0,-3 1-24 16,2-1 8-16,-2-3 6 0,2 4 7 16,2 12 10-16,0-6-54 0,0-5 37 0,0-1 0 15,-12-31-20-15,9 28 15 0,1 1 4 16,-1 4-5-16,1-4 11 0,0 3-6 0,1-1-4 0,-3 1-6 16,4 1 10-16,-1 0-7 0,0 1-2 15,1 1-10-15,0 12 20 0,0-5 6 16,0-1-18-16,0-2-10 0,0 0 12 0,0 0 2 15,0 0-6-15,13-23-8 0,-10 25 12 16,0-4 2-16,0 2-26 0,0 2 13 0,-1 0 36 16,-1 1-48-16,2 1 31 0,-3 4-14 0,1 2 6 15,4-4 10-15,-5 1 2 0,0 5-15 0,0-1-14 16,0 10-3-16,0-6 32 0,0-1-22 16,0 7 34-16,0-9-42 0,0 2 24 0,0 0-2 15,0 7 10-15,0-8 2 0,0 0-16 16,0 1 5-16,0 7-27 0,0-9 24 0,0 2 5 15,0 0-26-15,0 7 5 0,0-9 23 0,0 1-4 16,0 1-10-16,0 7 28 0,0-8-16 0,0 1-5 16,0 7-17-16,0-10 27 0,0 5-31 15,0 5 24-15,0-7-23 0,0 7 38 16,0-9-37-16,0 1 28 0,0 2 1 0,0 6 9 0,0-8-31 16,0 0 16-16,0 1-25 0,0 7 18 15,0-10 9-15,0 3-1 0,0 0-18 0,0 7 20 16,0-8 0-16,0 0-6 0,0 2-5 15,0 6-19-15,0-8 29 0,0-1-7 16,0 4-13-16,0 5-3 0,0-10 16 0,0 3 16 16,0 0-27-16,0 7 18 0,0-8-16 0,0 1 13 15,0 1-10-15,0 6 11 0,0-9 10 0,0 3-29 16,0 6 11-16,0-10 3 0,6 3 3 16,-6 7-4-16,0-8 6 0,0 1-12 0,0 7 17 15,0-7-13-15,0 7-14 0,14-15 21 0,-14 13 0 16,0-3-23-16,3 3-4 0,0-2 11 15,1 0 15-15,-2 2-3 0,3-1-20 0,0-1 13 16,7-3 13-16,2-2-2 0,-3 5-12 16,-1 1 14-16,3-3-4 0,1 0 1 0,2-1-15 15,-6 6 15-15,1-5 0 0,5 4 16 16,0-3-27-16,1 2-15 0,-1-1 20 0,-2 1 6 16,2 2 7-16,1-2 8 0,1 0-16 0,-1 1 7 15,2-1-32-15,3 1 8 0,-4-1-4 16,1-1 18-16,-1 3-5 0,3-2 26 0,2-1-21 15,-3 1 2-15,4 1-3 0,1-3-24 16,0 3 30-16,5-1-28 0,-6-3 9 0,2 4 29 16,4-4-7-16,-3 2-10 0,1 0 9 0,-3 1-8 15,3 0 24-15,-3-2-18 0,1 2-4 16,-1-1 16-16,1-1-14 0,-1 3-5 0,-2 0-21 16,2 1 32-16,-2-3-10 0,1 2 2 15,-4 1 0-15,3 1 8 0,-1-3-15 0,0 3 1 16,-12 0 2-16,7 0-21 0,4 0 28 0,2 0-1 15,0 0-11-15,2 0 10 0,1 0 3 16,1 0 1-16,3 0-11 0,-3 0 22 0,3 0-23 16,0 0 9-16,0 0-3 0,2 0 0 0,0 0 17 15,1 0-11-15,33-7-8 0,-35 7-19 16,-5-3 3-16,4 1 18 0,-2 0 8 0,1 2 7 16,1-3-22-16,-4 2 12 0,3-2-12 0,-6 2 6 15,-2 0-3-15,0-2 8 0,0 3-17 16,-6 0 29-16,-1 0-30 0,-5-3 16 0,1 3 9 15,-10 0-24-15,10 0 6 0,-1 0 3 16,4 0 6-16,3 0 5 0,-1 0-5 0,5 0 1 16,0 0-23-16,0 0 36 0,3 0 4 0,0 0-22 15,2 0-5-15,-2 0-9 0,31-8 16 16,-40 8 11-16,5 0-5 0,4 0-7 0,1 0 8 16,0 0 1-16,1 0-21 0,20-10 15 15,-25 9-4-15,-2-4 11 0,-3 5 2 0,-2-2-10 16,-1 2 11-16,-12 0-16 0,6 0 3 0,3 0 3 15,-4 0-9-15,-5 0 7 0,10 0 9 16,-2 0-8-16,-4 0-1 0,-4 0-2 0,10 0 8 16,18-10-26-16,-13 7-6 0,2-1 23 0,-4 0-17 15,6 2 19-15,2-2 12 0,-5-1-11 16,2 5-4-16,-5-2 8 0,5 2-4 0,-3-3 0 16,-5 3 15-16,2-2-13 0,-1 2-1 0,-2 0-2 15,0-2 4-15,-1 2-11 0,7 0 8 16,-2 0 17-16,-2 0-5 0,1 0 0 0,-3 0-41 15,20-10 32-15,-16 8 10 0,-1 1-35 16,6-1 22-16,0 0-1 0,2 1-11 0,0-3 31 16,1 0-42-16,3 0 27 0,-1 2 9 0,-2 0-31 15,-2-1 12-15,1-1 8 0,1 2-14 16,-1-1 20-16,-1 1-16 0,2 0 9 0,-1 1-1 16,-1-2-8-16,3 0 1 0,-5-1-7 0,4 1 31 15,-3 3 7-15,3 0-21 0,-1-2-9 16,2 0 13-16,0 2 2 0,-1 0-7 0,-1-2-14 15,1 1-1-15,0-1 22 0,2 0-5 16,0 1-11-16,-3-2 14 0,2 3 2 0,4-4-20 16,-5 3 7-16,0 1 9 0,0-3 4 0,1 2 3 15,1-2-13-15,2 2 0 0,-3 0 1 16,1-1 13-16,2 0-24 0,-1 2 28 0,2-1-15 16,1-1-8-16,-2 2-7 0,2-1-3 15,1 0 5-15,1-1 5 0,-1 2 5 0,4-1-7 16,-16 1-26-16,7 0 9 0,5 0 36 0,1 0-16 15,-1 0 6-15,3 0-29 0,-1 0 27 16,-1 0-7-16,2 0-10 0,26-9-4 0,-30 7 16 16,3 0-11-16,-2 0 8 0,0 0-20 15,0-1 24-15,-2 1 5 0,3 0-24 0,-4 0 10 16,1 1 6-16,-1 0 15 0,-1 0-1 0,1-4-13 16,-2 4 25-16,1 1-3 0,-3-1-1 15,1-1-26-15,2 2-1 0,-4 0 13 0,1 0-13 16,-1 0-12-16,2 0 49 0,0 0-25 15,-2 0 5-15,-10 0-1 0,7 0 9 0,2 0-25 16,2 0 11-16,-1 0-4 0,2 0 2 0,1 0 10 16,-1 0-5-16,-1 0 7 0,0 0 11 0,-5 0-23 15,1 0 5-15,1 0-24 0,2 0 16 16,1 0-1-16,-2 0 11 0,4 0 0 0,-3 0-1 16,-2 0-16-16,4 0 8 0,-3 0-13 15,2 0 14-15,-2 0 14 0,0 0 1 0,-2 0-29 16,-1 0 44-16,1 0-28 0,3 0 8 15,-3 0 1-15,1 0-3 0,-3 0 1 0,4 0 14 16,-2 0-37-16,0 0 21 0,-1 0-14 0,1 0 2 16,-1 0 0-16,-1 0 13 0,-2 0-2 15,3 0-2-15,-1 0 4 0,-1 0-13 0,0 0 20 16,-1 0-11-16,-3 0 21 0,2 0-1 0,2 0-23 16,4 0-2-16,1 0 22 0,-2 0-32 15,-1 0 0-15,0 0-11 0,4 0-13 16,-2 0 4-16,-2 0-55 0,-3 0-29 0,0 0-117 15,-4 0 13-15,0 0 15 0,2-9-121 16</inkml:trace>
  <inkml:trace contextRef="#ctx0" brushRef="#br0" timeOffset="19638.16">15778 15640 374 0,'0'0'228'0,"0"0"-41"0,0 0-5 15,0 0-37-15,0 0-9 0,0 0-5 16,0 0-18-16,0 0-10 0,0 0-10 0,0 0-21 16,0 0-4-16,0 0-5 0,0 0 6 15,22-3-22-15,-10 3-2 0,10 0-3 0,-1-3-10 16,7 1 12-16,-6 0-23 0,5 2 4 16,-12 0 5-16,4 0-10 0,3 0-11 0,1 0 20 15,-2 0-9-15,-1 0 12 0,-1 0-39 0,-7 0 16 16,4 0-3-16,-6 0-15 0,-2 0-13 15,-1 0-27-15,-7 0 6 0,8 0-14 0,-8 0 4 16,0 0-83-16,8 0-40 0,-8 0-26 0,0 0 16 16,6 0-198-16,-6 0 12 0,8 4-3 15</inkml:trace>
  <inkml:trace contextRef="#ctx0" brushRef="#br0" timeOffset="20009.21">15814 15833 214 0,'0'0'165'0,"3"3"-7"16,0-3-11-16,1 0-13 0,14 3-15 0,-5-3 0 15,-2 0-38-15,1 0 22 0,2 0-22 16,3 0 1-16,4 0-11 0,1 0 4 0,-1 0-37 15,23-10 21-15,-20 9-25 0,-3-2 22 16,0 3-6-16,-1-1-12 0,-5 1-8 0,4-1 9 16,-5-2-27-16,-1 3 2 0,-4 0 31 0,0 0-13 15,-3 0-33-15,0-1 13 0,-1 1 13 16,-2 0 13-16,0 0-14 0,2-1-18 0,-5 1 23 16,0 0-41-16,0 0-2 0,0 0 14 0,8 0 17 15,-8 0-8-15,0 0-3 0,0 0 12 16,6 0-5-16,-6 0-46 0,0 0 9 0,0 0 4 15,0 0-29-15,0 0 4 0,0 0-72 0,12-2 1 16,-12 2-69-16,-3 0-117 0,2 0 18 16,-1 0-83-16,2-3-8 0</inkml:trace>
  <inkml:trace contextRef="#ctx0" brushRef="#br0" timeOffset="24392.14">17537 15304 287 0,'0'0'172'0,"0"-13"-4"0,0 13-28 0,0 0 0 16,0 0-31-16,0 0-36 0,-13 0 31 15,13-12-7-15,0 12-41 0,0 0 33 0,-19-17-20 16,19 17-5-16,-1 0-11 0,-1 0-1 0,2 1-9 16,0 2-9-16,0 0-3 0,2 0 15 15,-1 1-28-15,-1 2 11 0,0-1 1 0,0 2 17 16,3 0 4-16,-3 3-26 0,6 16-4 0,-1-9 17 15,0 2-24-15,-1 1 15 0,-3-1 11 16,6 1 5-16,-6 1-14 0,3-1-10 16,-2-3 14-16,0 3-7 0,-1-1 3 0,-1 2-9 15,2-5 1-15,-1-3-3 0,-1-13-7 0,0 12 8 16,0-2-17-16,0 0 11 0,0-2-4 0,0-2-7 16,0-6 16-16,0 9-3 0,0-3-3 15,0-6 13-15,0 6-13 0,0-6-14 0,0 6 8 16,0-6 0-16,0 0 14 0,0 0-16 15,0 0 1-15,-6 9-25 0,6-10-38 0,0-1-8 16,2-2 5-16,-1 2-101 0,-1-3-45 0,0 0-158 16,3 0 17-16,0 0 3 0,4-7 10 15,5 0 1-15</inkml:trace>
  <inkml:trace contextRef="#ctx0" brushRef="#br0" timeOffset="25387.91">17918 15415 212 0,'0'-6'122'16,"0"2"-23"-16,-2-3-28 0,2 2 2 15,-1-1-3-15,1-1-25 0,-2 2 7 0,-5-8-7 16,4 3-3-16,-4 2-4 0,5 1-6 16,-9-3-3-16,1 0 27 0,4 4-5 0,1 0-6 15,-2 2 11-15,-2 0-25 0,3 1-5 0,1 0 1 16,0 0-5-16,1 2-26 0,-3 0 4 0,1 0 18 15,1-1 20-15,1 2-25 0,-1 0-1 0,5 0-20 16,0 0 1-16,-9 0 33 0,9 0-4 16,-8 0-13-16,8 0-4 0,-16 12 3 15,13-10-16-15,-2 2 4 0,1 0 35 0,2 2-4 16,-1-2-2-16,2 1-19 0,0 2 0 0,-2-2-1 16,3 1-1-16,-1 1 0 0,1-7 0 15,0 0 1-15,0 9-8 0,0-1 3 0,0 3-1 16,10 11 0-16,-6-12 15 0,-1-3 7 15,6 3-2-15,-3-3-3 0,-1 0 0 0,-1-3 2 16,2-1-7-16,0-1 11 0,2-1-14 0,-4-1-5 16,4 0-1-16,-2 0 2 0,-6 0-5 15,10 0-12-15,11-10 9 0,-14 6 25 0,1 1-17 16,0-1-12-16,-1 0-1 0,-3-1 2 16,1 1 37-16,3-7-6 0,0 4-16 0,-1-1-8 15,-4 2 26-15,1-1 5 0,-2 3 9 0,-2 4-19 16,0 0 9-16,0-8-28 0,0 8-6 15,0-7 36-15,0 7-24 0,0-8 3 0,0 8 1 16,0-8 6-16,0 8-12 0,0 0-4 16,0-7 0-16,0 7 5 0,0 0-10 0,0-6 27 15,0 6-7-15,-9-10-15 0,9 8-20 0,0 0 23 16,0 2-3-16,0 0-10 0,0 0 2 16,0 0-15-16,0 0 30 0,-2-3 4 0,2 3 0 15,-3 3-27-15,3-3 19 0,3 2 2 16,-3 2 8-16,-3-1 5 0,6 2-29 0,-6-1 15 0,6-1 1 15,-2 2-23-15,-1 2-13 0,1-1 34 16,-1-6-6-16,0 12 27 0,0 1-56 0,0-1 38 16,12 16-6-16,-10-11 8 0,1-5 9 15,-2-1-3-15,2 4-29 0,-2-1 23 0,2 2-3 16,-3-3-2-16,5 4-7 0,-3-3 1 0,-2-2 14 16,1 4-21-16,1-2 3 0,-2-3 24 15,1 0-11-15,-1-1 3 0,0-3 13 0,3 1-5 16,-3-3-4-16,0-5-6 0,0 0 10 15,0 9 7-15,0-2-3 0,0 0-8 0,0 0 0 16,0-7 14-16,0 7-10 0,0-7-2 0,0 8 3 16,0-1 8-16,0-7-6 0,0 5 3 15,0-5 13-15,0 7-22 0,0-7 5 0,0 7-5 16,0-7-7-16,0 0 9 0,0 7-10 0,0-7 2 16,0 0 2-16,0 7 1 0,0-7-7 0,0 0-8 15,0 0 13-15,0 0-2 0,0 6 5 16,0-6-3-16,0 0-11 0,0 0-12 15,0 0-15-15,-3 6 8 0,2-7-37 0,1 0-28 16,1-3 8-16,-1 2-113 0,3-2-85 0,3-7-107 16,3-1 49-16,-3 2 1 0,2 0 5 15</inkml:trace>
  <inkml:trace contextRef="#ctx0" brushRef="#br0" timeOffset="27245.92">18278 15354 252 0,'0'0'170'0,"0"0"-24"0,0 0-23 15,0 0-15-15,0 0-14 0,0 0-28 0,-14 0-7 16,14 0-5-16,0 0-6 0,0 0 4 15,0 0 11-15,0 0-8 0,0 0-24 0,0 0 18 16,0 0-9-16,17 29-31 0,-2-21 4 16,-1-1 2-16,0 1 10 0,3 1-7 0,-2-2-7 15,1 0 14-15,0 0 21 0,1 1-38 0,-2-1 18 16,-2 0-3-16,2 1-20 0,0-1-3 16,0 2 7-16,0-3 19 0,-5 2-3 0,1-4-17 15,-3 0-1-15,-1 0-31 0,-1-2 23 16,-3 1 4-16,1 0 1 0,0-1-33 0,-1 0-26 15,0-1-14-15,-2 0 4 0,2 0-43 16,-3 1-24-16,0-2-34 0,0 0-168 0,-3 0 40 0</inkml:trace>
  <inkml:trace contextRef="#ctx0" brushRef="#br0" timeOffset="27639.14">18482 15334 219 0,'-2'-1'64'15,"2"1"29"-15,-2 0-20 0,3 0-8 16,-4 0 19-16,2 1-10 0,0 2 1 0,-2 0-9 15,-1 1-8-15,0 1-5 0,3-2-7 0,-11 11-5 16,3-1 25-16,-2 1-6 0,-3-1-8 16,5 3 19-16,0-1-37 0,-1 1-6 0,0 0 26 15,2-1-4-15,-2 3-23 0,-1-2 1 16,3-1-13-16,-2 0 19 0,-1-1-4 0,3-1-8 16,1-1-29-16,-2 0 40 0,2 0-20 0,0-4 5 15,2-2-4-15,-1 1 8 0,3-2-11 16,-1-2-5-16,-1 1-10 0,3-1 17 0,-1 0 10 15,0-1-26-15,1 0 14 0,1-2-2 16,-1 4-51-16,2-4-21 0,0 0-6 0,0 0-26 16,0 0-13-16,4 2-69 0,1-3-144 0,-2 0-6 15</inkml:trace>
  <inkml:trace contextRef="#ctx0" brushRef="#br0" timeOffset="28134.1">18764 15290 291 0,'0'-4'142'15,"0"1"-12"-15,0 2-18 0,0-2-13 0,3 0-16 16,-2 2-6-16,-1 0-11 0,1 1 6 0,0 1-9 15,1-1-7-15,0 1-26 0,-2 2 25 16,3 0-15-16,-1 1-3 0,2 1-5 0,-4 0 3 16,3 0-29-16,4 10 29 0,-1-2-37 15,-3-5 39-15,3 6 2 0,-1-3-5 0,0 3-11 16,-3-3-10-16,2-3-19 0,-4 1 40 0,0-1-11 16,5 0 5-16,-4-2-28 0,2 0 25 15,-2-1-13-15,-1 1 6 0,3-2 0 16,0 2-17-16,-2-4-14 0,-1 4 14 0,2-2 25 15,-2 0-34-15,1-3 6 0,1 4-30 0,-2-3 3 16,0 0-58-16,0-1-14 0,0-1-32 0,0 0-142 16,0-1 14-16,0-2-110 0</inkml:trace>
  <inkml:trace contextRef="#ctx0" brushRef="#br0" timeOffset="28790.19">18971 15234 339 0,'-1'0'89'15,"0"0"-11"-15,-1 2 25 0,1 0-13 0,-1 1-13 16,0 0-9-16,1 1-7 0,1-2-7 15,-3 3-6-15,3-1-4 0,-1 2-7 0,0-1-9 16,0 0-24-16,1-1-2 0,-2 0 40 0,2 1-6 16,0-5-2-16,0 0-4 0,0 8-16 15,0-8-1-15,0 7 5 0,0-7 14 0,0 8-12 16,11 1 13-16,-6-6 7 0,-3 0-4 16,4 0-3-16,-2-2-5 0,1 0-1 0,2 0-23 15,-1-1 9-15,0 0-15 0,2 1 20 16,0-1-12-16,0 0 2 0,1 0-1 0,-2 0-1 15,15 4-14-15,-7-4 0 0,-3 0 2 0,-1 0 5 16,-2 0 7-16,0 1 1 0,-1-1-2 16,-4 2-1-16,3-2-5 0,-4 1-5 0,4 0 16 15,-1 2-6-15,-1-2-11 0,0 2 2 16,-1-1-1-16,1 1 13 0,-1 1-6 0,0 0 3 16,1 0 2-16,-1 0-1 0,-2 1 4 0,2-1-1 15,-1 0-1-15,-2 1-22 0,0 2 10 0,-1-2 36 16,0 0-22-16,3-1-16 0,-3 2 6 15,0-6 1-15,0 0 0 0,0 7-3 0,0-7 11 16,0 10-13-16,0-5 3 0,0-5 14 16,0 8-10-16,-11 2 10 0,9-4-13 0,-2-4 14 15,-2 3-24-15,6-3 37 0,-5 1-6 16,-1 0-14-16,3 0-5 0,-3 0 14 0,3-1 0 16,-5 1-7-16,2-2-23 0,0 1 19 0,-1 0 9 15,2 0-1-15,-2-1 12 0,2 0-13 16,0 2-6-16,-1-2-19 0,2 1 15 0,-1-2 9 15,0 0-24-15,1 0-9 0,0 2 22 0,0-2 5 16,2 0-4-16,-4 3-8 0,2-3 9 0,0 1-29 16,1-1 1-16,0 1-44 0,0-1-12 15,0 0 4-15,0 1-45 0,3-1-52 0,0 0-98 16,0 0-53-16,0 0-8 0</inkml:trace>
  <inkml:trace contextRef="#ctx0" brushRef="#br0" timeOffset="29211.88">19027 15236 363 0,'0'-3'127'0,"-3"3"10"16,5-4-20-16,-2 3-3 0,1-2-8 15,1 0-14-15,0 1-18 0,2-2 4 0,1 3-5 0,-1-1 0 16,1 0-24-16,0-1-27 0,10-1 32 16,-4 0-15-16,3 0-9 0,-1-1-22 0,-2 4 23 15,-1-2-8-15,-3 0-28 0,2 2 33 16,9-3-8-16,-8 0-15 0,1 4 12 0,0 0-17 16,-11 0 9-16,5 0-18 0,1 0 1 15,2 0-67-15,-8 0-53 0,9 0-4 0,-3 0-165 16,-6 0-35-16,7 0 3 0</inkml:trace>
  <inkml:trace contextRef="#ctx0" brushRef="#br0" timeOffset="29890.1">19391 14968 291 0,'0'-5'106'16,"0"1"11"-16,1 0-15 0,1-1-14 15,0 2-30-15,3-1-31 0,-3 2 22 0,3-1-13 16,-1 2 6-16,3-2 3 0,-4 2-11 16,0 1-18-16,2-3-1 0,-1 3-3 0,-2 0-5 15,4 0 4-15,-6 0 18 0,0 0 1 0,0 0-21 16,14 10-3-16,-9-7-5 0,-3-1-10 15,1 1 12-15,-2 2-1 0,2-1-4 16,-2 1 13-16,2 0-11 0,-3 0 10 0,0-1-35 16,2 2 7-16,-2-1 8 0,0-5 12 0,0 0 5 15,0 7 0-15,0 1 8 0,0-8-26 16,-9 16-15-16,6-9 10 0,-3 5 19 0,2 0 22 16,1-4-7-16,-4 6-13 0,1-5-5 0,4-2 16 15,-4 6-6-15,0-6-16 0,3 1 12 16,1-6-1-16,-1 3 8 0,0 2-19 0,1-4 6 15,1-1-8-15,-1 1 10 0,0 0 2 16,0-2-3-16,2 3 1 0,0-3 47 0,-1 0-7 16,1-1-48-16,0 0 20 0,0 0 2 15,0 0-4-15,0 0-6 0,10 8-1 0,-3-5-1 16,1-3-8-16,-1 0-1 0,12 0 27 0,-9 0 12 16,2 0-23-16,7 0 0 0,-3 0 21 15,18-11-24-15,-26 11-5 0,-1 0 30 0,2 0-15 16,0 0-1-16,0 0-2 0,-2 0 0 15,-7 0-13-15,7 0 1 0,0 0 8 0,-7 0-1 16,9 0-59-16,-9 0-37 0,5 0-36 16,-5 0-14-16,0 0 12 0,0 0-225 0,0 0-1 15</inkml:trace>
  <inkml:trace contextRef="#ctx0" brushRef="#br0" timeOffset="31003.99">20034 15470 254 0,'0'0'122'15,"0"0"-40"-15,0 0 13 0,0 0-8 0,0 0-23 16,0 0 6-16,0 0-9 0,0 0 19 16,0 0-8-16,0 0-9 0,0 0-7 0,0 0-5 15,0 0 10-15,0 0-1 0,0 0-31 0,0 0-2 16,0 0 2-16,0 0-5 0,0-12 0 15,20-6-4-15,-2 12-3 0,-2 4-1 0,0-1 2 16,2 0 0-16,1-1 10 0,1 2-21 16,0-2-14-16,-2 0 22 0,3 1-23 0,-2 0 23 15,-1-1-4-15,0 2 0 0,-1 0-25 0,-7-1 1 16,8 1 32-16,-3-4-3 0,-2 2-1 16,-3 1-21-16,-2 2 24 0,-1-2 8 0,-1 2-17 15,-1-1 9-15,-3 1-2 0,2-1-2 16,-1 1-29-16,2 0 16 0,-2-2-10 0,-1 3 7 15,2-2 0-15,-2 1-66 0,1 1-7 0,-2-1-23 16,-1 1-10-16,1 0-11 0,-1 0-75 0,0 0-131 16,0 0-11-16</inkml:trace>
  <inkml:trace contextRef="#ctx0" brushRef="#br0" timeOffset="31361.55">20269 15291 298 0,'0'-3'141'15,"-3"2"-22"-15,2-1-4 0,0 0-5 0,-1 1-14 16,4 1-11-16,-4 0-14 0,0 1-12 0,2 1 11 15,0-1-37-15,1 1 14 0,0 4-20 0,-1-2-2 16,2 3-2-16,0 8-5 0,-2-8 21 16,0 7-10-16,0 2 6 0,0 2-5 0,0 1-5 15,0 0-5-15,12 23 8 0,-12-31-6 16,0 5 5-16,0 2 7 0,0 0-20 0,0 0 1 16,11 15 12-16,-10-23-12 0,3 7 8 0,0-5-25 15,-3-2-19-15,1-3 30 0,-1-2-12 16,2-1-23-16,-1 2 3 0,1-2-73 0,-3-1-37 15,0-1-88-15,0-1 17 0,0 1-150 16,0-2-20-16</inkml:trace>
  <inkml:trace contextRef="#ctx0" brushRef="#br0" timeOffset="31820.97">20710 15187 343 0,'-3'-4'148'0,"3"0"-21"0,-1 0-18 16,-4 4-13-16,5-2-12 0,0 2-16 15,0 2-15-15,2-2 3 0,-2 6 17 0,4 0-6 16,-4-1 2-16,4 11-48 0,0 2 31 0,0 1 0 15,-2-1-34-15,3 1 10 0,2 0 11 16,0 0-19-16,-3-1 11 0,1 1-13 0,-1 0 0 16,-3-2 25-16,3-1-23 0,-1-1-15 15,2-3 10-15,-4-3-15 0,-1-1 21 0,0-3-9 16,1 2-35-16,2-3 3 0,-2 0-5 16,1-1-17-16,-2 0-46 0,1-1-39 0,-1-2-63 15,0 0-148-15,0 0 8 0</inkml:trace>
  <inkml:trace contextRef="#ctx0" brushRef="#br0" timeOffset="32465.89">21025 15172 290 0,'-9'-5'84'0,"-7"-1"4"0,4 3 14 16,0 0-23-16,4 2-20 0,-2-2-1 15,-9 3-10-15,19 0 17 0,-12 0-27 0,3 0-4 16,-1 0-3-16,-4 11-5 0,5-1-2 15,0-2-17-15,2 3-2 0,2-5 47 0,3 4-4 16,2-2-27-16,0 0 0 0,0-8-13 0,0 10 1 16,13 11-24-16,-7-9 10 0,8 1-15 15,-5-4 35-15,-1 0-5 0,2-3 3 0,7-1-8 16,-6 0-12-16,-2-2 30 0,0-2-11 16,-1 1-8-16,-8-2-19 0,8 0 22 0,-1 0 2 15,-7 0 18-15,9 0 3 0,-3 0-4 16,7-14-2-16,-10 13 19 0,7-8-28 0,0 1-8 15,-5 3 41-15,-1-2-19 0,-1-2 12 0,-1 2-25 16,2 3 20-16,-3-1-4 0,2 0 6 16,-2 1-33-16,0-1 27 0,3 2-13 0,-3-1-11 15,1 1 9-15,-2-1 0 0,5 2-25 16,-4-2 25-16,0 3-5 0,2-2-20 0,-3 2-7 16,0 1 11-16,3-2 19 0,-3 2-22 0,0 0 25 15,0 0 3-15,0 0-10 0,3 13-34 16,-3-9 24-16,2 3 24 0,-1-2-23 0,2 13-21 15,-3-12 40-15,0 7-37 0,0-1 37 16,0 5-42-16,0-1 17 0,0 1-6 0,0-2 13 16,0 2-21-16,0-3-4 0,0 3 11 0,0-2 26 15,0-1-24-15,0-3-11 0,0-1 16 16,0-2 32-16,0-1-38 0,0-2 20 0,0-5 9 16,0 9 2-16,0-9-4 0,0 8 0 0,0-8-3 15,0 7-103-15,0-7-26 0,0 0-55 16,-3 10-132-16,3-10 14 0,0 0 14 0,0 0-58 15</inkml:trace>
  <inkml:trace contextRef="#ctx0" brushRef="#br0" timeOffset="32764.84">21295 15250 371 0,'1'0'158'0,"2"0"-29"0,1-2-15 15,-2 2-8-15,5 0-18 0,-1 2-34 0,0-2 21 16,7 7-9-16,0-2-3 0,0-1-11 16,5 1-3-16,-5 0-4 0,3 1-7 0,1 0-10 15,-2 3-2-15,1-5-4 0,0 3 10 16,2 0-26-16,-1-2 28 0,-1 1-16 0,-2-1-12 15,0 1 6-15,-2-2-16 0,-3-1-2 0,2-1-22 16,-6 1-31-16,0-2-25 0,-2 0-15 0,2-1-28 16,-5 0-118-16,0 0 15 0,0 0-143 15</inkml:trace>
  <inkml:trace contextRef="#ctx0" brushRef="#br0" timeOffset="33038.87">21497 15188 242 0,'-5'0'143'16,"0"2"-24"-16,2 0-16 0,0 1-33 0,0 1-5 16,-1-2-11-16,-5 10-7 0,-2 3 53 15,0-3-21-15,4 2-13 0,-5-1-16 0,2 2 23 16,2 1-44-16,-2 2 41 0,1-2-35 0,1 1 20 15,-2-1-47-15,1 2 27 0,3-3 7 0,-2 0-7 16,-1-1-9-16,3-3-18 0,-3 2 14 16,5-3-28-16,0-1 1 0,2-3-62 0,-2 0-12 15,-1-1-13-15,4-2-53 0,-2-1-152 16,3 0-24-16,0-2-6 0</inkml:trace>
  <inkml:trace contextRef="#ctx0" brushRef="#br0" timeOffset="33338.83">21688 15162 246 0,'0'-1'143'0,"2"-1"2"16,-1 2-19-16,1 0-38 0,-1 2-5 0,-1-1-9 15,4 0-9-15,-3 3-12 0,0-1-4 0,-1 2 1 16,2 3 22-16,-2 0-12 0,2 9-6 16,3 1 12-16,-4-3-37 0,-1-8 7 0,0 7-14 15,0 0 14-15,0 1-8 0,0-1-2 16,10 18-4-16,-9-20 7 0,0-3-5 0,-1-1-4 16,1-1-28-16,-1 0 17 0,2-1 0 0,-2-1-65 15,2-1-30-15,-2-1-10 0,0-1-29 16,2 0-69-16,-2 0 15 0,1-1-160 0</inkml:trace>
  <inkml:trace contextRef="#ctx0" brushRef="#br0" timeOffset="33818.07">21885 15180 298 0,'-7'13'81'0,"1"1"27"0,2-6-32 15,1 2-29-15,3-2 34 0,0 1-30 0,-1-1-6 16,0 1-7-16,1-9-25 0,0 7 25 15,0 1-4-15,0 3 12 0,13 17-25 0,-6-14 2 16,1-3-26-16,1-2 22 0,-3-2 0 0,3-1-4 16,1-3-1-16,3 4-1 0,-2-4 8 15,-1 0-16-15,-1-1 9 0,-2-2-9 0,-7 0 0 16,6 0 31-16,2 0-4 0,-8 0-4 0,7 0 32 16,14-17-18-16,-10 10-6 0,-4 0 3 15,1 1 10-15,-2-1-2 0,-3 0-40 0,-2 0 9 16,2 0 22-16,1-8-20 0,-2 5 20 15,-2 10-22-15,0-6 19 0,0-4-5 0,0 3 6 16,-17-13-13-16,10 8-13 0,-3 2-3 0,1 0-13 16,2 4 6-16,-4 3 20 0,3-1-19 15,1 1 32-15,1 2-53 0,0 0 18 0,0-1-30 16,0 1 25-16,3 1 0 0,-4 0-73 0,1 0-26 16,6 0-11-16,0 0-40 0,-8 0-165 15,8 0-4-15,-8 0-1 0</inkml:trace>
  <inkml:trace contextRef="#ctx0" brushRef="#br0" timeOffset="34265.31">22053 14837 278 0,'5'-1'62'0,"-1"1"13"16,0 0-23-16,4 1-12 0,-6 2 16 15,5-2-7-15,-5 1 5 0,3 3 12 0,-3-1-44 16,0-1-18-16,-1 3 2 0,0 0 26 0,-1 0-10 15,0 2-19-15,0-2 27 0,0 0-6 16,0 5 16-16,0 0-26 0,-12 12 6 0,5-11-10 16,4-3 19-16,-2 0 6 0,1-3 4 0,1-1-29 15,1 0 3-15,-2-1 10 0,2-1 9 16,1 2-6-16,1-3-3 0,-2 1 10 0,2-1-7 16,0 0 17-16,0 1-7 0,0-3-4 0,0 0 16 15,0 0-27-15,10 8 28 0,-5-8-7 16,3 1-24-16,-1 0 32 0,0-1-11 0,0-1-12 15,3 1-8-15,6 0-23 0,2 0 27 16,-3 0-47-16,-2 0 3 0,2 0-46 16,-3 0-35-16,-3 0-84 0,0 0-132 0,-4 0-15 15,5 0 36-15</inkml:trace>
  <inkml:trace contextRef="#ctx0" brushRef="#br0" timeOffset="35970.06">17992 15981 304 0,'0'0'108'0,"0"0"-31"16,0 0 14-16,0 0-47 0,0 0 19 0,0 0-18 16,15 0 2-16,-15 0-7 0,23-18-3 0,-16 21 22 15,-1-3-6-15,1 0-3 0,0 0-7 16,3 0-2-16,7 0-7 0,5 0-7 0,-1 0-2 15,1 0 26-15,3 0-13 0,0 0 16 16,1 0-37-16,0 0 8 0,1 0 17 0,0 0-19 16,0 0-11-16,0 0 16 0,-4 0-21 0,2 0 11 15,0 0-3-15,-2 0-2 0,2 0-2 16,-2 0 4-16,-1-7-3 0,-1 7-20 0,0 0 42 16,0 0-30-16,22-12 10 0,-21 10-19 0,-2 1 7 15,0 1-2-15,6-2 15 0,-3 1 16 16,-1 1-19-16,4 0-13 0,-1-1 11 0,3 1-12 15,-15 0 26-15,8 0-13 0,4 0-4 16,2 0-22-16,2 0 39 0,-1 0-20 0,1 0 17 16,0 0-44-16,28-10 14 0,-28 6 18 0,-3 3-5 15,1-4 14-15,0 1-21 0,0 4 11 16,-3-2 9-16,-13 2-13 0,6 0-1 0,4 0 9 16,-1 0 2-16,2 0-16 0,-2 0 7 15,20-11-3-15,-21 8-11 0,1 2-6 16,1-2 12-16,-3 1-3 0,3 1 27 0,4-1-24 15,-4-1 6-15,2-2 6 0,1 3 6 0,2 0-26 16,-5-2 10-16,-8 4-4 0,9 0 1 0,0 0-6 16,3 0 10-16,-1 0 4 0,1 0-3 15,24-10 1-15,-27 10 10 0,0-3-34 0,0 3 19 16,-3 0 9-16,-1-3-16 0,-3 3 3 0,6 0 21 16,-6 0-25-16,-15 0 15 0,13 0-5 15,1 0 11-15,4 0-17 0,1 0 15 0,1 0-11 16,-2 0-11-16,24-9 17 0,-22 7-5 0,0 1-6 15,4 1 17-15,-2-4-11 0,0 1 2 16,1 2 12-16,1-2-13 0,-1 0-17 0,0 1 14 16,1 2-23-16,-3-2 34 0,2 1 22 15,-1-1-43-15,0 2-14 0,0-1 36 0,-1 0-5 16,0 1 6-16,0-4-7 0,1 4 7 0,-3-1-7 16,4 0 0-16,-14 1-1 0,9 0 6 0,-2 0-6 15,6 0-5-15,-2 0 8 0,2 0-26 16,1 0-3-16,3 0 5 0,-2 0 34 0,22-12 9 15,-19 10-44-15,-4 2 19 0,1-4 5 16,-1 2 6-16,0-1-22 0,1 0 40 0,-1 1-48 16,2-1 29-16,-2 0-32 0,-1 2 49 0,0-2-17 15,3-1-1-15,-2 3-2 0,0 1-8 16,1-5 6-16,2 5 8 0,-4-4-11 0,2 3 8 16,0 0-37-16,-1-1 10 0,1 1 19 15,2-2-1-15,-3 1 3 0,4-1-19 0,-3-1 45 16,-1 3-23-16,5-2-15 0,-5 2 10 0,3 1 13 15,-1-1-3-15,1-1 7 0,-2 2-48 16,2 0 39-16,-6 0 2 0,3 0-16 0,0 0-2 16,-5-3 17-16,-7 3-23 0,4 0 23 0,4 0-14 15,0 0 12-15,1 0 3 0,1 0-1 0,-2 0-14 16,2 0 15-16,-2 0-5 0,0 0 5 16,1 0-3-16,-2 0 2 0,-4 0 2 0,1 0-7 15,-3 0-35-15,-3 0 50 0,6 0-21 16,0 0-11-16,-2 0 28 0,-1 0-8 0,-3 0-35 0,1 0 24 15,-1 0 10-15,-2 0-1 0,-1 0-21 16,-6 0 0-16,9 0 3 0,-1 0 20 16,-8 0-28-16,7 0 27 0,-1 0-6 0,-6 0 3 15,11 0 2-15,-11 0-10 0,6 0 2 0,-6 0 10 16,9 0-13-16,-9 0 31 0,4 0-22 16,-4 0 1-16,0 0-9 0,10 0-1 0,-10 0 1 15,0 0 0-15,0 0-36 0,0 0-55 0,10-2-1 16,-11 2-91-16,-1-1-154 0,-4 1 36 15,1 1 6-15</inkml:trace>
  <inkml:trace contextRef="#ctx0" brushRef="#br0" timeOffset="38259.67">19539 16295 295 0,'0'0'85'0,"0"0"-6"0,0 0 15 0,0-14-26 15,0 14-23-15,0 0 11 0,-3-22 1 0,6 19-14 16,1 1-7-16,-1-2-3 0,4 2 7 16,-3-1 7-16,2 1-14 0,0 0-9 0,1 1 3 15,0-2-13-15,-1 3 19 0,0 0-4 16,-2-1-3-16,4 1-4 0,-1 0 18 0,-1-1-14 15,-6 1-2-15,7 0-4 0,-7 0-2 0,9 0-12 16,0 0 3-16,13 13-17 0,-16-7 14 0,2-3-2 16,-3 3-25-16,-1 0 2 0,-4-2 4 15,2 1 28-15,-2-2-16 0,1 4 3 16,-1 0-6-16,0-7 1 0,0 5-1 0,0 6 7 16,-14 14 7-16,6-13 0 0,0 1-3 0,0-1 7 15,2 1-9-15,-4-2-2 0,1 0-1 16,2-3 5-16,1-1-2 0,-1 1 1 0,4-3-1 15,-3 0 0-15,2-1-1 0,1 0 34 16,-2 0-4-16,2 0-42 0,-3-1 3 0,2-1 3 16,4 1-18-16,-3 0 17 0,1-1 3 0,0 1 27 15,2 0-2-15,0 0-5 0,0-3-4 16,0 0-14-16,0 0 0 0,0 0 8 0,9 9-7 16,-2-8 15-16,-3 1 0 0,2-2-39 0,0 0 4 15,2 3 35-15,13-3 0 0,-5 0-2 16,1 0 16-16,-2 0-34 0,-1 0 24 0,-14 0-21 15,16 0 22-15,-1 0-14 0,0 0-15 16,-1 0 1-16,-1 0-44 0,1 0-35 0,1 0-30 16,-2 0-42-16,-3 0-114 0,1 0 12 0</inkml:trace>
  <inkml:trace contextRef="#ctx0" brushRef="#br0" timeOffset="38673.95">19990 16243 312 0,'-4'1'100'0,"-3"2"-13"0,-5 5-12 16,2 1-9-16,2-3-10 0,1 2 20 15,0 4-34-15,0 1 18 0,2 1-13 0,2-2-4 16,1-4-5-16,2-8-17 0,0 9 19 0,0 1-18 16,0 1-3-16,13 15 49 0,-6-15-29 15,3 1-5-15,-1-2 4 0,0-5-12 0,-3 0-2 16,3-2 10-16,0 0-4 0,-3 0-35 16,1-3 0-16,-7 0 25 0,9 0 36 0,0 0-41 15,14-14 29-15,-11 4 8 0,0 1-13 16,-1-1-4-16,0-5 7 0,-6 1 6 0,1 0-35 15,-3 3 20-15,-2-1-25 0,-1 3 27 0,0 0-10 16,0 9-1-16,0-7-3 0,0 0-45 16,0 7 14-16,-13-16 9 0,9 12-16 0,-5-6 2 15,4 5-41-15,-1 2-18 0,0-1-27 0,-1 1-26 16,1 0-42-16,1 2-84 0,3 1 15 0,1-1 10 16</inkml:trace>
  <inkml:trace contextRef="#ctx0" brushRef="#br0" timeOffset="38918.87">20283 16297 397 0,'3'0'136'0,"3"0"-20"0,-1 1-51 16,1-1-8-16,1 0 24 0,0 2 10 15,2-2-13-15,3 0-9 0,2 0-29 0,-3 0-5 16,2 0-2-16,4 0-4 0,-2 0 2 16,-3 0-11-16,1 0-2 0,-2 0-50 0,-2 0-3 15,7-10-19-15,-9 9-6 0,-1 0-55 16,-1-1-69-16,-2 0-91 0,3-1-1 0</inkml:trace>
  <inkml:trace contextRef="#ctx0" brushRef="#br0" timeOffset="39186.83">20416 16186 234 0,'-3'-2'92'0,"-1"4"3"0,3-1-16 15,-2 0-8-15,1 2-10 0,2 0 19 0,-4 1-12 16,3 0-8-16,1 0 35 0,-1 3-8 0,-1 0-37 15,2 1 20-15,0 1-24 0,0 2 6 16,0 4-27-16,0-1-1 0,0 2 6 16,0 1-4-16,0-1-4 0,0-3-9 0,0 0 38 15,14 10-30-15,-9-11 5 0,-3 1-25 0,2-5-4 16,-2 0-1-16,-2-3-76 0,0 1-29 16,1-4-118-16,1 2 14 0,-2-3 13 0,1 1-103 15</inkml:trace>
  <inkml:trace contextRef="#ctx0" brushRef="#br0" timeOffset="39606.11">20712 16215 247 0,'5'0'44'0,"2"0"10"0,-1 1 1 16,-1 1-27-16,2 0 41 0,-4-2-36 0,3 3 5 15,-1-1-7-15,0 1-24 0,0-1 11 0,-3 3 22 16,1-3-46-16,-2 4 13 0,2-1 8 16,-3-1-3-16,0 0 0 0,-1 2-4 15,1-6 4-15,0 11 28 0,-11 11-23 0,4-10-5 16,0 1-6-16,-2 3 14 0,0-6 13 0,-1 0-3 15,4-1-2-15,2 1 14 0,0-5-36 16,-2 2 3-16,3-2 17 0,1 0-11 0,-3-1-10 16,5-1 30-16,-2-1-9 0,1 1-23 15,0 1 15-15,-2-1-4 0,2 0-12 0,1-2 2 16,0-1-2-16,0 0 25 0,0 0-3 0,0 0-3 16,11 9-15-16,-4-9 2 0,11 2-3 0,-4-2-2 15,7 0 2-15,-12 0 15 0,8 0-16 16,1 0-56-16,0 0-4 0,1 0 2 0,18-10-52 15,-18 5-82-15,-2 1 10 0,2-3-216 16</inkml:trace>
  <inkml:trace contextRef="#ctx0" brushRef="#br0" timeOffset="40059.45">21086 16179 310 0,'-3'0'102'0,"-1"1"-14"0,-2 0 19 0,4 2-12 15,-3 1-22-15,3 2-21 0,-1-2 12 16,1 1-12-16,-1 0-22 0,2 1 3 0,1 2 1 15,0-2-21-15,0 1-2 0,0 1-1 16,0 3 22-16,0-2-3 0,11 14-5 0,-6-14-1 16,4 1-2-16,2 0-23 0,-6-5 1 0,5-1 33 15,-4 1-2-15,2-4 17 0,-3 0-24 16,3-1-1-16,-2 0 14 0,-6 0 16 0,0 0-24 16,8 0 40-16,0 0-25 0,12-13-8 15,-10 6 5-15,-1-1 10 0,-3 0 10 0,-3 1-45 16,0 0 25-16,-2-1 0 0,7-4 9 0,-8-1-21 15,0 2 1-15,0 11 7 0,0-8-22 16,0 1 20-16,0-1-21 0,-17-10 16 0,10 10-11 16,-1 0-14-16,3 3-8 0,-2 0-21 15,2 2-6-15,-3 1-3 0,2-1-18 0,1 3 5 16,1 0-46-16,-1-1-10 0,0 1-11 0,2-2-49 16,3 2-68-16,0 0-105 0,0 0 25 0</inkml:trace>
  <inkml:trace contextRef="#ctx0" brushRef="#br0" timeOffset="40346.86">21426 16194 431 0,'0'-3'165'16,"1"6"-45"-16,0-6-31 0,0 6 30 0,3-3-20 16,-4 0-2-16,3 0-18 0,-2 1-20 15,4 0-1-15,-1-1 5 0,1 0-27 0,-2 0 30 16,4 0-14-16,0 0-5 0,-1 0-40 0,-6 0 13 16,0 0-1-16,9 0 6 0,-1 0-5 0,-1 0-8 15,1 0-14-15,0 0 0 0,0 0-86 16,-1 0-4-16,1 0-49 0,-1 0-80 0,1 0-112 15,0 0 31-15</inkml:trace>
  <inkml:trace contextRef="#ctx0" brushRef="#br0" timeOffset="40869.75">21814 16054 320 0,'7'-5'92'0,"0"5"-7"0,0-1-24 15,-2-1 24-15,1 2-12 0,-1-1-8 0,-1 2-33 16,4-1 20-16,-8 0-8 0,0 0 4 16,6 0-5-16,1 0-6 0,-7 0-13 0,7 0-2 15,5 12-20-15,-11-8 6 0,4-1-12 16,-2 2 5-16,-1-2 25 0,-2 0-29 0,3 3 25 0,-2-1 6 15,-1 0-25-15,3 1 13 0,-3-6-3 16,0 6 1-16,0 2-3 0,0 1-22 0,-17 17 2 16,12-12 20-16,-4-2 1 0,1-1-9 15,-1 0 0-15,-1 2 0 0,1-3 11 0,-1-3-2 16,-2 1 24-16,2 2-4 0,0-3-4 16,-3-2 16-16,5 1-14 0,1-3 10 0,0 2-8 15,-1-3 7-15,1 3-17 0,3-3 14 0,-1 1 0 16,1 0-27-16,-2-1 11 0,2 1 1 15,0-2 5-15,2 2 0 0,-1 1-20 0,3-1 20 16,0-3-1-16,0 0-5 0,0 0 0 0,10 8 1 16,-1-5 2-16,11 1 4 0,2-2 14 15,3 0-24-15,2-2 7 0,1 1-20 0,0-1 18 16,-2 0 5-16,-14 0-1 0,5 0 17 0,5 0-5 16,-1 0-23-16,0 0 13 0,16-12-8 0,-26 9-9 15,3 2 13-15,-5-1-8 0,0 0-2 16,-3 2-2-16,2 0-10 0,-5 0-32 15,-3 0 2-15,0 0-129 0,0 0-98 0,0 0-122 16,6-2 25-16,-7 2 8 0,-4 0-8 0</inkml:trace>
  <inkml:trace contextRef="#ctx0" brushRef="#br0" timeOffset="43419.86">16946 15885 395 0,'0'0'154'0,"0"0"1"16,0-13-10-16,0 13-51 0,0 0 0 0,0 0-1 15,0 0-7-15,0 0-48 0,0 0 15 16,0 0-18-16,0 0-9 0,-11 11 17 0,15 7 7 15,2-1-11-15,-4 5-13 0,4 0 18 16,-1 2-7-16,-1 0-2 0,6-2 7 0,-5 4-34 16,-1-2 26-16,2-1-15 0,-3-2 13 0,1 3-14 15,-3-2-18-15,0 0 23 0,4-5-18 16,-2 0 19-16,-1-4-9 0,-2-13 3 0,0 11 6 16,0-2-15-16,0-1 6 0,0-3 21 0,0-5-3 15,0 7 21-15,0-7-19 0,0 0 4 16,0 0 3-16,7 9-35 0,-5-13 9 0,-2-1-2 15,0 1 10-15,-2-11 5 0,2-4-7 16,0 8-8-16,0-7 8 0,0-2-35 0,0-5 15 16,0-4 1-16,0 2 1 0,0-3-11 0,0-2 26 15,0-3-18-15,15-40 14 0,-10 35-14 0,-1-2 1 16,-1-1-18-16,-1 3 16 0,1 0 16 16,-3-1-20-16,0 22-6 0,0-10 19 0,0-2-9 15,0-2-2-15,0 0-12 0,-12-30-12 16,12 30 26-16,-1 0 1 0,-5 2 2 0,6 2 0 15,-2 1 0-15,0 6-19 0,2 1 2 0,0 1 20 16,-1 0-10-16,1 0 22 0,0 12-13 16,0-3-10-16,0 0-3 0,0 1 22 0,0 0 0 15,0 2 1-15,11-6-39 0,-10 7 27 0,0 3-5 16,-1 1 6-16,2-3 5 0,-1 2 6 16,-1 2-11-16,3-4-1 0,-2 4 11 0,-1-1-15 15,0-1-3-15,0 2-10 0,0-1 25 0,1 0-10 16,-1 2 3-16,0 1-32 0,0 0 6 0,0 0 6 15,0 0 7-15,0 0-11 0,0-8 38 16,0 8-27-16,0 0 9 0,0 0 8 16,0-5-10-16,0 5-1 0,0 0 10 0,0 0-1 15,10-12-2-15,-7 12-15 0,1-3 18 16,1 2 13-16,-3-1-19 0,1 1-6 0,2 0 14 16,0-1-24-16,-2 1-1 0,2 0 33 0,4-1-10 15,-3-1-4-15,9-1 5 0,-2 1-21 16,-4 1 17-16,2-1-3 0,4-1-6 0,-3 1-17 15,-1-1 28-15,-2 3 1 0,-3-1-8 0,1 0 1 16,-1 1-17-16,0-2 4 0,0 3 15 16,1-1 13-16,2 1-12 0,8-3-18 0,-1-2 8 15,2 0 11-15,1 3 17 0,2 0-17 0,1-2-5 16,2 0 9-16,-1-2-20 0,5 2 12 0,-2 0 13 16,-2-2-29-16,2 2 26 0,2-1-9 15,-5 2 17-15,3-2-5 0,-5 0-5 0,2 2-17 16,-1-2 15-16,-3 2-5 0,0-2 8 15,0 0-5-15,-3 2-1 0,0 1-14 0,-2-4 19 16,-1 5-12-16,-1-2 8 0,4-1-13 0,-3 1 18 16,3-2-20-16,0 2-2 0,-1 1 11 0,0-2 11 15,2 2-10-15,0-1 5 0,1-1-6 16,-2 1 21-16,5-1-17 0,-1 1 9 0,1-1-8 16,-2-1 13-16,1 1-15 0,1 0-3 15,2-1 7-15,0 2-8 0,0-1 10 0,-3 1 6 16,2-3-17-16,-2 1-1 0,-2-1 7 0,0 3-4 15,-1-1-20-15,2 2 3 0,-3-1 23 0,3 0-12 16,0 1 11-16,-4-4-3 0,4 3 3 16,2 0 3-16,-1 0-2 0,-1 1-15 0,0-3 12 15,-2 3 8-15,3-3-5 0,-3 3-1 0,2-3-12 16,-2 3-3-16,-4-1 23 0,-2 3-11 16,1-4 5-16,3 2 0 0,0-2-3 0,1 1 4 15,2 1-10-15,-2-1 15 0,1-1-9 16,2 2-3-16,-6 0-6 0,-2-1 12 0,2 0-24 15,-4 3 19-15,11-1 14 0,-3-2-11 0,5-1-6 16,-2 0-6-16,1 2 6 0,-2-1 8 16,3-1 4-16,-2 1-7 0,3 1-6 0,-1-1 8 15,-2-1-10-15,0 2-4 0,2-2 8 16,-1 1 10-16,-1 2-17 0,1-4 8 0,2 4 16 16,-4 1-11-16,3-2-2 0,-1-3 0 0,2 4-17 15,-1-2 29-15,3 1-5 0,-1 1-12 0,0-1 1 16,0 0 10-16,-1 1-8 0,3-2-6 15,0 3 2-15,-1-1 0 0,1-2 3 0,6 3-8 16,-3-1 3-16,2-5 8 0,-2 4-1 16,4 1-2-16,-2-1 1 0,0 0 0 0,3 1 4 15,-3-2-13-15,0 2-9 0,1-1 16 0,-2-1 3 16,0 3-2-16,3-2-1 0,-4-1-7 0,1-1 18 16,-1 2-1-16,3-1 1 0,-1 2-3 15,-2-3-6-15,0 1 10 0,0 2 0 0,-1 0-4 16,1 0-19-16,-1 0 1 0,3 0 12 15,-4-4-7-15,0 4-4 0,2 1 12 0,2 0 17 16,-2 0-16-16,3-1-2 0,4 1-4 0,-4 0 1 16,1-2-5-16,2 2 10 0,0-2 4 0,0 2 0 15,1-1-18-15,-1 1 18 0,1 0-14 0,-19 0 0 16,7 0 22-16,6 0-10 0,0 0-4 16,2 0 1-16,-1 0 17 0,1 0-36 0,2 0 9 15,1 0 11-15,-1 0 7 0,0 0-9 16,0 0 0-16,1 0 11 0,-2 0-22 0,1 0 9 15,2 0 1-15,-2 0 6 0,0 0 12 0,-3 0-20 16,38-8 7-16,-34 7 3 0,0-2-4 16,1 2-14-16,-3-2 11 0,0 0 5 0,-1 2-1 15,-1-2-9-15,-1 0 9 0,2 0-23 16,3 2 27-16,0-2-10 0,-4 2 6 0,0-1-7 16,4 0-1-16,-2-1-1 0,-1 3-15 0,-3-2 29 15,3-1-13-15,-5 1 18 0,3 0-17 16,-5 2 3-16,-1-1 16 0,-13 1-6 0,6 0-1 15,1 0-7-15,0 0-7 0,-5 0-2 16,6 0 7-16,-2 0-9 0,-4 0 25 0,-2 0-10 16,-1 0-16-16,-2 0-22 0,-3 0-15 0,-5 0-25 15,8 0 6-15,1 10-118 0,-9-7 17 0,-2 0-226 16,-5-2 12-16,-6 4 41 0,-6-2-1 16</inkml:trace>
  <inkml:trace contextRef="#ctx0" brushRef="#br0" timeOffset="44714.94">15420 17325 291 0,'0'0'97'16,"0"0"-14"-16,0 0-10 0,0 0 32 0,0 0-15 16,0 0-13-16,0 0 18 0,0 0-4 0,0-2-38 15,11 4 30-15,8-1-3 0,2 1-29 0,1-1-5 16,-1 0 5-16,-2 2-17 0,2 0 4 15,0-2-15-15,3 0 27 0,-2 1-16 0,2-1-7 16,-2 1 0-16,-6-1-5 0,1 0 13 16,-5-1-24-16,0 0 2 0,0 0-7 0,-2 0 13 15,-10 0-10-15,9 0-24 0,0 0 18 0,-1 0 2 16,-1 0 5-16,-2 0-18 0,-5 0 23 16,10 0 2-16,-2 0-32 0,-8 0 5 15,7 0 0-15,-7 0-81 0,8 0-35 0,-8 0-28 16,0 0-61-16,0 0-124 0,8-7 6 0</inkml:trace>
  <inkml:trace contextRef="#ctx0" brushRef="#br0" timeOffset="45187.99">15619 17466 229 0,'0'0'108'16,"0"1"42"-16,0 1-21 0,2-2-18 16,0 2 7-16,2-1-18 0,0-1 5 15,3 2 2-15,0-2-17 0,1 0-6 0,0 0-5 16,8 0 0-16,3 0-14 0,-1 0 5 0,2 0-20 15,5 0 4-15,-3 0-2 0,1 0-14 0,-3 0-19 16,1 0-5-16,1 0 15 0,-1 0 4 16,0-7 2-16,-1 7 7 0,1 0-5 0,0 0-36 15,20-13 9-15,-28 13 4 0,-1 0 1 16,-1 0-17-16,-7-2 30 0,4 2 14 0,-5 0-12 16,2 0 15-16,-2 0-6 0,1 0 18 15,-2 0-16-15,1 0 5 0,-1 0 0 0,-1 0-1 16,1 0-16-16,0 0-2 0,0 0 7 0,1 0-7 15,-3 0 1-15,0 0-6 0,0 0-4 16,0 0-14-16,0 0 6 0,0 0 3 0,0 0-6 16,0 0-21-16,5 4-3 0,-6-4-23 15,0 0-28-15,0 0-11 0,-1 1 8 0,1 1-98 16,-1-2-28-16,-1 1-65 0,0-2 19 0,2 1 20 16,0-3 17-16,0 1 13 0,-1 0-126 15</inkml:trace>
  <inkml:trace contextRef="#ctx0" brushRef="#br0" timeOffset="46061.8">17006 17082 544 0,'-14'-13'164'0,"14"13"-51"16,0 0 22-16,0-14-12 0,-19-4-3 0,18 14-37 15,1 1 21-15,0 1-16 0,-3-3 6 0,2 3-16 16,2-3 4-16,-2 3-26 0,-1 0 5 16,2 2-7-16,0 0-13 0,0 0-3 0,-2-3 9 15,0 5-16-15,2-1-10 0,-2 3-5 0,0 3-9 16,2 0-2-16,-1 11 11 0,-1 4-8 16,1-2 27-16,1 2-17 0,0 1-3 0,0-13-18 15,0 7 21-15,0 4 2 0,0-1-25 0,0 1 34 16,0-1-26-16,0 1 9 0,0-2-8 15,0-4-4-15,0 0 24 0,0-4-8 0,0 0-10 16,0-3 8-16,0-2-2 0,0-6 0 16,0 8 0-16,0-3-12 0,0-5 12 0,0 8-7 15,0-8-19-15,0 0-11 0,0 6-36 16,0-6 5-16,0 0-104 0,0 0-51 0,6 10 16 16,-4-11-181-16,-1-1 20 0,0-1 11 0,3-1-7 15</inkml:trace>
  <inkml:trace contextRef="#ctx0" brushRef="#br0" timeOffset="46725.98">17216 17137 272 0,'9'-11'88'16,"0"2"-23"-16,-4 0 22 0,8 2-18 0,-3 0 14 16,0 0-21-16,3-1-8 0,-3 1-4 15,0 4-4-15,-1-1-1 0,-3 1-23 0,0 1 2 16,0 0-16-16,2 2 19 0,-4 0-22 0,2-1-1 16,-2 0-4-16,3 1-9 0,-7 0 33 15,0 0-5-15,7 0-11 0,-7 0 3 0,6 0-12 16,-6 0-12-16,16 13 10 0,-15-10 1 15,2 2 18-15,2-1-19 0,2 6 11 0,-5 2 10 16,0-4-15-16,1 1-3 0,-3-9 1 0,0 8 15 16,0 1-16-16,0-2 17 0,0 5 10 0,-14 15-27 15,9-17-2-15,1 3 8 0,-1 5-8 16,1-8 17-16,-5 2 0 0,5-2-7 16,-6 0-1-16,2-3 22 0,2 1-3 0,-3 2-2 15,1-4 2-15,2 1 0 0,1-2 6 0,0 0 8 16,1-2-19-16,-5 10-2 0,2-7-2 0,2-2-4 15,-1 0-11-15,3 0 0 0,1-2 2 16,-3 1-2-16,4 0 26 0,-2 1 8 0,0-2-5 16,1-1-3-16,-1 1-19 0,2 0 7 15,0 1-1-15,-1-2-2 0,1 2 15 0,-2 0-9 16,1-3-21-16,2 2 14 0,0 0-15 16,-1-2 13-16,1 1-19 0,0-1 33 0,0 0-4 15,0 0-8-15,0 0 12 0,0 0-5 16,14 5 5-16,-9-5-34 0,1 0 19 0,2 0 3 15,0 0 13-15,2 0-33 0,4 0 34 16,1 0-21-16,-1 0-1 0,-2 0-17 0,-1 0 16 16,6 0 13-16,12-10-12 0,-17 10-23 0,-1-3 5 15,-2 3 31-15,2 0-13 0,-3 0-6 16,0-2 33-16,-1 2-20 0,12-3 0 0,-6 3-23 16,-2 0 18-16,-2-2 7 0,-3 2-8 0,2 0-6 15,-4-1-26-15,2 1 3 0,-2 0-73 0,-4 0 4 16,0 0-46-16,0 0-68 0,6 0 19 15,-6 0-199-15,0 0 37 0</inkml:trace>
  <inkml:trace contextRef="#ctx0" brushRef="#br0" timeOffset="47031.01">17718 17269 380 0,'0'-1'154'0,"3"1"-16"0,-3 0-17 16,3 0-4-16,-2 0-22 0,-1 1-6 0,2 0 14 15,-2-1-34-15,3 3-26 0,-3-3 24 0,2 3-21 16,0-2 0-16,-2 0 24 0,1 1 2 0,-1 0 8 16,1 0-15-16,1-1 9 0,-2 1-7 15,1-1-7-15,0-1-1 0,-1 0 2 0,0 2-13 16,0-2 5-16,0 0-20 0,3-2 6 0,-2 1-5 15,-1 1-9-15,-1-2-5 0,-2-1-21 16,3-1-9-16,0 1-36 0,0 1-34 16,0-1 8-16,0 1-70 0,0-1-34 0,0-1-43 0,0-1 18 15,0 0-194-15,0 0 36 0,0 1-31 16</inkml:trace>
  <inkml:trace contextRef="#ctx0" brushRef="#br0" timeOffset="47607.71">17918 17011 280 0,'1'0'163'0,"-2"-2"-25"0,2 1 5 0,0 0-23 15,1 0-21-15,0-1-21 0,2 2 26 0,1-2-36 16,-1 1 32-16,5 1-49 0,-4-2 20 16,4 2-22-16,10-2 14 0,-1 1 5 0,3-2-27 15,-2 2 0-15,-3-1-6 0,0 0 15 0,4 1-22 16,-6 1-28-16,-4-2-2 0,2-1 19 16,-3 3 8-16,-3-1 3 0,2-2-16 0,-3 3-4 15,1-1-17-15,1-1 26 0,-2 2 4 16,0-1-4-16,-1 1-8 0,-1 0 4 0,0-1-15 15,2 1-12-15,-4 0 28 0,2 0-1 16,-3 0 10-16,0 0-31 0,0 0 17 0,0 0 7 16,0 0-16-16,0 0-4 0,4 7 8 0,-5-5-4 15,-1 3 20-15,1-2-27 0,1 0 13 0,-3 3-6 16,3-3 3-16,-1 4 0 0,0 0 2 16,-3 10-6-16,1-1 15 0,0 2-10 0,-1 0 2 15,-1 1-10-15,4 1 4 0,1 2 17 16,-3 0 5-16,2-2-7 0,0 2 3 0,-1-1 5 15,2-1-23-15,0-1 6 0,0-11 17 16,0 4-2-16,0 0-8 0,0-3 10 0,0-1-7 16,0 2-4-16,0-3-13 0,0 0 20 0,0-7 3 15,0 7-12-15,0-1 20 0,0-6-26 0,0 6 9 16,0-6-1-16,0 7 5 0,0-7 1 16,0 5-4-16,8 5-15 0,-8-8 6 0,3-1-12 15,-3 1-8-15,1-2-40 0,-1 0-14 16,0 2 6-16,1-2-60 0,-1 0-59 0,-1-1-67 0,2-2 20 15,-1 1-161-15,1-2 36 0,2 0-1 16</inkml:trace>
  <inkml:trace contextRef="#ctx0" brushRef="#br0" timeOffset="48155.94">18522 17030 257 0,'-1'-4'156'0,"2"0"-4"15,0 1-5-15,-1 0-28 0,3 2-17 16,-3-2-19-16,0 3-27 0,0-1-13 0,0 2 36 16,0 1-22-16,-1 0 6 0,-1 1-4 0,1 1-18 15,0 3 7-15,-4 11 18 0,1-3-19 16,-2 3-10-16,1 2-19 0,1-1 2 0,0 1 24 16,0-3-24-16,-1 2 16 0,3-1-2 15,-1-2-25-15,-1 1 22 0,4-12-25 0,0 4 3 16,0 0 20-16,0-1-17 0,0-1 31 0,0-2-32 15,0-5-1-15,0 10 18 0,0-3-5 0,0-7-11 16,0 7 15-16,0-7-8 0,14 13-12 16,-10-10 12-16,1-1 2 0,2 0 0 15,0 0-7-15,11 1-14 0,-2 0 16 0,1-3-2 16,-8 0-7-16,7 0-9 0,2 0 15 0,2 0-23 16,-5 0 18-16,3 0 18 0,1 0-16 0,1 0-23 15,-4 0 16-15,-2 0 1 0,-2 0 7 16,-3 0-17-16,-3 0 20 0,6-10-1 0,-7 9 11 15,-3 0-20-15,3 0 2 0,-3-1-18 0,0 1-10 16,-2-1-10-16,3 2 3 0,-2-2 5 16,0 2 0-16,-2-3-90 0,2 3-35 0,-3-2-4 15,-1 1-57-15,1-1-140 0,-2 0 28 16,1 1 3-16</inkml:trace>
  <inkml:trace contextRef="#ctx0" brushRef="#br0" timeOffset="48561.96">18644 17140 329 0,'1'-2'144'0,"-2"1"-24"0,1-1-13 0,-1-1 2 16,2 1-25-16,-1 0-21 0,2 2 27 15,0 0-6-15,-1 2-32 0,0-1 34 0,-1 1-20 16,0 3-1-16,0-1 2 0,2 3 3 16,-1 12-1-16,-1-4-20 0,0-7-17 0,0 7 3 15,0 3 14-15,0 0 1 0,0 2 6 0,0 0-30 16,0 0 22-16,0 1-1 0,0-1-10 16,0-1 6-16,0-2-1 0,0-2-24 15,0-3 17-15,0 0-10 0,0-3 11 0,9 10-12 16,-9-13-4-16,1 1 10 0,-1 0-17 0,0-4 7 15,0 4 2-15,0-7-10 0,0 0 27 16,0 7-22-16,0-7-4 0,0 8 6 0,0-8 2 16,0 7-6-16,0-7 0 0,0 7 0 0,0-7-1 15,0 0-5-15,0 7-33 0,0-7-17 16,0 0-22-16,0 0 6 0,0 0-95 0,4 5-147 16,-4-7 20-16,-4-1-134 0,4 0 20 0,0-1 2 15</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dev"/>
          <inkml:channel name="T" type="integer" max="2.14748E9" units="dev"/>
        </inkml:traceFormat>
        <inkml:channelProperties>
          <inkml:channelProperty channel="X" name="resolution" value="1290.54749" units="1/cm"/>
          <inkml:channelProperty channel="Y" name="resolution" value="2151.47729" units="1/cm"/>
          <inkml:channelProperty channel="F" name="resolution" value="0" units="1/dev"/>
          <inkml:channelProperty channel="T" name="resolution" value="1" units="1/dev"/>
        </inkml:channelProperties>
      </inkml:inkSource>
      <inkml:timestamp xml:id="ts0" timeString="2025-03-10T10:12:47.428"/>
    </inkml:context>
    <inkml:brush xml:id="br0">
      <inkml:brushProperty name="width" value="0.05292" units="cm"/>
      <inkml:brushProperty name="height" value="0.05292" units="cm"/>
      <inkml:brushProperty name="color" value="#FF0000"/>
    </inkml:brush>
  </inkml:definitions>
  <inkml:trace contextRef="#ctx0" brushRef="#br0">6093 5496 439 0,'0'-12'229'15,"0"12"-18"-15,0 0-26 0,0-14-2 16,-14-3-25-16,12 12-4 0,-1 3-11 0,3-2-18 16,-1 1 5-16,1 2-3 0,-2-5-14 0,0 3 8 15,1 1-20-15,0-1-30 0,-2 3 5 16,3-3-4-16,0 2 3 0,-1 0-30 0,1-1-1 16,-1-1-5-16,1 2-5 0,-3 1 11 0,3 1-11 15,0 1-6-15,-1-1 0 0,-1 1-14 16,0 0-1-16,2 3 13 0,0-2-12 0,-2 3 4 15,2-2 3-15,-2 4-16 0,2-2 14 16,0 3-4-16,0 4-2 0,0 1-10 0,0 1 3 16,-10 23 2-16,7-21-4 0,0 1-5 0,1 0 2 15,0-1-5-15,0-5 17 0,0 6-14 16,2 1 4-16,-2-1-8 0,0-2 8 0,-1 2-7 16,2-4 5-16,1-3 4 0,-1 7 7 0,1-4 7 15,-3 0-23-15,3-3 2 0,0-1 10 16,0 1-14-16,0 6 10 0,0-10-1 0,0 2-7 15,0 1 11-15,0 1-2 0,0-3-8 0,0 5 14 16,0-1-19-16,0 0 6 0,0-1 2 16,10 8 11-16,-8-12 0 0,-2 1-14 0,2-2 1 15,0 1 6-15,-1-2 7 0,0 2-9 16,1-2-6-16,0 1 13 0,1 0-3 0,-3-1-20 16,1 0 9-16,2 2 8 0,-2-4 5 0,2 4-13 15,0-3 5-15,-3 1 9 0,1-2-24 0,2 2 8 16,-3-1 12-16,5 1-5 0,-5 2 8 15,3-5 3-15,-1 1-15 0,3 1 4 0,-1 0 8 16,0 0-13-16,7 1-1 0,1 1 3 0,-2-2-9 16,-1-2 28-16,9 1-25 0,-3-1 8 15,4-2 12-15,-10 0 9 0,6 0-26 0,2 0 3 16,2 0 6-16,-1 0-27 0,22-12 12 16,-22 10-9-16,0-3 3 0,0 2-8 0,0-2-10 15,-4 1 9-15,4-1-28 0,-8 3 9 16,4-5-14-16,-6 4-1 0,2-1-10 0,-4 0-12 15,-2 0 10-15,0 1-26 0,1-1 8 0,-2 0-81 16,-2 0-53-16,-1 0-117 0,0 3-29 0,0 1 34 16,0 0 21-16,0-9 11 0</inkml:trace>
  <inkml:trace contextRef="#ctx0" brushRef="#br0" timeOffset="531.64">5873 5721 419 0,'-7'0'227'16,"2"-1"-30"-16,1 2-18 0,0-2-53 16,2 1 17-16,-2-1-21 0,0 2-2 0,3-1-15 15,-2 1-11-15,2-2-9 0,-2 1-1 0,1 0-13 16,2 0-17-16,0-3 2 0,5 2-7 15,0-2-8-15,13-1 0 0,0-1 3 0,5 5-16 16,1 0-4-16,0-4-3 0,5 3-6 16,2-3 11-16,-1-3-14 0,7 6-55 0,-4 0-10 15,4 1 5-15,-20 0-98 0,7 0-89 0,6 0-125 16,0 0 26-16,33-14 17 0,-35 5 9 0</inkml:trace>
  <inkml:trace contextRef="#ctx0" brushRef="#br0" timeOffset="1316.91">7236 5681 625 0,'0'0'189'16,"0"0"2"-16,0 0-55 0,0 0 6 16,0 0 6-16,0 0-20 0,0 0-20 0,0 0-18 15,0 0 1-15,0 0-4 0,0 0-20 0,0 0 0 16,0 0-13-16,0 0 0 0,0 0-12 0,23 5 5 16,-3-8 5-16,-12 3-17 0,19-5-14 15,-10 5 18-15,3-3-16 0,-2 3-5 0,4-4-11 16,-8 3 20-16,6-1-13 0,-2 0-16 15,-6-1 9-15,-2 3 9 0,0 0-4 0,-3 0 0 16,-2-4 5-16,-1 4-13 0,-2-1 13 16,2-1-8-16,-4 2 1 0,0 0 1 0,0 0 6 15,0 0-23-15,0 0-28 0,0 0-4 16,0 0 0-16,9 0-31 0,-9 0-18 0,0 0 8 16,0 0-78-16,6-3-20 0,-8 4-47 0,-1-1-104 15,-1 0 26-15,1 2 13 0,0 1-35 0</inkml:trace>
  <inkml:trace contextRef="#ctx0" brushRef="#br0" timeOffset="1807.98">7322 5891 232 0,'-1'1'165'15,"1"0"-8"-15,-2 2-23 0,2-1-18 0,-1-2-19 16,1 1-17-16,1 0-10 0,-1 2 40 15,3-3-27-15,1 2 18 0,-2-2 14 0,3 1-32 0,1 0 13 16,1-1-19-16,-1 0-20 0,1-1 7 16,3 1-7-16,7 0-1 0,0 0-14 15,3 0-6-15,2 0 1 0,21-8 2 0,-21 8 3 16,-2-5-11-16,0 3-13 0,-4 2 22 0,-6 0-31 16,-1-3 30-16,1 3-2 0,-5 0 25 15,1 0-9-15,0 0 5 0,-3-2 7 0,-1 2 9 16,3 0-14-16,-5 0 4 0,0 0-9 0,0 0-5 15,0 0 2-15,0 0-11 0,8 0-13 16,-8 0 16-16,0 0-24 0,6 0 7 0,-6 0-8 16,0 0-18-16,0 0-1 0,0 0-9 15,0 0-21-15,0 0-24 0,0 0-33 0,9 5-1 16,-9-4-28-16,-1 2 10 0,0-2-96 0,1-1-70 16,-3 2-112-16,3-2 31 0,-1-2 23 0,1 2 14 15,0 0 6-15</inkml:trace>
  <inkml:trace contextRef="#ctx0" brushRef="#br0" timeOffset="5433.42">8383 5666 257 0,'0'0'307'16,"0"0"-70"-16,0 0-26 0,0-14-5 0,0 14-16 16,0 0-25-16,0 0 8 0,0 0-5 15,0-12-28-15,10-2-5 0,-10 13 6 0,0 0-43 16,0 1 1-16,0-4-12 0,0 4-20 0,0-3 17 15,0 3-12-15,0 0-20 0,0 0 11 16,0 0-28-16,0 0 4 0,0 3 2 16,0-1-21-16,0 3 6 0,0 2 11 0,0-1-16 0,0 3 0 15,0 3-1-15,0 5-6 16,0 5 14-16,0 2-15 0,0 1-12 0,0 0 10 16,0 0 6-16,10 23 1 0,-8-23-9 0,2-2-11 15,-2-4 15-15,-2 1-22 16,1-7 26-16,0-2-15 0,2-3 20 0,-2 1-5 15,-1-2-18-15,0-1 3 0,0-2 10 0,2-1-3 16,-1 1-8-16,-1-1-5 0,0-1 1 16,0 1 20-16,0-3-22 0,0 0-7 0,-3 0-15 15,3 0-35-15,0-3-12 0,0-1-29 16,0 0-9-16,2 0 11 0,-1 1-110 0,-1-4-61 16,0 3-120-16,0 0 7 0,0-2 41 0,0 1 50 15,0 5 15-15,0 0 9 0</inkml:trace>
  <inkml:trace contextRef="#ctx0" brushRef="#br0" timeOffset="6019.35">8637 5764 282 0,'2'-6'247'15,"-2"1"-38"-15,2-2-26 0,-1 2-27 16,5-10-13-16,-4 2-24 0,3-1 6 0,-2 2-20 16,1 4-14-16,-2 0-23 0,7-2-5 0,-2 2 9 15,0 1-12-15,3-2-16 0,-1 3-9 0,0 1 17 16,0 1-42-16,-2 2 15 0,0-1-22 16,0 3 4-16,0 0 20 0,-2 0-8 0,-5 0 1 15,0 0-11-15,7 0 21 0,14 12-28 16,-11-7-13-16,-4 1-5 0,0 0-3 0,1 8 37 15,-6-3 8-15,2-3-35 0,-3 0 19 0,0 0-1 16,0-8-2-16,0 9-5 0,0 3 7 16,0 1-15-16,-16 19 13 0,10-18 11 0,1 1-12 15,-3-2-13-15,0 0-9 0,-1 1 37 16,0-2-19-16,4-3 11 0,-5 4-27 0,2-3 8 16,3 0 27-16,-2-3-9 0,0 0-30 0,4-2 23 15,-3 0-11-15,3 1 3 0,-1-2 0 16,1 0 6-16,0 0 8 0,1-1-38 0,1 0 19 15,-1-1 13-15,-1 1-2 0,2-1-5 0,-1 0-1 16,0 1-3-16,2-1 16 0,-2-1-12 16,2 1 21-16,0-2-14 0,0 0 2 0,0 0-27 15,0 0 17-15,12 7 11 0,-8-5 5 16,3-1-5-16,0-1-11 0,0 0 10 0,2 1-13 16,-9-1 33-16,13 0-22 0,5 0-7 0,2 0-7 15,0 0 16-15,0 0 8 0,-1 0-18 0,2 0-3 16,-1 0 26-16,-5 0-24 0,2 0 18 0,-3 0-18 15,-3 0 8-15,0 0 8 0,-2 0-27 16,0 0-24-16,-9 0-2 0,7 0-22 16,0 0 5-16,3 3-51 0,-5-3-43 0,-5 0-25 15,0 0-151-15,0 0-20 0,0 0 14 0,0 0-24 16</inkml:trace>
  <inkml:trace contextRef="#ctx0" brushRef="#br0" timeOffset="6372.68">9226 5753 347 0,'0'0'278'0,"-1"0"-42"0,0 0-51 0,0-3-17 16,1 3-15-16,0 0-31 0,-3 0 5 16,6 0-4-16,-2 0-28 0,1 0-11 0,4 3-7 15,-1-3 6-15,0-3-21 0,3 3-9 16,-2 0-20-16,4 0 18 0,-3 0-17 0,2 0-6 16,5 0-10-16,-3 0 19 0,-2 0-3 0,4 0-4 15,-5 0-10-15,1 0-14 0,-1 0 8 16,-8 0-12-16,8 0-9 0,0 0-24 0,-8 0-3 15,6 0-12-15,-6 0 6 0,8 0-126 16,-8 0-15-16,0 0-129 0,6 0-38 0,-6 0 22 16,10-9 14-16,-8 6-2 0</inkml:trace>
  <inkml:trace contextRef="#ctx0" brushRef="#br0" timeOffset="6783.78">9565 5620 500 0,'0'-3'268'0,"0"1"-44"0,0-1-13 0,0 1-36 16,0-1-9-16,-1 1-20 0,1 1-15 0,0 0-17 15,0 1-6-15,0-3-8 0,0 3-23 16,0 0 4-16,0 0-31 0,0 3 6 0,1-2-6 15,-1 5 4-15,2-3-14 0,-1 4 4 16,-1 2-15-16,6 8 0 0,-3 0 0 0,-2 1 2 16,4-4-12-16,-2 3 0 0,-2 0-7 0,4 2-8 15,-1-3 11-15,-3 2 5 0,0-1-16 16,1-5 0-16,0-2 5 0,-2 0 11 0,2-2-20 16,-1-1 0-16,-1-1 8 0,0-1-8 15,0 0 12-15,0-1-9 0,1 1 6 0,-1-2-11 16,2 0 9-16,-2 1 1 0,0-1 4 15,0-1-16-15,0 0 6 0,0 1-5 0,0-3 8 16,0 2-10-16,2 1-25 0,-2-1-17 16,1-2-23-16,-1 1-33 0,0-1-7 0,0 0 12 15,0-1-176-15,0 1 22 0,0-2 20 16,-1-1 18-16,-1 1-162 0,2-1 15 0,3 1 77 16</inkml:trace>
  <inkml:trace contextRef="#ctx0" brushRef="#br0" timeOffset="7300.16">9845 5622 373 0,'-1'-2'168'0,"-4"-1"-51"0,3-1 12 16,-1 3 5-16,2 2-29 0,-4-1-21 0,4 0-46 15,-2 4 26-15,0-1-4 0,-1-1-31 0,3 2 24 16,-6 11-27-16,0-5 14 0,2 5 12 16,1-2-41-16,-1 3-3 0,2-2 38 0,2-6 0 15,0 4-16-15,-3 5-10 0,4-10 10 0,0 2 1 16,0 3-22-16,10 15 8 0,-4-12 6 15,1-3-8-15,0-4 12 0,-1-1 7 0,4 4-63 16,-1-6 40-16,1 0 10 0,-5-4-41 16,5 1 19-16,-1 0 9 0,-1-2-24 0,-8 0 9 15,5 0-5-15,7 0 36 0,-1 0-40 16,15-15 56-16,-14 7-35 0,0-1 37 0,2 0-8 16,-5 1 38-16,-4-1-15 0,3-3-15 0,-1 3 25 15,-1 1-6-15,-5-2-4 0,1 5 2 16,0-5-1-16,-2 10-10 0,0-11-22 0,0-4 0 15,0 3-2-15,-12-12 9 0,3 15 4 0,-4 1-16 16,-2-3-2-16,1 4-19 0,2 3 10 16,2 0-18-16,1 1-8 0,0 0-1 0,-7-2-39 15,6 4 2-15,10 1-90 0,-8 0-26 16,0 0-26-16,2 0 16 0,6 0 14 0,-8 0-179 16,8 0 25-16,0 0 3 0,-6 0 48 0</inkml:trace>
  <inkml:trace contextRef="#ctx0" brushRef="#br0" timeOffset="7621.66">10075 5379 421 0,'2'0'267'0,"-1"-1"-50"0,-1-2-29 0,2 6-30 16,1-3-6-16,0 0-33 0,1 1-8 15,11 8 3-15,0 0-12 0,-5 0-13 0,9 2-6 16,-2 1-5-16,1 5-16 0,1-1 18 0,-5 4-12 16,-1 0-16-16,4 3 4 0,-4 0 5 0,3 3-11 15,-6 4-4-15,3 2-9 0,-7-1-7 16,1 4 4-16,-4 1-9 0,-3-18-10 0,0 10-29 15,-17 39-62-15,5-30-30 0,-1 4 10 0,-3-4-115 16,-3-3-169-16,-9 4 51 0,-2-5-3 16,2-1 16-16,-4-3 7 0</inkml:trace>
  <inkml:trace contextRef="#ctx0" brushRef="#br0" timeOffset="8241.67">8279 5413 433 0,'-11'21'117'0,"-2"2"-17"0,-2 2 34 0,0 6-36 15,0 1-28-15,5 4 35 0,-3 3 13 16,0-3-55-16,3 3 18 0,4 4-6 16,2-4-3-16,0 1 1 0,-1 0-33 0,4 1 32 15,1-22-29-15,0 9 20 0,11 39-32 0,-4-30-10 16,7 1 9-16,2-2 0 0,4-2-9 15,6 0-16-15,9-4-9 0,2 2 0 0,6-7-123 16,1 4-121-16,6-7-88 0,1-3-1 16,0-3 51-16</inkml:trace>
  <inkml:trace contextRef="#ctx0" brushRef="#br0" timeOffset="8970.79">11053 5790 602 0,'0'-3'204'0,"-1"3"-52"0,1 0-12 0,0-1-22 16,0-1-25-16,0 2 16 0,0 0-26 15,1-2-12-15,-1 2 7 0,0 0-38 0,0 0 17 16,0 0-3-16,0 0 7 0,22 0-24 15,-13 0 12-15,-3 0-33 0,3 0 14 0,5 0 12 16,0 0-30-16,2 0 16 0,-5 0 1 0,1 0 18 16,-1 0-22-16,-2 0-19 0,-1 0-14 15,3 0 19-15,-4 0 23 0,-1 0-5 0,0 0-11 16,-6 0-2-16,8 0-8 0,0 0-4 16,-8 0-22-16,8 0 34 0,-8 0-35 0,6 0 2 15,-6 0-13-15,0 0-6 0,8 0-24 16,-8 0 3-16,0 0-105 0,0 0-76 0,0 0-101 15,7 0 15-15,-7 0 13 0,0 0-29 0</inkml:trace>
  <inkml:trace contextRef="#ctx0" brushRef="#br0" timeOffset="9459.63">11568 5574 351 0,'-6'0'169'16,"1"0"-25"-16,-1 0-15 0,0 0-26 0,1 2 16 16,-1 0-10-16,-4 6-61 0,-3 2 28 15,2-2-14-15,3 5-20 0,1-1 24 0,1 4 1 16,0-2-19-16,2 2-1 0,0 1-9 15,1-2 6-15,2-1-16 0,0-2 32 0,1-12-22 16,0 13-23-16,0 3-8 0,11 17-4 0,-3-19 28 16,-2 2-7-16,3-4-22 0,5 2 14 15,-3-1 1-15,-2-3 7 0,3 0-14 0,-3-1 1 16,2-3 15-16,0-2-3 0,-2-4 0 0,-1 2-22 16,2-1 33-16,-2-1-3 0,-8 0-4 15,12 0-3-15,16-13 23 0,-10 5-5 0,-4 0 9 16,3-3 0-16,-6 2 5 0,2-2-13 15,-3 1 22-15,-3-5-14 0,-1 2 2 0,-3-4 9 16,2 0 4-16,-3-1-16 0,-2 4-5 0,0 6 11 16,0-5-9-16,0 1 0 0,-13-18-9 15,5 17-11-15,0 0-11 0,-1 0-8 0,0 2 22 16,-1 2-16-16,-1 0-17 0,3 1-24 0,0 2-13 16,-3-2-22-16,0 5-37 0,5 0-28 15,6 3 10-15,0 0-84 0,-10 0-128 0,2 0-61 16,8 0 70-16,-8 0 23 0,8 0-66 15,-9 0 3-15</inkml:trace>
  <inkml:trace contextRef="#ctx0" brushRef="#br0" timeOffset="10881.61">8543 6397 345 0,'0'0'148'0,"-16"0"-21"0,16 0-20 16,0 0-22-16,0 0 4 0,0 0 28 0,0 0-52 15,-13 0 27-15,-3-25-20 0,13 24-7 16,3 1-10-16,-2-1-7 0,2 1-27 0,0 0 21 15,0 0 16-15,2 0-29 0,-2 0 1 0,0 0 21 16,2 0 0-16,0 0-15 0,2 0 22 16,-1 0 3-16,3 0-6 0,-1 0-1 0,1 0-21 15,14 0 12-15,-10 0-5 0,5 0-1 16,5 0 6-16,25-10-11 0,-16 6-4 0,-1 1-11 16,4-1 24-16,-2 1-17 0,6 2-6 0,-6-3-2 15,4 1 3-15,1-1-3 0,2 0-18 0,-2 2 11 16,-3-1 16-16,2-1-12 0,0 1-13 15,-1-3 6-15,-1 4 7 0,0-1-10 0,-2 0 7 16,2-1-9-16,0 0 7 0,0 3 1 16,-3-4-23-16,4 3 18 0,2-4-2 0,-1 5 6 15,2-2 1-15,-2-2 10 0,4 2-21 0,-3-1-4 16,5 1 13-16,-4 1-7 0,0-3 0 16,3 2 12-16,-2-1-29 0,3 1 14 0,-2-2-5 15,-2 3 1-15,5-1-12 0,-4-1 26 0,-1 1-17 16,1 1 9-16,1-3 14 0,-1 3-15 15,-1 2 3-15,0 0 5 0,-2-3 1 0,0 1-6 16,-1 1-7-16,4 0-2 0,-1 0-7 16,-2-3 15-16,2 2-11 0,3 1 15 0,-1-2-10 15,-1-3 2-15,0 2 2 0,3 0 4 16,-4 2 11-16,4-4-17 0,-1 4 13 0,-1-2-12 16,0 1 10-16,1-2-18 0,-1 0 4 0,-1 1 10 15,3 1-1-15,-1 3 6 0,-4-4-8 16,3 1 1-16,2 2-25 0,-4 1 19 0,3-1 18 15,-3-2-27-15,2 1 17 0,-1 0-8 16,-1 1 3-16,-2-1 12 0,1 0-12 0,-3 0-7 16,4 1 21-16,-19 1-6 0,8 0-18 0,5 0 7 15,0 0-6-15,5 0 25 0,-2 0-18 16,2 0 19-16,-2 0-10 0,2 0-4 0,-3 0-26 16,-1 0 10-16,1 0 19 0,-3 0-15 15,3 0 27-15,-3 0-21 0,-4 0 2 0,2 0-12 16,3 0 16-16,-2 0-2 0,-2 0-15 0,26-11 21 15,-31 11-14-15,-1-3 9 0,-7 3 8 16,2 0-7-16,-5-3-3 0,0 3 14 0,-4 0-10 16,1 0 0-16,-2 0 10 0,2-2-31 15,-1 2 20-15,-1 0-11 0,0 0-3 0,0-1 11 16,-5 1 3-16,0 0-21 0,8 0 22 16,-8 0 2-16,6 0-15 0,-6 0-5 0,0 0 25 15,6 0-16-15,-6 0 12 0,0 0-8 0,7 0-5 16,-7 0 7-16,0 0 1 0,6 0-28 15,-6 0-7-15,0 0-36 0,0 0-10 16,0 0 8-16,0 0-81 0,8 0-26 0,-8 0-117 16,0 0-53-16,6 6 28 0,-7-6 12 15,-2 0-36-15</inkml:trace>
  <inkml:trace contextRef="#ctx0" brushRef="#br0" timeOffset="12487.91">9818 6946 315 0,'0'0'104'0,"0"0"-21"15,0 0 17-15,0 0-44 0,0 0-6 0,0 0 63 16,0 0-13-16,0 0-10 0,0 0-8 0,0 0-10 16,0 0-36-16,0 0 25 0,0 0-14 0,0 0 38 15,0 0-22-15,0 0-9 0,0 0-40 16,0 0 20-16,0 0 19 0,0 0-6 0,0 0 5 16,0 0-39-16,0 0 4 0,0 0 24 0,0 0-9 15,0 0-24-15,0 0 31 0,0 0 2 16,0 0-4-16,0 0-28 0,0 0 26 15,0 0-13-15,0 0 31 0,0 0-2 0,0 0-9 16,0 0 17-16,0 0-12 0,0 0 9 0,0 0-16 16,0 0 15-16,0 0 2 0,0 0-7 0,0 0-7 15,0 0-8-15,0 0 13 0,0 0 4 0,0 0 7 16,0 0-19-16,0 0-15 0,0 0 10 16,0 0-5-16,0 0 7 0,0 0 14 0,-11-13-5 15,11 11-20-15,0-1 6 0,0 2 2 16,0-2-14-16,0 0 7 0,0 3-3 0,0-2 17 15,-2 1-4-15,4 0-33 0,-4-2 12 0,2 2 10 16,0 1-16-16,0-1-8 0,-2 1 16 0,2-2-9 16,0 2 8-16,-1 0-7 0,1 2-3 15,3 0 10-15,-3 1-22 0,0-1 1 0,2 3 0 16,-4-1 4-16,2 2 7 0,0-1-5 16,0 3-7-16,-2-1 22 0,2 4-27 0,0 2 17 15,0 2-18-15,0 3 0 0,0-1 19 0,0 2-13 16,0 0 1-16,0-2 20 0,0 0-9 0,0 0-21 15,0-3 6-15,0-1 7 0,0-3-6 16,0 1 4-16,0-3 2 0,0 0 9 0,0-2 10 16,0-6-13-16,0 8-3 0,0-2 4 15,0-6-17-15,0 6 5 0,0-6 9 0,0 6 9 16,0-6-16-16,0 7 2 0,0-7 2 16,0 0-7-16,0 7 18 0,0-7-19 0,0 0-8 15,0 0-21-15,0 0-23 0,-5 6-8 16,5-8-33-16,0-1-10 0,0-1-33 0,0 1 14 15,0-1-99-15,0-1-115 0,0 0-43 16,4 0 34-16,-4-2 35 0,3 2 14 0,-3 5 9 16</inkml:trace>
  <inkml:trace contextRef="#ctx0" brushRef="#br0" timeOffset="13305.59">10115 7020 371 0,'-3'-4'176'0,"1"1"8"16,2-1-22-16,-4 1-9 0,4-1-24 0,-1 1-14 15,1-1-8-15,-1 0-19 0,1 0 1 0,0-1 12 16,1 1-58-16,-1 1 1 0,2-2-1 15,-2 5 13-15,0 0-10 0,11-11-19 0,-9 6 1 16,3 3-5-16,0-2 12 0,8-3 5 16,-4 2-2-16,-1 1-17 0,1 0-4 0,-2 3 6 15,1-2-27-15,-2 3 4 0,0-3 8 0,1 3-6 16,-3 0 9-16,-4 0-13 0,0 0 6 16,9 0-5-16,-3 0 7 0,-6 0-42 0,7 0 34 15,8 11-12-15,-12-9-1 0,0 2 29 0,1-1-9 16,-1 1-14-16,0 0-13 0,-3 0 29 15,4 1-7-15,-4 0-12 0,2-1 28 0,-1 3-12 16,-1-7-36-16,0 0 18 0,0 8 23 0,0-1 2 16,0 0-5-16,-15 13-12 0,5-5 31 15,3-4-30-15,-4 1 19 0,3 1-29 0,2-5 32 16,-1-2-13-16,-3 4-12 0,2-2-14 0,2-1 24 16,-1-4-3-16,1 3 9 0,2-1 7 15,-1-1 6-15,3-1-6 0,-3 1-12 0,1-3 10 16,-9 8-24-16,7-4 16 0,2-1-1 15,-3-1-9-15,5 1-16 0,-2-1 27 0,0-2-5 16,3-1-16-16,-2 2 30 0,2-1-22 0,0 0 14 16,-2 0 3-16,2 1-15 0,1-2 7 15,-1 2 5-15,-2-1-13 0,3 2 3 0,0-2 7 16,0-1 1-16,0 3-2 0,0-3 3 16,0 0-15-16,0 0 30 0,0 0-5 0,0 0-34 15,0 0 10-15,13 1 12 0,-8 2-12 0,3-3-24 16,-2 0 36-16,0 1 0 0,1-1-4 0,2 0-10 15,10 3 3-15,0-2 14 0,-6-1-31 0,0 0 43 16,3 3-24-16,-3-1 3 0,-5-2 0 16,-1 0-25-16,2 0-3 0,-1 0 45 15,1 0-4-15,0 0-8 0,-2 0 9 0,-7 0-29 16,8 0 1-16,0 0-53 0,-8 0-43 0,8 0-1 16,-8 0-78-16,7 0-137 0,-7 0 22 0,8 0 12 15,-8 0-10-15</inkml:trace>
  <inkml:trace contextRef="#ctx0" brushRef="#br0" timeOffset="13570.49">10441 7103 287 0,'0'0'291'15,"-1"-3"-34"-15,0 3-41 0,-2 0-27 0,3 0-42 16,-1 3 2-16,1-3-13 0,-4 0-31 15,4 0-12-15,0 0-2 0,0 3-10 0,0-1-15 16,-2-1 0-16,1 1-6 0,0 0-11 0,1 0-1 16,0 0-15-16,0-1 8 0,0 1 1 15,0 1-11-15,0-1 2 0,0 0-30 0,-1-2 8 16,1 0-13-16,0 1-33 0,-2 0-10 0,2-1-47 16,-1 2 10-16,4-4-121 0,-5 1-107 15,2 0-49-15,2-2 31 0,-4-1 39 0,2 2 9 16</inkml:trace>
  <inkml:trace contextRef="#ctx0" brushRef="#br0" timeOffset="14123.34">10493 6910 500 0,'0'0'219'0,"2"-1"-42"0,-1-1-63 16,-2 2-2-16,2 0 1 0,2-1 3 0,-1-1-32 16,2 1 14-16,1 0-30 0,0-1 3 0,3 1-5 15,8-1-19-15,1 0-7 0,2-1 9 16,-3 1-40-16,-2-1 25 0,-3 1-13 0,0-1 15 15,-3 1-15-15,-1 1 0 0,-1 0-4 0,1 1-17 16,-3-1 32-16,-1 1 12 0,-3 0 1 16,0 0-7-16,0 0-19 0,9 0 20 0,-9 0 0 15,0 0-11-15,7 0 0 0,-7 0-1 0,0 0-4 16,0 0-4-16,6 0 0 0,-6 0-13 16,0 0 14-16,0 0-16 0,0 0 3 0,6 0 9 15,-6 0-8-15,9 8-12 0,-9-5 6 16,0 1 8-16,0 1-6 0,-1 0 4 0,1 2-5 15,-1 1 5-15,1 0-19 0,0 3 26 0,0 3-18 16,-8 17-2-16,7-16 9 0,-3-3 0 16,2 4 2-16,0-3-1 0,1 2-3 15,0 0 7-15,-2-5-20 0,0-1 11 0,2 2 15 16,1-11-21-16,0 7-8 0,0 1-2 0,0-2 32 16,0-6-7-16,0 9-11 0,0-2 11 0,0-7-11 15,0 10-9-15,0-5 20 0,0-5-12 16,0 7 12-16,0-7 2 0,0 5 8 0,0-5-44 15,0 0 5-15,0 0-70 0,0 0 9 0,4 11-74 16,-3-12-35-16,-1 0-68 0,2-3-94 16,-1 1 23-16,1 0 13 0,1-4 13 0</inkml:trace>
  <inkml:trace contextRef="#ctx0" brushRef="#br0" timeOffset="14589.3">10896 6962 226 0,'1'-2'258'0,"2"0"-32"16,-2 1-26-16,0-2-46 0,0 2-10 0,1 0-32 16,-1 1-6-16,-1-2-4 0,2 2-1 15,-2 2-44-15,1-1-10 0,0 2 18 0,-1 1-31 16,0 1-11-16,0 0 29 0,-1 3-11 15,0-2 12-15,1 3-11 0,0 2-5 16,0 3-35-16,0-3 37 0,0 5 0 0,0-4-34 16,-8 2 31-16,8-2-3 0,0-2-22 0,0 0-21 15,0-4 34-15,-14 12-12 0,14-13-6 16,-1-1 10-16,-1 1 0 0,2-5-6 0,0 0 0 16,0 5-1-16,0-5 6 0,0 7-11 0,0-7 5 15,11 12 1-15,-9-11 2 0,5 1-10 16,0 0 20-16,0-2-10 0,14 1 2 0,-12-1-4 15,9 0 4-15,0 0-14 0,1 0 16 0,3 0-36 16,19-11 19-16,-22 9 7 0,-1 0 8 16,-4-1-23-16,-4 2 23 0,-1-2-22 15,-1 3-11-15,-2-3 31 0,-1 3-5 0,-1 0 11 16,0-1-43-16,-2 0 24 0,4 1-16 16,-3-2 9-16,0 1-11 0,-1-1-18 0,1 1 3 15,0 0 4-15,-1 0-70 0,2-1 6 16,-4 2-83-16,3-3-55 0,-3 0-93 0,1 2-17 15,-1-1 72-15,0-1-37 0</inkml:trace>
  <inkml:trace contextRef="#ctx0" brushRef="#br0" timeOffset="14947.78">11113 7054 360 0,'-3'-2'243'0,"0"-1"-32"0,2 1-37 16,-2-3 2-16,2 5-21 0,-2-4-46 0,2 3 13 16,0 0-16-16,-2-2-20 0,3 3-16 0,-1 0 11 15,1 1-28-15,-1-1 5 0,1 3-2 16,-2 0-4-16,2-1-9 0,-1 4-16 0,1 0 7 16,-1 1 5-16,-1 10-17 0,-4 1 2 0,2-1 15 15,1 2-8-15,3-1 3 0,-3 3 4 16,3-11-2-16,0 2-6 0,0 5 10 0,0 0-22 15,0 1-5-15,0 0-8 0,0-2 13 16,0-1 2-16,0-3-7 0,0-1-6 0,0-3 3 16,0 2 6-16,0-3-5 0,0 1-9 0,0-2 9 15,0-6-2-15,0 8 3 0,0-2 7 16,0-6-9-16,0 7-6 0,0-7-28 0,0 0-23 16,0 0-42-16,0 6 7 0,0-6-138 0,10 6-136 15,-12-9 18-15,-1 2 1 0,3-3 2 16,-4 0 44-16,4-2-4 0</inkml:trace>
  <inkml:trace contextRef="#ctx0" brushRef="#br0" timeOffset="16194.88">11494 7238 328 0,'0'-2'274'0,"0"2"-41"0,0-1-63 0,1-1-21 15,1 2-15-15,-2-1-19 0,-2 1-17 16,4-3 17-16,-1 6-30 0,4 0-20 0,-3-2 14 15,1 3-10-15,6 6 4 0,-1 2-8 0,1 2-33 16,-3 1 19-16,3-4-16 0,-4 2-3 16,4 1 6-16,1 2-3 0,-4-1-22 0,0-4 18 15,2 4-29-15,-1-1 28 0,-1-3-9 16,2 2 10-16,-4-8-9 0,0 3-7 0,2-3 3 16,-2 2-15-16,0-4 11 0,-1-1-19 0,-1 2 25 15,1-1-6-15,-1 0 15 0,0-2 7 16,0 0 17-16,0-1 5 0,-2 0-16 0,0 0-7 15,0 0 10-15,12-20-1 0,-8 2-15 16,-4 10 22-16,0-4-16 0,0-4-10 0,0-2-2 16,0-6 17-16,0-4-11 0,0 0-21 15,-9-31 4-15,7 27-13 0,0-1 12 0,2 1 13 16,-5-3-17-16,5-2 12 0,0-1 0 0,-1 3-4 16,1-4-22-16,-1 4 25 0,1 19-19 0,0-8-3 15,0-3 9-15,0-5-1 0,0 3 8 16,0 1-1-16,-12-24-7 0,11 28 2 0,1 4-6 15,-3 3-7-15,2-3-1 0,-2 8 15 0,3-2-5 16,0 5 13-16,0 9-15 0,0-8 8 16,0-1-10-16,0 2-7 0,0 7 3 0,0-8 26 15,0 2-21-15,0 6-9 0,0-7 6 16,0 7-4-16,0-9 23 0,0 3-21 0,0 6 2 16,0-7 21-16,0 7-14 0,0-8-7 0,0 8 18 15,0-8-22-15,0 8 23 0,0 0-5 16,0-7-15-16,0 7 2 0,0 0-4 0,0-5 6 15,0 5-2-15,0 0 6 0,0 0 7 0,0-7-25 16,0 7 12-16,0 0 17 0,0 0-4 16,0-7-7-16,0 7-8 0,0 0 2 0,0 0-4 15,0 0 13-15,0 0-10 0,0 0 10 0,0-7 5 16,0 7-20-16,0 0 5 0,0 0 4 16,0 0 5-16,6 0-15 0,5-11 13 0,-6 10-9 15,4-1 3-15,8-1 7 0,8 1-2 16,2-1-8-16,1-1-10 0,4 0 13 0,-1 0 10 15,6 1-5-15,2 1-5 0,5-1 16 0,4-3-10 16,2 2-8-16,6-3 14 0,1 0-18 16,6 5 11-16,1-5-4 0,0 2 2 0,-1 0 5 15,2 0-2-15,0 1-5 0,-3 1 14 0,0-1-22 16,-5 0 17-16,1 0-13 0,-3-1-3 0,-2 2 16 16,-4 0-5-16,1-1-4 0,-4 2-8 15,-4-2-2-15,-4 0 10 0,-3 3 16 0,-3-2-11 16,0-2-12-16,-5 3 10 0,1-1 16 15,-8 1-9-15,4-1-23 0,-4-1 14 0,-5 4 11 16,-2-1-21-16,-3-1 13 0,-1 1-4 16,-1-1 15-16,-3 1 2 0,2 1-16 0,-2-1-9 15,-1-1 12-15,-1 2 7 0,1-1-33 16,0 1-4-16,-3-1-33 0,1-2-23 0,0 3-70 16,-1 0 13-16,1 0-86 0,-2 0-120 15,-7 0-35-15,3 0 24 0,-4 0 25 0,-12 0 50 16,10 0 13-16</inkml:trace>
  <inkml:trace contextRef="#ctx0" brushRef="#br0" timeOffset="16859.58">11956 6678 614 0,'1'-1'205'16,"2"-3"-49"-16,0 1-17 0,-1 3-1 0,-1-3 2 15,0 1-21-15,-1-1-9 0,3 1-20 0,-2 1-19 16,-1 1 17-16,1-2-28 0,-1 0 2 0,2 2-14 16,-1 0-1-16,-1 0-13 0,1 2 5 15,0 0-15-15,-1 1 11 0,2 0 6 0,-1 2-28 16,-1-1 3-16,1 3 12 0,-1-1-3 15,2 13-7-15,-1-2-12 0,-1-2 18 0,0 4-24 16,3-1 17-16,-3-10-1 0,0 3-5 0,0 0 8 16,0 1-17-16,0-1 21 0,0-1-3 15,0-2-13-15,0 0-3 0,0-1-7 0,0 0 12 16,0-1-3-16,0-6 4 0,0 9-7 0,0-4 9 16,0-5-18-16,0 7 12 0,0-7-15 15,0 7 6-15,0-7 6 0,0 7-9 0,0-7-23 16,0 0-35-16,0 0-10 0,2 9 9 15,-2-8-80-15,1-2-35 0,-1 0-68 0,0-2-105 16,0 2 20-16,0 0-3 0,-1-1 29 0</inkml:trace>
  <inkml:trace contextRef="#ctx0" brushRef="#br0" timeOffset="17173.56">11834 7049 391 0,'0'1'177'0,"0"-1"-1"0,-1 2-13 16,2-2-35-16,-1 0 12 0,4 1-39 0,2-2-1 16,-3 1-16-16,6 0-19 0,11-3-23 0,-9 3 28 15,5 0-9-15,23-9 8 0,-14 3-17 0,1 1-11 16,0-1-31-16,0 3 19 0,5-2 7 15,0 1-14-15,-1 1-19 0,1-2 24 16,-1 2-12-16,0-1 2 0,0 0 2 0,-2 1-29 16,-6 0 34-16,2-1-8 0,-15 4-17 0,3 0 4 15,0 0 1-15,-2 0-34 0,-2 0 4 0,1 0-39 16,-3 0-46-16,-6 0-32 0,9-7-151 16,-10 7-33-16,-1 0 37 0,-1 0 9 15</inkml:trace>
  <inkml:trace contextRef="#ctx0" brushRef="#br0" timeOffset="17781.29">11934 7273 616 0,'-4'0'163'0,"3"-3"-19"0,-2 3-37 16,3-2 22-16,0-1-28 0,0 0-11 0,3 1-4 15,-3-4-46-15,5 2 27 0,-2 3-14 0,0-2-11 16,0 0 25-16,1 0-34 0,0-1-2 0,0 3 7 16,-2-1-17-16,7 0 5 0,-5-1-14 15,1 3-26-15,-1-1 11 0,1 1 23 16,-2 0-13-16,4 0-20 0,-3 0 26 0,-4 0-4 15,0 0-1-15,0 0-31 0,6 0 0 0,6 11 37 16,-9-7-11-16,1-1 3 0,-1 0 3 16,0-1-6-16,-1 2 8 0,-1 2-32 0,2-4 21 15,-2 3 10-15,0-4 7 0,-1 5-50 0,0-2 16 16,2 3-8-16,-2-7 42 0,0 0-36 16,0 7 47-16,0 0-33 0,0-7 10 0,0 7 17 15,-12 7-14-15,10-9-2 0,-2-1 1 16,2 2-46-16,-1-1 53 0,-1 0-9 0,-5 6-3 15,4-4 23-15,1 0-18 0,0-3-7 16,1 0-35-16,0 3 18 0,0-6 34 0,3 5-48 16,-4-3 52-16,4 2-38 0,-2-5 33 15,-1 3-11-15,3 1 7 0,-1-1 18 0,-3-2-51 16,4 1 39-16,0 0-38 0,-1 0 48 0,1-2-50 16,0 0 34-16,0 0-32 0,0 0 21 15,0 0 1-15,0 0 15 0,14 10 15 16,-9-10-26-16,0 1 20 0,4-1-19 0,-1 0-29 15,14 1 4-15,-14-1 1 0,10 0 16 0,-1 0 31 16,-1 0-17-16,3 0-20 0,18-12 7 16,-27 10-45-16,-1 2 18 0,0-2 1 15,-3 1-58-15,3 0-28 0,-4 0-11 0,-1-2-104 16,-2-1 17-16,13-4 13 0,-11 2-120 0</inkml:trace>
  <inkml:trace contextRef="#ctx0" brushRef="#br0" timeOffset="18181.87">12328 7190 445 0,'-7'0'175'0,"4"-3"-53"16,-3 3 12-16,2 0-10 0,-1 1-21 0,1 1-20 15,1 1-7-15,-3 1 6 0,-6 6-14 16,8 2-19-16,-2-2 31 0,-4 3-57 0,8-2 25 16,0-2-9-16,0 1-33 0,1-1 21 15,1-2 7-15,0-7 6 0,0 11-3 0,0 1-10 16,10 9-9-16,-7-15-8 0,1 1 25 0,-1-2-15 16,3-2-10-16,-3 2 15 0,3-3-17 0,-2-1 23 15,2-1-7-15,-3 1 7 0,-3-1 5 16,8 0 6-16,3 0-9 0,15-14 17 0,-15 6 13 15,0 0-16-15,-1-3-1 0,-4 1 1 0,0 1-2 16,0-5-8-16,-3 4-9 0,-2-1 2 16,-1 4-24-16,0 7 14 0,0-10-20 0,0 5-33 15,-14-13 8-15,6 8-12 0,1 3-48 0,0 1 6 16,-3 3-13-16,2-1-67 0,3 2-25 16,-10-5-124-16,5 4-6 0,4 0 19 0,1 0-44 15,0-1-14-15</inkml:trace>
  <inkml:trace contextRef="#ctx0" brushRef="#br0" timeOffset="18502.29">12714 6978 382 0,'1'0'239'0,"2"-1"-37"16,0 1-29-16,-1 0-14 0,0 0-5 15,1 0-20-15,1-2-13 0,0 1-31 0,0-1-9 16,3 2-2-16,10-5 1 0,-1 5-1 0,2-2-31 16,3 0-15-16,3-2-9 0,-2 2 17 15,-1-2 13-15,0 0-28 0,-2 1-1 0,-1 0 1 16,-1 0-4-16,-3 1-21 0,-3 0-10 15,-2 0 2-15,-3 0-41 0,1-1-20 0,-4 1 7 16,3 0-50-16,-2 1 6 0,1-2-73 0,-4 0-122 16,0-1-20-16,0 0 14 0,-1 1 45 0</inkml:trace>
  <inkml:trace contextRef="#ctx0" brushRef="#br0" timeOffset="18774.52">12908 6822 551 0,'-3'-2'181'0,"-2"2"11"0,5-3-24 15,-1 3-25-15,-1 0-15 0,0-2-30 16,2 2-7-16,-1 2-22 0,1-2 8 0,0 3-13 16,0 2 7-16,0 1 7 0,0-1-21 0,0 3-9 15,0 0-1-15,0 1-13 0,0 5-2 16,0 3 7-16,0 1-3 0,0 0-4 0,0 1-9 15,11 18 0-15,-9-19 14 0,0-7-21 0,0 0-11 16,-2-1-38-16,0 1 15 0,0-4-28 16,2 0-16-16,-2 0 8 0,0-2-101 0,0-1-65 15,0-4-121-15,0 0 25 0,0 0 16 16,0 7 7-16</inkml:trace>
  <inkml:trace contextRef="#ctx0" brushRef="#br0" timeOffset="19026.92">13299 6638 607 0,'1'-2'148'0,"1"2"-21"15,-4 0 9-15,4 0-18 0,-1 0-38 16,0 3-2-16,1 2 13 0,-1-1-1 0,0 1-13 15,0 1-22-15,2 10-8 0,2 1 14 0,-2-2-11 16,2 2-17-16,0 1 6 0,-3-1-3 16,1-1-10-16,1 0-21 0,1 1-29 0,-4-5 1 15,2 0-77-15,-3-12-105 0,0 9-136 16,0-1 31-16,0-3 16 0</inkml:trace>
  <inkml:trace contextRef="#ctx0" brushRef="#br0" timeOffset="19257.68">13191 7054 529 0,'1'2'175'0,"3"-1"-10"0,1-1-53 16,4-1 33-16,9 1-35 0,-8 0 2 0,4 0-45 15,28-11 24-15,-17 8 4 0,-2-2-42 16,2 2 14-16,1-2-9 0,-3 0-20 0,4 1 16 15,-3-1-11-15,-3-1-11 0,-1 3-42 0,0 0-10 16,-7 2-5-16,5-2 2 0,0 0-87 16,-8 2-46-16,-1-2-118 0,1 2-52 0,-6-3-8 15,1 3-3-15</inkml:trace>
  <inkml:trace contextRef="#ctx0" brushRef="#br0" timeOffset="19807.75">13399 7249 251 0,'-4'0'253'0,"2"-2"-54"15,2 1-5-15,-3-2-55 0,3 2-14 0,0-3-5 16,1 2-35-16,1-1 2 0,1-1-4 0,1 2-20 15,-1-1-46-15,3 0 44 0,-3 3-23 16,4-2-12-16,-3 2-1 0,3-2 3 0,-5 2-51 16,3 0 60-16,-5 0-13 0,0 0-15 0,7 0 7 15,-7 0-40-15,7 0 25 0,5 10-3 16,-8-5 5-16,7 5 20 0,-3-2-21 0,-6 2-7 16,1-3 15-16,-1-1-34 0,0 0 26 15,-2 0-10-15,0 0-28 0,0-1 30 0,0-5 14 16,0 11-23-16,0 0-18 0,0-1 46 15,-13 7 0-15,12-10-26 0,-4-1-11 0,2-1 17 16,-5 6 25-16,3-2-32 0,-2-3 18 0,4 0 18 16,-3-1 4-16,2-2 0 0,1 1-6 0,-1-1-23 15,1-1 16-15,-1 1 2 0,1 0-22 16,2-1 24-16,-2 3 2 0,0-4-24 0,1 1 15 16,0 1 0-16,2 1-10 0,-3-3-17 15,3 0 52-15,0-1-19 0,0 0-4 16,0 0 6-16,0 0-4 0,0 0-4 0,13 12 5 15,-7-12-5-15,1 0 19 0,2 0-12 0,0 0-10 16,10 3-21-16,-13-3 2 0,7 0 12 16,-3 0 12-16,2 0-18 0,-3 0 28 0,0 0-20 15,-2 0-1-15,1 0 5 0,1 0-23 16,-3 0-44-16,1 0 12 0,-1 0 4 0,2 0-85 16,0 0-52-16,-2 0-116 0,-6 0 19 0,10 0 15 15,-4 0 10-15</inkml:trace>
  <inkml:trace contextRef="#ctx0" brushRef="#br0" timeOffset="20301.84">13819 7197 606 0,'-5'-2'162'0,"-2"2"-23"16,0 0-1-16,-8 3-35 0,4 0 2 16,-2 3-25-16,0 6-35 0,5-4 25 15,1 3-2-15,-2 0-4 0,2 0-18 0,4-3-18 16,-4 6 9-16,2-1 6 0,-3 0-47 15,7-3 27-15,0 1-2 0,1-2 17 0,0 0-9 16,0-9-2-16,0 6-6 0,0 5-3 0,11 10 12 16,-6-13-9-16,1-1-2 0,4 1 3 0,0-3 7 15,-1 0-14-15,1-3 10 0,-1 3-32 16,-9-5-2-16,9 0 15 0,0 0 31 0,5 0-16 16,1 0 6-16,17-15 8 0,-16 8-20 0,-5 0 24 15,3 0-10-15,-2-3 22 0,-1 0 2 16,-1 1-13-16,-1-6 3 0,-3-1 18 0,-3 7-6 15,1 2-14-15,-1-3 1 0,-2 2-3 0,-1 8-7 16,0-9 0-16,0 1-7 0,0-3 5 16,-11-17-14-16,5 16-4 0,1 4-18 0,0-1-30 15,1 1-11-15,-1 1-22 0,1 2-23 16,2 0 9-16,1 2-84 0,-3-1-89 0,1 0-105 16,1 1 9-16,2-2 23 0,-2 3 14 0,2-1 19 15</inkml:trace>
  <inkml:trace contextRef="#ctx0" brushRef="#br0" timeOffset="20530.88">14194 7144 320 0,'2'2'282'0,"0"-2"-39"16,1 4-46-16,-2-2-21 0,0-2-52 0,0 1-26 16,3-1-26-16,-1 0-33 0,0 0-2 15,-1-1-144-15,6-2 9 0,-6 0 9 0,2 1-208 16,-4-4-8-16,1 2 2 0</inkml:trace>
  <inkml:trace contextRef="#ctx0" brushRef="#br0" timeOffset="24051.33">7313 8753 419 0,'-14'0'219'0,"14"0"-38"0,0 0-27 0,0 0-23 16,0 0 19-16,0 0-34 0,0 0-18 15,0 0 16-15,0 0-21 0,0 0 15 0,0 0-4 16,0-13-12-16,19 16-27 0,-9-3 6 0,7 0-20 15,3 0-3-15,6 0 16 0,2 0-22 16,1 0 6-16,2 0-6 0,2 0 3 0,-1 0 0 16,32-9-29-16,-32 9 6 0,-6-1-27 15,-3 0-16-15,1 0-36 0,-7 1-8 0,-8 0 6 16,-1 0-89-16,0 0-44 0,0 0-44 16,-8 0-112-16,6 0 17 0,-6 0 13 0,0 0 8 15</inkml:trace>
  <inkml:trace contextRef="#ctx0" brushRef="#br0" timeOffset="24364.35">7392 8990 421 0,'-4'4'164'0,"4"0"23"0,-1-1-44 16,1-1 14-16,1 1-14 0,3-2 9 15,0 2-8-15,4-3-17 0,2 0-5 0,12-3-19 16,-8 3 3-16,6 0-10 0,3 0-4 0,32-9 1 16,-24 4-23-16,0 2-4 0,-1 0-5 15,2-3-13-15,0 3-3 0,-1-1-5 0,-2 2 0 16,2-2 3-16,-5 0-14 0,-4 1 5 16,-4-1-7-16,2 3 0 0,-10-1-14 0,0 1-11 15,-4 1-4-15,-6 0-18 0,0 0-29 0,7 0 3 16,-7 0-14-16,0 0-4 0,6 0 7 0,-6 0-99 15,0 0-23-15,0 0-53 0,0 0-106 16,0 0-7-16,0 0 21 0,0 0 10 0,0 0 44 16</inkml:trace>
  <inkml:trace contextRef="#ctx0" brushRef="#br0" timeOffset="24859.82">8383 8808 210 0,'-13'-2'241'0,"2"0"-35"15,2 2-29-15,-2 2-52 0,2-1-1 16,2-1-4-16,-13 12-13 0,10-3-17 0,2 1 0 15,-1 0-8-15,6 2-17 0,-3 2 8 16,2 1-11-16,1-5-41 0,-1 8 29 0,4-3-2 16,0-7-14-16,0 6-23 0,13 13 20 0,-6-11-3 15,2 0 23-15,2-1-21 0,1-3-19 16,0 1 7-16,1-3 6 0,4-5-1 0,-5 3-7 16,4-2 0-16,-3-3-11 0,-13-3 3 0,11 0 7 15,0 0 2-15,-1 0-9 0,2 0 16 16,18-13 2-16,-15 6 8 0,-3-2-6 0,-1 1 15 15,-2-1-2-15,-3-1 8 0,-1 2-9 16,-1-6 12-16,3 2 12 0,-4 0-7 16,-1 1-15-16,0 0 23 0,-2 3-11 0,0 8-26 15,0-14 8-15,0 0-17 0,-15-13 11 0,7 15-7 16,2 0-9-16,-4 1 10 0,1 4-8 0,4-1 6 16,0 2-2-16,-1 4-16 0,1-2 4 15,0-1-22-15,1 2-33 0,-1 1-15 0,0 0-12 16,0 1-34-16,1-1 6 0,-1 2 11 0,1-2-84 15,1 2-45-15,0-1-95 0,-3-1-24 16,4 2 0-16,1 0 16 0,0-1 9 0</inkml:trace>
  <inkml:trace contextRef="#ctx0" brushRef="#br0" timeOffset="25402.44">8791 8904 504 0,'1'2'171'16,"2"3"-10"-16,-1-1-7 0,-1-2-8 0,1 1-12 16,0 2-6-16,1 1-11 0,-3-2-23 0,2 0-3 15,1 1-2-15,-1 0-10 0,0 0-7 16,-2-2 4-16,1 1-33 0,2-1 8 0,-3-1 4 15,2 1 17-15,-2 0 2 0,1-2-3 16,1 0 11-16,-1-1 16 0,-1 2-22 0,1-2-18 16,-1-2-3-16,2 2 18 0,-2-1-15 15,0 0-14-15,0-2-6 0,0 0-8 0,-2 1-1 16,1-1 4-16,2 0-5 0,-1 3 5 0,-1-1-1 16,0 0-17-16,1-2-4 0,0 2 18 15,0 1-23-15,0-2 2 0,0 1 8 0,0 2-8 16,0 1-8-16,0-1 4 0,0 2 20 15,0-3-8-15,0 1-3 0,0 0-14 0,0 2 9 16,0-3-17-16,0 3 0 0,-2-3-5 0,2 0 10 16,2 1 9-16,-2 0-3 0,0-2-6 15,0 2 1-15,0 2 16 0,-2-3-21 0,2 0 18 16,0 0-19-16,2-3 4 0,-2 3-11 16,0-2 6-16,-2 2 2 0,2 0 7 0,0 0-23 15,-1-3 15-15,1 0 6 0,0 2-18 0,0 1 3 16,1-1 2-16,-1 1-2 0,2-2-16 0,-4 2 2 15,4-1 2-15,-4 1-17 0,4 0-14 0,-2-3-13 16,0 3 3-16,0-1-22 0,0 1-9 16,0 0 9-16,0 0-69 0,0 0-17 0,-2 0-49 15,4-2 18-15,-2 1 18 0,0-1-147 16,0 0 16-16,2-1 10 0</inkml:trace>
  <inkml:trace contextRef="#ctx0" brushRef="#br0" timeOffset="25919.82">9182 8756 627 0,'2'0'220'0,"0"-2"-30"0,0 1-27 0,0-1-19 16,-2 2-14-16,1 0-22 0,0 0-17 16,-1 2-19-16,0-2 15 0,1 3-12 0,1-1-1 15,-4 2-27-15,4-1-5 0,-5 2-13 0,3 2 23 16,1 1-7-16,-2-3-3 0,1 4-19 0,0-9 7 16,0 12 2-16,0 1-6 0,0 3-3 15,-10 12-5-15,10-18 2 0,-1 1 13 16,-1-4-8-16,-1 0-5 0,3-4-15 0,0 3 11 15,-1-3-8-15,0 1 16 0,1-1-11 0,0-1 11 16,0 2-23-16,0-4 11 0,0 0-2 16,0 0-4-16,0 0-4 0,0 7 5 0,0-7 13 15,0 0-17-15,10 11 6 0,-4-11 1 16,-1 0-3-16,3-2 13 0,0 2-22 0,0 0 0 16,8 0-1-16,22-12 16 0,-14 8-26 0,3 0 20 15,-3 2-10-15,2-5 6 0,2 5-2 16,-4-5 6-16,-1 5-5 0,-2-1 1 0,-5 0 3 15,-2 2-3-15,-1 0-9 0,-4-1 10 16,-4-1-8-16,4 3 3 0,-5-2 3 0,1 2-13 16,-3 0-6-16,-1-3-30 0,5 3-4 0,-5-2-18 15,1 0 6-15,0 2-50 0,1-1-55 16,-1 1 10-16,-2-2-81 0,0 2-68 0,0 0 6 16,0 0 14-16,0 0 14 0</inkml:trace>
  <inkml:trace contextRef="#ctx0" brushRef="#br0" timeOffset="26233.65">9487 8831 465 0,'-4'-3'137'15,"1"-1"37"-15,-1 3-16 0,1-1 3 16,0-1-23-16,-1 1 5 0,2 0 0 0,-1 2-16 16,-1 0-32-16,4-3-9 0,-2 0 4 0,0 3-14 15,1-1-17-15,-2 1 9 0,2 0-14 0,-1 0-2 16,0 2-13-16,2 0-1 0,0 1 1 15,-3 1-1-15,2 0 15 0,0 2-17 0,-2 13 6 16,-1-2-4-16,3 3 4 0,-3 2-13 16,3-3 2-16,-2 5 5 0,3 0-4 0,0 0-5 15,0 0-5-15,-1-3-15 0,0-1 23 0,1-1-21 16,0-4 9-16,0-2-14 0,0-1 5 0,0-4 7 16,0-8 0-16,0 8-18 0,0-2 16 0,0-6-22 15,0 8-4-15,0-2-16 0,0-6-18 16,0 6-7-16,0-6 3 0,0 0-117 0,0 0-16 15,-7 9-72-15,6-12-114 0,2-2 27 16,-3 1 19-16,3-13 17 0,3 2-13 0</inkml:trace>
  <inkml:trace contextRef="#ctx0" brushRef="#br0" timeOffset="26949.48">9834 8778 442 0,'0'-5'176'0,"-1"-3"-14"0,-2 1 1 0,-1-8-21 16,-1 3-4-16,-4-2-19 0,-1 3-28 15,1 0 4-15,4 0-14 0,-2 6-18 0,0-1 21 16,3 1-30-16,-4 2 10 0,3 2 0 0,0-2-44 16,1 1 21-16,4 2 3 0,0 0-41 15,-10 0 5-15,5 0 19 0,5 0-5 0,-9 0 0 16,-14 14 2-16,11-6 4 0,1-1-28 0,1 3 4 16,3-1 14-16,3-2-10 0,-3 7-11 15,3-3 29-15,1-3 1 0,1 1-18 0,-1 0-25 16,3-1 18-16,0 1 5 0,0-9-25 0,0 7 20 15,0 0 13-15,0-7 4 0,20 26-28 16,-13-17 14-16,1 0-35 0,-1-4 20 0,0-2 2 16,-1-2 7-16,1-1 2 0,-1 1 3 0,-6-1 1 15,0 0 11-15,11 0-26 0,0 0 10 16,18-13-14-16,-12 4 9 0,-2 2-8 0,-2-3 25 16,1 2 6-16,-5-1-48 0,0 2 13 0,1-2 3 15,-5 1 42-15,3 3-42 0,-3 0 27 16,-2 1 15-16,1-1-2 0,-2 2-3 0,2 1-3 15,-3-3 3-15,-1 3 13 0,2 2-8 0,-2-3 0 16,0 1-9-16,1 0 3 0,2 2-15 0,-3-1 5 16,2-1 12-16,-1 2-27 0,-1 0 6 15,0 0 11-15,0 0 5 0,0 0 1 16,0 0 3-16,8 12-16 0,-7-5 24 0,-1 1 3 16,0-1-11-16,0 3 1 0,0 2-12 0,0 4 12 15,0 4 2-15,0-1-2 0,0 3-4 16,0-1-4-16,0 2-8 0,0-4 6 0,0 5 7 15,0-7-6-15,0 5-1 0,0-4-11 16,0-2 7-16,0-2-4 0,0-4 3 0,0-2 0 16,0 0-9-16,0-8-2 0,0 7 0 0,0-7 17 15,0 8-15-15,0-8 15 0,0 0-14 16,0 0-17-16,0 5-24 0,-6 1-18 0,4-6-26 16,2-1 9-16,0-3-88 0,0 1-26 0,-1-3-116 15,2 0-84-15,1 0 45 0,1-13 21 16,-3 8-10-16,10-18-5 0</inkml:trace>
  <inkml:trace contextRef="#ctx0" brushRef="#br0" timeOffset="27493.8">10222 8651 373 0,'-2'-2'211'0,"-2"2"-33"15,1 0-43-15,-2 0 26 0,1 0-33 0,-3 2-18 16,3 1-19-16,-10 7 5 0,0-2-5 0,1 1-17 16,0 5 1-16,-1-2-6 0,1 0-32 15,2 5 35-15,3-2-17 0,1-1 3 0,-4 2 4 16,5 0-23-16,0 1 1 0,0-2 0 15,3 3-24-15,-1 0 14 0,-1 0 2 0,5-10-3 16,0 7-5-16,0-2-4 0,0 3 8 16,0-2-14-16,12 18 14 0,-9-16-14 0,5-3-5 15,-3-1 6-15,4-3-7 0,-3-1-8 0,7 0 9 16,4-2-13-16,-2-1 16 0,-2-2-5 16,-3-2 9-16,2-1-7 0,-12 0-5 0,8 0-7 15,0 0 6-15,0 0 13 0,-8 0-20 0,28-15 12 16,-14 7 14-16,-4 0-6 0,-5-1 9 0,3-3-8 15,-1 3 7-15,-4 0 14 0,1 3-10 16,-4-2 9-16,2 1-13 0,-2 7 3 0,0-7 15 16,0 0-8-16,0 7-18 0,0-8 16 15,0 1-8-15,0 0-13 0,-19-8 1 0,10 7-3 16,0-1 9-16,-2 4 6 0,-2 1-15 16,4 0-7-16,-1 3 10 0,1 1-15 0,1 0 9 15,1 0-7-15,7 0-13 0,0 0-12 0,-9 0-17 16,2 0-14-16,7 0-22 0,0 0-16 15,-6 0-22-15,6 0 11 0,-10 0-102 0,0 10-67 16,6-8-87-16,1-2 25 0,2 2 23 0,-3 1 14 16,4-3 23-16</inkml:trace>
  <inkml:trace contextRef="#ctx0" brushRef="#br0" timeOffset="27762.71">10676 8871 254 0,'2'1'296'15,"-1"-1"-79"-15,-1 2-33 0,1-2-29 0,-1 1-11 16,2-1-23-16,0 2-20 0,-2-1-50 0,5-1-51 16,-4 0 0-16,3 1-230 0,-3-2-63 15,3 0-15-15,-3-2 4 0</inkml:trace>
  <inkml:trace contextRef="#ctx0" brushRef="#br0" timeOffset="33773.75">17174 9341 267 0,'0'0'237'0,"0"0"-49"0,0 0-14 15,0 0-42-15,0 0-27 0,0 0 24 0,-13 0-24 16,13 0-23-16,0 0-1 0,0 0-14 15,0 0 2-15,0 0-30 0,0 0 19 0,0 0-2 16,0-12-6-16,0 12-3 0,0 0-4 0,0 0-3 16,0 0-8-16,0 0-3 0,0 0-2 15,0 0-21-15,0 0 34 0,0 0-12 0,0 0 13 16,0 0-27-16,4-8 21 0,2 8-18 0,2 0 0 16,3 0-14-16,5 0 30 0,3 0-7 15,4 0 12-15,23-11-40 0,-20 8 7 0,0-2 8 16,1 0 12-16,-1 1-26 0,4-1 16 15,-5-1 5-15,6 2 6 0,-6-2-14 0,1 2 8 16,-3-3-20-16,1 2 21 0,-5-2-15 0,4-1 10 16,-1-2 2-16,-2 1 0 0,2-1-2 0,-2 1-3 15,-2-5-11-15,5 1 18 0,0 0 0 16,-1 0-11-16,0-4 2 0,0 3 3 0,-1-3-1 16,2 0 1-16,0 0-7 0,-1-2-11 15,1 1 19-15,1-1 8 0,-3-1-14 0,-1 1 4 16,3 0-5-16,-3 0 2 0,1-1 11 0,0-1-5 15,-1 1-6-15,3 2-10 0,-2-1 12 0,0-2 4 16,-3 4-7-16,5-7-8 0,-1 5 12 16,-3-4-4-16,4 0-6 0,0 0 7 0,-2 0-10 15,0-1 2-15,2-1-1 0,-4 3 9 0,1-3-5 16,-1 4-1-16,2-3-7 0,-4 1 10 16,0 1-2-16,-2 2-10 0,1-2 17 0,0 0-2 15,1 1-16-15,-1-1 12 0,-2 0-1 0,3 0 0 16,1 1-1-16,1-2-18 0,-2 2 20 15,3 1-4-15,-1-6 8 0,2 4-22 0,0-1 17 16,-2 0 2-16,3-1-12 0,3 0 17 0,-6 2-10 16,5-1 3-16,2 0 6 0,-1-2-16 15,1 4 5-15,-1-5-7 0,3 4-2 0,-6-1 9 16,3 2 7-16,-1-2-14 0,-1 2 21 16,0-2-14-16,1 3 14 0,-1 2-6 0,0-4-10 15,-2 4 11-15,-1-3-16 0,4 3-3 16,-2 0 12-16,0 0-2 0,0 1-5 0,1 0 14 15,-4 2 0-15,3-2-9 0,3 3-12 0,-5 2 23 16,1-3-14-16,2 1 3 0,-1 3 3 16,3 0-10-16,-4 0 17 0,4-1-10 0,0 5 0 15,-2-4 10-15,1 4-6 0,-2-1-7 0,2 0 6 16,-2 1-4-16,1 0 7 0,0 0-11 16,1 3 13-16,-2-2-8 0,1 3-15 0,-2-2 15 15,0 3 1-15,3 0-8 0,-3-2 13 0,-1 4-3 16,2-2-15-16,-3 2 17 0,3 0-19 15,-2 0 13-15,3-1-5 0,-11 1 0 0,1 0 4 16,7 0 7-16,2 0-4 0,19 11 6 0,-19-6-3 16,0-1-4-16,-1 0-9 0,2 1-7 15,-4 1 13-15,0-2 6 0,3 0 2 0,-2 2 9 16,-2 2-11-16,1-3 1 0,-3 1-15 16,2 1 16-16,-2 0-6 0,-2 1 1 0,-2-7-6 15,2 8 18-15,-1-2-8 0,2 0-5 0,-2 2 2 16,-2 0-14-16,-1 2 10 0,2-3-5 15,1 2 6-15,-3 3 9 0,4-2-7 0,-2-2-2 16,-2 5 5-16,2-2 1 0,-1 1-5 0,4-2 10 16,-2 2 1-16,0-1-28 0,-1 0 13 15,0-2 8-15,5 2 1 0,-7 1-5 0,4-1-1 16,-3 1-9-16,1-2 24 0,2 2-12 16,-4-2 1-16,2 0-2 0,2 2-12 0,-5-1 7 15,6 0 17-15,-5 0-13 0,0-4 3 0,3 5-14 16,0-1 21-16,1 1-6 0,-3-2 3 15,0 2-13-15,4-3 6 0,-2 2 2 0,-2 0 1 16,1-2-11-16,2 3 14 0,-1-3-4 0,0 3-12 16,-1-1 21-16,0 2 1 0,2 1-13 15,-4-4 5-15,3-1 3 0,0 1-3 0,-2 2-5 16,3-2-4-16,-2 3 9 0,-1-4-4 16,6-1 6-16,-5 4 2 0,-1-2-10 0,3 2 2 0,-1-4-11 15,-3 4 2-15,4-5 25 0,4 0-15 16,-5 0-9-16,2 4 18 0,-2-2-2 15,2-1-8-15,-1-2 6 0,-1 3-6 0,-3-2 6 16,6 1-4-16,-4 0 6 0,1 0 0 0,0-2-3 16,1 2-6-16,0 0 4 0,-2-1-14 15,2 2 18-15,-2-3-6 0,1 2-13 0,0-2 14 16,4 1-8-16,-2 0 8 0,3-1 7 0,-4 1-13 16,3 1 4-16,-1-2 2 0,1 0 5 0,-4-1-5 15,3 2-8-15,-3 0 8 0,5 0-12 16,-5-4 4-16,1 3 0 0,1-2 2 0,-6 1-4 15,2-2 25-15,4 3-19 0,-3-2 6 16,1 3-9-16,-1-3 17 0,1 2-10 0,3 0 4 16,-6-3 6-16,-1 0-9 0,4 2-9 0,1 0 8 15,0 0 3-15,3 2 2 0,-2-2-6 16,-2-3 0-16,5 3-8 0,-4 0 18 16,1-1-11-16,-2-2 10 0,2 3-8 0,0 0-10 15,-2-1 9-15,3 2-1 0,-5-2-2 0,-2-3-6 16,1 0 11-16,-2 3 3 0,1-5 3 0,6 7 1 15,-2-6-7-15,-1 3-12 0,-3 0 17 0,6 0-2 16,2 0-5-16,-1-1 17 0,-4 1-21 16,-1-1 6-16,-1-2-4 0,4 3 12 0,4 0-5 15,-1-1-1-15,3 1-15 0,-4 0 20 16,4 1-7-16,1 0-8 0,-2-1 4 0,0 1 9 16,0-3-5-16,-1 0-3 0,1 3 1 0,-2-3 3 15,1 2-8-15,3-1-4 0,-4-2 10 16,-2 2 6-16,2 1-2 0,-2-4-12 0,3 3-2 15,-4-2-4-15,-1 2 3 0,5 0 3 16,-1-2 14-16,-1 5 3 0,3-5-1 0,-7 0-10 16,8 0-1-16,-14-1 13 0,4 0-1 0,4 0-12 15,0 0 3-15,2 0 2 0,0 0 5 0,0 0-12 16,20 12 5-16,-24-12 7 0,-1 1 8 16,8 0-22-16,1 0 7 0,-4 1 0 0,6 0-8 15,-12-2-3-15,7 0-4 0,2 0 12 16,0 0 1-16,-1 0-2 0,6 0-4 0,-3 0 17 15,1 0 2-15,-1 0-14 0,-1 0-7 0,0 0 7 16,-1 0 12-16,2 0-17 0,-2 0-3 0,1 0 17 16,-2 0 2-16,0 0-7 0,1 0 6 15,2 0-2-15,-4 0-18 0,3 0 18 0,0 0 3 16,0 0-24-16,-1 0 13 0,0 0 2 16,1 0-1-16,-1 0-8 0,2 0 4 0,-1 0 10 15,-2 0-10-15,2 0 14 0,-1 0-17 16,0 0 3-16,-1 0 15 0,-3 0-10 15,4 0 5-15,-3 0-4 0,-1 0-10 0,-2 0 19 0,-2 0-8 16,-2 0 6-16,0 0-8 0,-1 0-8 16,-2 0 1-16,-6 0 24 0,10 0-16 15,-3 0 0-15,-7 0 6 0,7 0-11 0,1 0 3 16,-8 0 10-16,6 0 3 0,-6 0 11 16,8 0-19-16,0 0-13 0,-8 0 17 0,6 0-9 0,-6 0 5 15,8 0-11-15,-8 0 24 0,0 0-12 16,6 0-7-16,-6 0-4 0,7 0 7 0,-7 0-9 15,8 0 8-15,-8 0-18 0,0 0-11 16,7 0-18-16,-7 0-40 0,0 0-36 0,0 0 9 16,4 7-179-16,-7-8 21 0,-4 1 23 15,-10-5 16-15,-2 2 22 0,-7 0-80 0,-3-1 17 16,-3 0-77-16</inkml:trace>
  <inkml:trace contextRef="#ctx0" brushRef="#br0" timeOffset="35859.58">17308 9657 262 0,'0'0'115'0,"0"0"7"0,0 0-37 16,0 0-34-16,0 0 26 0,0 0-9 0,0-12 26 16,-14 12-12-16,14 0-11 0,0 0-22 0,0 0-11 15,0 0-4-15,0 0-2 0,0 0 17 16,0 0 0-16,-24-23-8 0,23 23-21 0,1 0 29 16,0 0-17-16,0 0 24 0,-2 0-40 15,2 2 10-15,2-2-24 0,-4 0 40 0,2 0-17 16,2 2 6-16,-2-2-18 0,1 1 6 15,0-1-9-15,0 2 40 0,3-2 7 0,-3 1-54 16,2 0 38-16,2 0 2 0,-2-1-15 0,4 2 5 16,-1-1 12-16,14 0-10 0,0 0 2 15,1-1 13-15,2 0-28 0,-12 0 10 0,6 0 4 16,6 0-35-16,0 0 29 0,3 0-3 0,27-8-3 16,-25 3-6-16,3 5-7 0,-3-2 9 0,-2-1 16 15,-1-1-36-15,5 1 5 0,-6 1 11 16,0 0-6-16,2 1-13 0,-2-1 18 0,0 1 5 15,1-2-19-15,-2 2-13 0,-2-2 26 16,6 2-9-16,-4-1-2 0,3 1 9 0,-4 1 10 16,6-3-34-16,-5 2 19 0,1 1-6 0,0-3-9 15,3 2 11-15,-3 1-10 0,5-2 14 0,-4 0 12 16,4 2-12-16,0 0 10 0,1-3-5 16,-2 1-28-16,-1 0 19 0,3 1 0 15,-2-1 2-15,-4-2-18 0,6 1 13 0,-4 0 3 16,1 2 3-16,1-3 0 0,0 3-12 0,-1 1 22 15,0-2-6-15,0 2-18 0,2-1 1 0,-1 0 12 16,-15 1-11-16,10 0 23 0,3 0-30 16,1 0 8-16,1 0 18 0,1 0-10 0,31-9 4 15,-46 9-13-15,7 0 5 0,3 0-18 16,2 0 7-16,2 0 24 0,27-10-10 0,-27 10-6 16,2-2 6-16,-4 2 5 0,0-3-20 0,-1 3 34 15,2-4-16-15,0 4-16 0,-2-1 15 16,0 1-3-16,1-1-8 0,-1 1 17 15,1 0-24-15,-4-3 19 0,4 3 1 0,-1 0-27 16,-3-3 6-16,5 3 25 0,3-1-6 0,-1-1 4 16,-4 1-10-16,4 0-6 0,-1-2 14 15,-1 3 0-15,-12 0 6 0,6 0-2 0,5 0 8 16,1 0-33-16,1 0 21 0,2 0-13 0,-2 0 3 16,4 0 7-16,-2 0-1 0,4 0 0 15,-1 0-11-15,-1 0 2 0,0 0 7 0,1 0 8 16,-2 0 7-16,-2 0-10 0,2 0-2 0,-3 0-7 15,1 0 3-15,-1 0 4 0,2 0-18 16,-1 0 19-16,-2 0-8 0,1 0 10 0,-1-4-5 16,1 4-9-16,34-14-6 0,-32 11 19 15,1 3-1-15,3-1-4 0,1-3 2 0,-1 3 7 16,1-2-26-16,-2 0 34 0,-3 0-20 0,7 1 5 16,-4 0-10-16,3 0 0 0,-2 1-7 15,-1-1 6-15,1 0 12 0,-20 2-4 0,14 0-3 16,0 0 7-16,1 0 15 0,2 0-5 15,1 0-23-15,31-10 18 0,-31 7-6 0,-4 1 1 16,0 1 12-16,3 0-23 0,-2-2 2 16,-1 3 12-16,0-1-10 0,-1-2-1 0,3 2 12 15,0-1-3-15,2 0 0 0,-4 0 0 0,2 2-2 16,-2-1 3-16,1 1 10 0,2-2-18 16,1 2-5-16,2-2 16 0,-2-1-11 0,-17 3 6 15,10 0 8-15,3 0-9 0,0 0 1 0,2 0-9 16,0 0 14-16,-2 0-9 0,29-7 6 15,-31 4-4-15,1 2-5 0,0-2 8 0,-2 2-14 16,1-1 5-16,-2 1 1 0,-8 1 7 16,3 0-2-16,4 0-1 0,0 0 20 0,5 0-40 0,-3 0 7 15,1 0 10-15,-1 0 6 0,0 0 2 16,1 0 2-16,27-9-17 0,-23 7 1 16,-7 2 13-16,2-1-4 0,3 0-6 0,-15 1 14 15,6 0 10-15,3 0-38 0,1 0 5 0,-1 0 15 16,2 0 2-16,-2 0-8 0,0 0 16 15,-1 0 2-15,-1 0-25 0,1 0 29 0,0 0-26 16,-2 0 12-16,-1 0-7 0,1 0 11 0,1 0 6 16,-5 0-6-16,3 0-20 0,-1 0 19 0,2 0-10 15,1 0 21-15,-4 0-36 0,5 0 27 16,-5 0-25-16,5 0 22 0,-5 0 2 16,0 0-5-16,2 0-15 0,-6 0 21 0,5 0-9 0,-2 0-9 15,6-5 9-15,-2 5 8 0,-2 0-20 16,3 0 9-16,-1 0 8 0,0 0 3 0,1 0-8 15,-8 0 16-15,4 0-13 0,-6 0 4 16,0 0-3-16,-1 0 8 0,-3 0-13 0,3 0 11 16,-3 0 11-16,-6 0-23 0,10 0 4 15,-1 0-5-15,-3 0 23 0,-6 0-5 0,9 0-8 16,-1 0 11-16,-2 0 4 0,1 0-13 0,-7 0-9 16,9 0 3-16,-9 0-4 0,7 0 15 0,-7 0 5 15,7 0-29-15,-7 0 6 0,7 0 5 16,-7 0-53-16,0 0-2 0,9-12 5 0,-11 11-69 15,-3-3-113-15,-7-2-130 0,-6-2 13 16,-3 0 28-16,-1-2 51 0,-7-2 9 0</inkml:trace>
  <inkml:trace contextRef="#ctx0" brushRef="#br0" timeOffset="61429.57">21706 8471 219 0,'0'0'194'0,"0"0"-73"15,0 0 14-15,0 0-24 0,0 0-15 0,0 0-41 16,0 0-10-16,0 0-3 0,0 0-3 16,0 0-4-16,0 0-5 0,0 0-4 0,0 0-14 15,0 0 6-15,0 0-1 0,0 0-2 16,-13 0-2-16,13 0-1 0,0 0-1 0,0 0 24 15,0 0 3-15,0 0-5 0,0 0-2 16,0 0-23-16,0 0 0 0,0 0 0 0,0 0 19 16,0 0-2-16,0 0-36 0,0 0-1 0,0 0 14 15,0 0 21-15,0 0 9 0,0 0-4 0,0 0-3 16,0 0-2-16,0 0-2 0,0 0-14 16,0 0-23-16,0 0 15 0,0 0-14 0,0 0 25 15,0 0 4-15,0 0-28 0,0 0 40 16,-13 0-22-16,13 0 4 0,0 0-1 0,0 0-2 15,0 0-18-15,0 0 30 0,-21 4 0 0,20-1-45 16,1 1 3-16,-3-4 40 0,1 4 25 16,2 0-55-16,-3-1 36 0,2 1-5 0,0-1 5 15,0 4 6-15,1-3 6 0,0 1-8 16,-3 3-20-16,3-1 53 0,0 0-26 0,0 0-2 16,0 2-24-16,0 2 22 0,0 5-1 15,0-4 16-15,0 1-21 0,0-2-16 0,0-1 17 16,14 17 8-16,-13-15-34 0,1 0 31 15,-1-2-1-15,2 0 11 0,0 7-22 0,0 0 7 16,3-1-13-16,-6-2 14 0,2-3-7 0,-2 1 0 16,2 3-1-16,-2 1-8 0,1-1-15 0,-1-15 23 15,0 11 0-15,0 0-26 0,0-1-3 16,0-1 29-16,0-2-3 0,0 0-26 0,0 3 20 16,0-3 5-16,0 1-15 0,0-2 20 0,0 1-12 15,0 1 10-15,0-1-23 0,0 3 37 16,0-3-47-16,0-2 33 0,0 3-18 0,0-1 12 15,0-2 0-15,0 4 18 0,0-2-29 0,0 1 3 16,0-3 6-16,0 2-5 0,0 0-17 16,0 1 30-16,0-1-23 0,0 0-6 15,0 0 10-15,0 0-2 0,0-2 22 0,0 3-8 16,0 0 9-16,0-2-20 0,0 1 17 0,0-2 1 16,0 2-5-16,0-2-25 0,0 2 16 15,0-7 5-15,0 10 12 0,0-5-22 0,0 2 11 16,0-7-2-16,0 8-9 0,0 0 6 0,0-8-8 15,0 7 11-15,0-1 1 0,0-6-2 16,0 8-7-16,0-8 4 0,-10 12-3 16,9-8 17-16,1-1-16 0,0 1 7 0,0-1 9 15,-1 0-2-15,1-1 4 0,0 1-7 16,-2-1-2-16,2 0-14 0,0 1 20 0,0-1-9 16,-1 0-11-16,1 1 21 0,0-3-18 15,0 0 8-15,0 0 3 0,0 0 12 0,0 0-3 16,0 6-17-16,0-6-9 0,0 0 11 0,0 7 9 15,0-7-27-15,0 8 13 0,0-8-6 16,0 0 2-16,0 7-5 0,0-7 18 0,0 6 0 16,0-6 5-16,0 7-11 0,0-7 10 0,0 6 2 15,0-6-15-15,0 7 4 0,0-7-3 0,0 0 6 16,0 8-26-16,0-8 30 0,0 6-16 16,0-6 6-16,0 0 10 0,0 5-16 0,0-5 14 15,0 0-17-15,0 7 21 0,0-7 5 0,-12 10-14 16,12-10 9-16,0 0-16 0,0 0 14 15,0 0-4-15,0 0-6 0,0 0-8 0,0 0 18 16,0 0-17-16,0 0 21 0,0 0-12 16,0 0 13-16,0 0-2 0,0 7-7 0,0-7-4 15,0 0 2-15,0 0 0 0,0 0 5 16,0 0 2-16,0 0-3 0,0 0 3 0,0 0-6 16,0 0 0-16,0 0-11 0,0 0 21 0,0 6-15 15,2 0 6-15,-2-5-4 0,0-1 6 16,0 1 1-16,0-2-6 0,1 2-4 0,-2-1 4 15,1 0-1-15,0 0-1 0,-2 3-4 0,2-3 10 16,3 0-14-16,-4 0 13 0,2 2-5 0,-1-2-2 16,-1 0 1-16,1 1-8 0,0 0 27 15,-2-1-14-15,2 0 3 0,0 0-8 0,0 1-1 16,0-1 5-16,0 2-4 0,0-2-10 16,0 1 20-16,0-1-4 0,0 0-6 0,0 2 0 15,-1-2 0-15,0 1 6 0,1 2-26 0,0-3 35 16,0 0-13-16,0 1 3 0,0-1-8 15,-1 2 10-15,1-1-18 0,-2 0 17 0,2 1 8 16,0-1-9-16,0-1-3 0,0 1 0 16,0-1-2-16,0 1 2 0,-1-1-20 0,1 2 22 15,0-2-15-15,0 0-20 0,-1-2-13 0,2 2-58 16,-1-2 2-16,0 1 11 0,0-2-106 16,0-1-45-16,0 0-126 0,3-1 23 0,-2 0 18 15,7-7 32-15</inkml:trace>
  <inkml:trace contextRef="#ctx0" brushRef="#br0" timeOffset="61883.6">21774 9014 586 0,'-1'-2'144'0,"1"0"26"15,-2-1-17-15,0 2-17 0,2 1-19 16,-4-1-8-16,3-1-18 0,0 2-28 0,1 0 17 15,0 0-3-15,0-1-30 0,0 2 2 0,1 1 5 16,3-1-16-16,-1 0-12 0,-1 4 9 16,5-3-25-16,7 10 35 0,-2-2-32 15,6 2 27-15,2 3-31 0,-3-2 4 0,3 0 25 16,1 2-28-16,-3 0-5 0,1-1 6 0,3 0 19 16,0 2-4-16,1-2-3 0,4-2-11 15,0 5 23-15,-2-5-2 0,3 1-25 0,-5 0 14 16,0-1-19-16,2-2 6 0,-2 2-8 0,-3-2-34 15,-3-3-22-15,-1 3-24 0,-5-5 22 16,-5-2 8-16,1 3 5 0,-3-4-77 0,-4-2-26 16,0 0-62-16,-1-2-132 0,-2 0 34 0,0 0-10 15,-1-3-2-15</inkml:trace>
  <inkml:trace contextRef="#ctx0" brushRef="#br0" timeOffset="62197.3">22132 8850 283 0,'-6'-2'210'0,"5"-1"-60"0,-2 1 26 16,1-1-33-16,-1 3-33 0,3-2-16 0,0 2 22 15,-1 2-8-15,2-2-39 0,2 2 15 0,1 1 7 16,8 7-4-16,1 0 1 0,1 3-21 0,0-2-10 15,5 6 1-15,-1-3-1 0,1 4 4 16,-2-2-25-16,2 2 6 0,2-2-2 0,-1 2 0 16,2 0-16-16,1 0-6 0,-3 1-10 15,3-3-4-15,-3 1 28 0,2 0-8 0,-1 0-27 16,-1-5-4-16,-1 3-25 0,-1-3 1 0,-2-2-46 16,-2 2 9-16,4-1-27 0,-9-5-68 15,-4-4-61-15,2 1-82 0,-5-2-14 0,0-1 15 16,-4-2 7-16</inkml:trace>
  <inkml:trace contextRef="#ctx0" brushRef="#br0" timeOffset="62473.56">22466 8889 304 0,'-4'-3'179'0,"0"-2"-16"0,2-1 26 0,-1 5-8 16,1-4-22-16,-1 1-5 0,2 3-48 15,-2-1 13-15,3 0-43 0,0 2-20 0,0 0 37 16,3 0-7-16,1 2-34 0,-2-1 8 0,15 8-18 16,-2-6 4-16,3 8-2 0,1 0-24 15,2 1 25-15,-2 2-27 0,0 1 15 0,4-1-8 16,1 3-18-16,-1 0 9 0,4-1 18 0,-4 1-22 16,0 0 0-16,2 0-22 0,-4-2-5 15,0 0-29-15,0-1 16 0,4 0-48 0,-5 3 7 16,2-2-37-16,-3-3-28 0,2-4-30 0,-6 1-66 15,0-4-117-15,-1-4 14 0,-5 0 6 16</inkml:trace>
  <inkml:trace contextRef="#ctx0" brushRef="#br0" timeOffset="62775.39">22895 8818 339 0,'-7'-4'204'0,"1"-1"3"16,2 0-27-16,1 1-20 0,1 3-20 0,-2-2-49 15,2 1 10-15,0 1-1 0,1 0-17 0,-1 3-4 16,4 0-5-16,-1-1-10 0,3 2-22 0,9 6-3 16,2 4 4-16,0-1 4 0,3 2-27 15,0 3 18-15,0 1 0 0,2 0-6 0,-2-4-31 16,-2 6 9-16,2-5 9 0,-2 1 3 15,4 3-2-15,-2-3-4 0,1 2 8 0,-3-1-27 16,1-6-22-16,-2 4 2 0,-1-3-20 0,0 1-23 16,3-3 7-16,-8-1-26 0,5-1-37 15,-4-4-9-15,-4-1-86 0,-1-2-104 0,-5-1 22 16,0 0 10-16</inkml:trace>
  <inkml:trace contextRef="#ctx0" brushRef="#br0" timeOffset="63077.43">23283 8831 454 0,'-3'-2'177'0,"3"-1"-20"16,-1 0-11-16,0 1-27 0,1 0-22 0,-1-1-35 15,2 2 27-15,-1 2-37 0,1 1 27 16,0-1-6-16,6 3-41 0,-4-1 20 15,10 11-32-15,3-5 24 0,-2 6 3 0,5-1 10 16,-2-1-30-16,0 2 27 0,1-3-42 16,2 2-11-16,-3 3 42 0,0-2-27 0,0-1 2 15,-2 0-25-15,2 1 15 0,1 0 24 16,-2-1-26-16,1-2-18 0,-4 1 21 0,4-2-46 16,-6-2 1-16,0-1 16 0,2-1 3 0,-5-1-71 15,-2-2-8-15,-1-1-47 0,-2-1-26 0,-1-2-134 16,-2 0 2-16,0 0 8 0</inkml:trace>
  <inkml:trace contextRef="#ctx0" brushRef="#br0" timeOffset="64553.33">21644 10047 274 0,'-19'14'177'0,"-8"5"-32"15,14-12-18-15,6 2-18 0,-4 1-34 0,1 2-9 16,1 0-6-16,4 2 22 0,-1 0-15 16,2 4-9-16,-1-5-47 0,-3 2-2 0,8-5 65 15,0 1-3-15,0-11-41 0,0 9 16 0,0 0-36 16,13 13 21-16,-5-9 0 0,1-4 9 15,3 1-32-15,-1-5-19 0,-1 0 42 16,4-1-2-16,-1 1-38 0,-2-3 28 0,-1-2 35 16,-2 0-10-16,5 0-52 0,0 0 31 0,13-11 22 15,-17 6 6-15,-1 0 4 0,5-5 16 16,-5 1-2-16,4-1-4 0,-5 1-6 16,-1-4-10-16,-2 2 15 0,3-2 1 0,-3 2-8 15,0 0 9-15,-4 3-1 0,0 8-30 0,0-9 17 16,0-3-14-16,-14-12-13 0,6 13 10 0,2 2 1 15,-4 0-11-15,0 0-4 0,-2 1-7 16,-1 1 1-16,3-1-1 0,1 5-4 0,-1-3 7 16,2 3-16-16,0 1-12 0,5-1-25 15,-2 3-12-15,0-1-12 0,2 0-57 0,2 1 12 0,-2 0-45 16,3 0-6-16,0 0 0 0,0 0-92 16,0 5-107-16,4-5 41 0,-1 3 5 0,2-1 16 15</inkml:trace>
  <inkml:trace contextRef="#ctx0" brushRef="#br0" timeOffset="64776.36">21929 10211 565 0,'1'3'199'15,"1"1"-39"-15,-1-3-12 0,-1 5-25 0,1-4 15 0,-3 3-8 16,4-3-33-16,-2 1-19 0,0 0 0 15,2 0-5-15,-2-1-34 0,0-1 16 0,0 2 12 16,0-1-3-16,2-2-21 0,-2 2-56 0,0-2 8 16,-2 0-23-16,2 0 2 0,0 0-117 15,0 0-66-15,2-2-138 0,-1 0 34 0,1-1 0 16,0 2 20-16</inkml:trace>
  <inkml:trace contextRef="#ctx0" brushRef="#br0" timeOffset="65157.58">22112 10098 347 0,'0'-3'216'0,"0"1"5"0,1-2-44 0,-1 4-13 16,0 0-42-16,0 0-15 0,0 2-8 15,0 1-24-15,-2 1 12 0,-2 1-8 0,1 0-2 16,-3 8-10-16,1-2-24 0,4 1 9 0,-3 3 10 15,1-3 4-15,-1 3-22 0,2-5-28 0,-1 1 30 16,3-1-21-16,-2-2 4 0,0 0-16 16,2-2 13-16,-1 0-13 0,-1 2 12 0,-1-2 3 15,3-2-10-15,0 1-17 0,0-5 25 16,0 0-7-16,0 6-7 0,0-6-18 0,0 5 18 16,15 3 3-16,-11-6-14 0,3-4-10 15,-1 2-1-15,0 0 42 0,5 0-12 0,5 0-18 16,0 0 11-16,23-10-7 0,-22 7-5 0,-3-1 7 15,4-1-7-15,-3 1-32 0,-5 3 10 16,2-1 13-16,-7-3-5 0,4 5 3 0,-3-2-44 16,1 0 9-16,-4 1-3 0,1-1 6 0,0 1-79 15,2-1-37-15,-2 0-16 0,-1 0-104 16,-1-1-35-16,2 2 10 0,-1-1 11 0</inkml:trace>
  <inkml:trace contextRef="#ctx0" brushRef="#br0" timeOffset="65463.46">22292 10169 491 0,'-4'-3'224'0,"0"-1"-38"0,1 3 2 0,-1-1-15 16,1-1-32-16,1 2-22 0,-1 0-11 15,1-1 0-15,0 1-23 0,0 1-18 0,-1 3 3 16,3-2-11-16,-2 4-5 0,0-3-10 0,1 5-14 15,0 0 9-15,-2 0 10 0,2 13-15 16,1-4-3-16,-1 2-22 0,1-2 20 0,0-6-5 16,0 4 1-16,0 1-6 0,0 1 2 0,0 2-1 15,0-1 8-15,11 16-17 0,-10-19-5 0,-1-3 6 16,2-2-14-16,-1-2 19 0,-1-7-15 16,0 6 4-16,0 1-47 0,0-7 4 0,0 6-18 15,0-6 5-15,0 7-97 0,0-7-45 16,0 0-89-16,-6 7 18 0,6-8 22 0,1-4-58 15,-1 4 10-15</inkml:trace>
  <inkml:trace contextRef="#ctx0" brushRef="#br0" timeOffset="66041.5">22625 10109 534 0,'-11'-14'170'0,"2"3"11"15,-2-1-75-15,0 7-12 0,-1-5 27 0,-1 3-25 16,2-1-13-16,0 4 25 0,2 4-48 16,2-2 23-16,7 2-20 0,-7 0-15 15,7 0-3-15,-9 0 12 0,-1 0-15 0,-1 10-41 16,0 1 26-16,4 0 9 0,-3-2-6 0,3 1-4 15,3-1-16-15,4 1 14 0,-2-3-39 0,0 1 44 16,2-8-25-16,0 8 16 0,0-2-38 16,12 14 33-16,-7-10 18 0,4 1-21 0,1-1-11 15,-3-3 14-15,2-5-11 0,1 0 8 16,-2-2-11-16,-1 2-19 0,-7-2 42 0,12 0-50 16,13-14 38-16,-15 7-1 0,1 0 3 15,-3-2 15-15,2 1-31 0,-4 1 11 0,2-3-6 16,-4 3-1-16,-1 4 30 0,2-4-25 15,-3 4 25-15,2-1-28 0,-2 2 28 0,-1 0-22 16,0-1 10-16,1 0-2 0,-1 3-6 16,-1 0 10-16,0 0-13 0,0 0-2 0,0 0 10 15,0 0 9-15,0 0-4 0,5 11-30 0,-3-5 7 16,-2-1-7-16,0 2 9 0,1 0-9 16,0 13-6-16,-1-11 30 0,0 4-2 0,0 2-3 15,0 4 0-15,0 1 7 0,0-2-12 0,0 3 5 16,0-2-2-16,0-3 0 0,0-1 13 15,0-3-24-15,0 0 10 0,0-3 9 0,0-2-3 16,0-2-9-16,0 3 6 0,0-8-24 0,0 9-20 16,0-2 25-16,0-7-63 0,0 6 17 15,0-6-1-15,0 6 4 0,0-6-139 0,0 0-70 16,-13 8 20-16,13-10 16 0,-2 0-78 0,2-2 2 16,0 0 7-16</inkml:trace>
  <inkml:trace contextRef="#ctx0" brushRef="#br0" timeOffset="66511.39">22916 9997 389 0,'-2'0'200'0,"-4"3"-39"0,1-1-10 15,-5 7-10-15,2-1-13 0,-4 1-17 0,-1 8 1 16,0-5-20-16,1 3-9 0,2 2-15 0,-1 2-4 16,4 2-2-16,0-1-5 0,0 1 0 15,5 2-31-15,2-4 31 0,0 2-24 16,-2-8-29-16,1 9 35 0,1-12-5 0,0-1-10 16,0 5 0-16,17 13-6 0,-13-19 5 0,3 4-3 15,2 0 1-15,4-5 1 0,1-2-4 16,1-1 1-16,-3-1 12 0,1-1-27 0,-13-2 9 15,10 0 5-15,3 0-25 0,1 0 15 16,17-14 12-16,-16 8-1 0,-2-5 4 0,-3 3-12 16,-2 1-22-16,3 0 34 0,-5-2 9 0,3-1 19 15,-6 0 7-15,0 3-6 0,-2 0-8 0,-1 0 2 16,0-1 6-16,0 8 2 0,0 0-13 16,0-5-14-16,0 5 20 0,-13-16-13 15,9 12-12-15,-1 0-10 0,-9-1 19 0,1 4-9 16,5 0-14-16,-2 1 9 0,10 0-4 0,-10 0 2 15,1 0-17-15,-1 0-24 0,-3 0-42 0,-11 10 9 16,13-5-79-16,3-1 12 0,1-1-65 0,-6 2-92 16,3 2-105-16,6-5 40 0,-1 2 21 15,1-4 47-15,2 1-8 0</inkml:trace>
  <inkml:trace contextRef="#ctx0" brushRef="#br0" timeOffset="69267.5">16558 11601 527 0,'0'0'219'16,"0"-14"-41"-16,0 14-23 0,-23-22-16 15,20 17 8-15,1 3 1 0,2-1-23 16,-2-1-5-16,1 3-6 0,-1-1-19 0,2 1-16 16,-1 1-13-16,0 0-14 0,1 1 10 0,-1 2 3 15,1 1-12-15,0 2 6 0,-3 13-7 16,2-3-6-16,1 3-5 0,-1 3 5 0,1 3 4 15,0-1-22-15,0-10 4 0,0 5 8 0,0 5 2 16,0 4-3-16,0-1 17 0,0 4-22 16,0 0-5-16,0 0 7 0,0 2 2 0,0-2 6 15,0 0-13-15,0-2-6 0,0-3 16 0,0 1-26 16,0-2-4-16,0-3 0 0,0-1 8 0,0-3-16 16,0-3 27-16,0-4-23 0,0-1-3 15,0-2 14-15,0-2-6 0,0-6-3 16,0 5-3-16,0-5-4 0,0 0 6 0,0 0-7 15,-13 9-26-15,12-11-16 0,-3-5-43 0,0 3-33 16,3-3-12-16,-3-8 13 0,-1 0-88 0,0-4-64 16,2-2 22-16,3 1 18 0,0-3-127 15,-2 2 23-15,2 2-9 0,-2-1 7 16</inkml:trace>
  <inkml:trace contextRef="#ctx0" brushRef="#br0" timeOffset="69635.42">16495 11642 376 0,'5'-17'175'15,"0"2"-7"-15,-2 3-29 0,1 3-11 16,6-4-12-16,-4 3-27 0,6-1-4 0,-2 6-7 16,2-5 20-16,-1 3-32 0,4 2-4 0,-3 2-13 15,1 0-25-15,-3 3 13 0,2 0-1 16,-2 0-11-16,4 0 27 0,18 11-11 0,-12-4 8 15,2 1-29-15,-2 4-33 0,-3 0 25 0,-7 0 9 16,3 1 1-16,0 0-5 0,-7 2 4 0,-2 1-16 16,-4-7 2-16,0 3-2 0,0 4-28 15,-13 14 5-15,5-13 19 0,-3 0 36 0,1-3-16 16,-3 1 7-16,-2-1-21 0,2-5 3 16,-1 1-16-16,-2-4 25 0,1 0-15 0,-2 0 12 15,1-2-13-15,-4 1-21 0,7-5 10 0,-5 1 5 16,2-1 10-16,16 0 13 0,-14 0-16 0,2 0-20 15,-17-12 26-15,20 8-28 0,-1 0-11 16,7-1-27-16,-3 2 4 0,5 0-55 0,-2-1-50 16,5 0-80-16,-2 1 20 0,2-2 16 0,-2 5-137 15,8-6 42-15</inkml:trace>
  <inkml:trace contextRef="#ctx0" brushRef="#br0" timeOffset="70331.18">17161 11352 293 0,'-5'4'193'0,"0"-1"-39"0,-7 11-13 15,3-1-5-15,-2 2-18 0,-2 6-1 16,1-1 7-16,0 3-15 0,3 3 12 15,0 0-27-15,-1 0 7 0,2 3 1 0,-1-3 5 16,2 5-21-16,1 0 9 0,3-1-21 16,-1 2-16-16,2 1 20 0,2-17-17 0,0 7-12 15,0 4 1-15,17 32-22 0,-8-30 13 16,0 0 5-16,1-3-26 0,0 1 4 0,4-1 5 16,3-3-20-16,-3-2-23 0,4 0-38 0,-1-3-34 15,0-2 7-15,3 1-130 0,-2-4-146 0,5-1-25 16,-3-3 52-16,-2-4 53 0,1-2 12 15</inkml:trace>
  <inkml:trace contextRef="#ctx0" brushRef="#br0" timeOffset="71007.32">17529 11700 563 0,'-2'-2'226'0,"-2"0"-51"16,4-1-3-16,0 3-19 0,1 0-15 0,3-3-20 15,2 3-29-15,16-1 11 0,4-3-24 0,-2 1-10 16,5 1-2-16,1 0 0 0,-2-1-28 16,3 3 17-16,-2-2-6 0,-1 0-20 0,-4 0 10 15,-2 2-11-15,-1-2-15 0,-5 2 14 16,-6 0 10-16,0 0 8 0,-4 0-15 0,0 0-12 16,-2 0 12-16,-1 0-9 0,-2 0 1 0,-2 0-7 15,1 0-1-15,-3 0 0 0,0 2 3 16,0 0-22-16,-11 6-2 0,2-2 16 0,-1 2 9 15,-2-1 1-15,1 3 6 0,-4 2-10 16,-2-2-15-16,-1 3 4 0,1 2 7 16,-3 0-7-16,3-1 0 0,-1 1 1 0,-1-1 17 15,1 2-5-15,0 0 14 0,1-1-28 0,0 0 16 16,0 0 0-16,1-2 11 0,4 3-9 0,4-4-5 16,-1-1-10-16,3 1 7 0,1-5 2 0,5 3-9 15,-1-6 1-15,4 2-2 0,0-1 7 16,0-5 2-16,0 0 2 0,0 0 1 0,15 13-3 15,0-6-12-15,2-1 10 0,-2-6 1 16,4 5-3-16,5-5-15 0,-4 3 14 0,-7-3-2 16,5 0-7-16,3 0 22 0,0 0-13 0,2 0 1 15,21-12-14-15,-21 11 16 0,-4-1-7 0,3 0 2 16,-13 2 0-16,5 0-4 0,1 0-5 16,4 0 20-16,-7 0-11 0,-1 0-3 15,-1 0-7-15,-2 0 11 0,1 0-4 0,-9 0-11 0,8 0 21 16,2-11-26-16,-6 11 13 0,-3-1-34 15,2-2 0-15,0 3-22 0,-3 0-17 0,0 0-5 16,0 0 9-16,0 0-109 0,0 0-98 0,0 0-96 16,7 0 24-16,-7 0-22 0,15-10 13 15,-11 6 66-15</inkml:trace>
  <inkml:trace contextRef="#ctx0" brushRef="#br0" timeOffset="71500.89">18234 11725 431 0,'-2'-3'258'0,"1"3"-53"0,0-3-21 16,1 2-45-16,0 1-2 0,1-2 0 0,2 2-21 15,2 0-16-15,0 0-13 0,2 2-3 0,10-1-22 16,-4-1 5-16,2 0-32 0,21 7 10 16,-12-3 12-16,-1 0-18 0,-1-3-14 0,-1 3-5 15,-1 0 20-15,1-2-8 0,0-1-7 16,-3 0-12-16,0 2-2 0,-7-3 11 0,0 1-8 16,-4 2 18-16,0-2-37 0,-1 0 3 0,-2 0 17 15,-1 1-24-15,0-2 1 0,1 1 22 16,-2-1-3-16,1 3-4 0,-3-2 12 0,1 0-7 15,0 2 1-15,-1-3 1 0,0 0-1 16,0 0 5-16,0 7-15 0,0-7 12 0,-18 22-2 16,6-10-2-16,1 0-8 0,-2 1 22 0,-2-1-10 15,0 2-13-15,-2-2 20 0,0 3 0 16,-1-4-4-16,1 0-6 0,1 4 1 0,0-4 5 16,-1 1 4-16,0 0 1 0,4 2-7 15,0-1-3-15,-1-3-12 0,2-1 2 0,4-2 13 16,2 0-10-16,-1-1-17 0,5-1-12 0,-2-2 1 15,1 1-45-15,3 0 3 0,0-4 6 0,0 0-108 16,9 4-66-16,-4-4-136 0,2-1 24 16,12-3 24-16,0-1 9 0,0-5 17 0</inkml:trace>
  <inkml:trace contextRef="#ctx0" brushRef="#br0" timeOffset="71929.5">18811 11718 494 0,'-2'-2'187'16,"-3"2"-34"-16,2 0-6 0,-2 2-19 16,1-1-14-16,-2 2-18 0,-4 9-24 0,2-1 7 15,-2 3-12-15,3-2 0 0,2 3-5 0,1 0 10 16,2 0-1-16,-2 1-27 0,2-2 8 15,2-14-52-15,0 9 47 0,0-1-16 0,0 1-7 16,0 3 4-16,17 12-33 0,-10-11 21 0,-1-8 5 16,2 2-23-16,-1-3-2 0,-1 1 16 0,2-4 14 15,1-1 13-15,9 1-16 0,0 2-9 16,-10-3-11-16,6 0 6 0,20-12 8 0,-18 7-5 16,0-1 7-16,0-2 12 0,-3-2-4 15,-1 0 13-15,-2 1-9 0,1-2 10 0,-6 2-7 16,-1 0 8-16,-2-1 0 0,-2 2-6 15,2 0 3-15,-2 8-3 0,0-6-1 0,0-2-13 16,0-1-7-16,-15-14 7 0,10 13-1 0,1 5-8 16,-2-2-12-16,2 2 18 0,-2 1-19 15,3-1-9-15,0 3-17 0,-3 0-27 0,2 1-60 16,-2 1 9-16,6 0 9 0,0 0-126 0,0 0-101 16,0 0-32-16,-6 2 26 0,7-2 27 15,2 0 5-15</inkml:trace>
  <inkml:trace contextRef="#ctx0" brushRef="#br0" timeOffset="72212.53">19223 11804 520 0,'2'1'216'0,"-2"0"-38"0,2 2-10 15,-2 0-2-15,0-1-26 0,1 2-12 16,0 0-18-16,-1 0 7 0,3 1-17 0,-3-1-21 15,1 2 2-15,1-4 3 0,-2 3-2 0,0-2-29 16,2 1 3-16,-1 1 7 0,-1-3 12 16,0 1-16-16,0 0 6 0,2-2-12 0,-2 2 3 15,1-2-3-15,-1 1 5 0,-3-4-16 16,6 4-3-16,-3-4-13 0,0 2-4 0,0-1-22 16,0 1-33-16,3-4-20 0,-3 1-49 0,1 1 9 15,2 1-59-15,-3-1-27 0,4 0-121 16,-1-2-35-16,2 0-24 0,-1 2 39 0,0 0 25 15,2-1-11-15</inkml:trace>
  <inkml:trace contextRef="#ctx0" brushRef="#br0" timeOffset="72589.28">19420 11739 385 0,'2'-4'239'0,"-2"3"-87"15,0-2 12-15,0 2-48 0,3 0-8 0,-3 1-14 16,0 0 7-16,-1 1 12 0,-1 1-1 0,2 1-19 16,-1 1 0-16,0 1-8 0,0-1-13 15,-2 3-3-15,-2 9-1 0,-2-2-17 0,7-2-5 16,-1-2 1-16,-6 5-18 0,4-1 11 0,1 1 13 16,2-4-26-16,0-11-5 0,0 7 3 15,0 0 4-15,0 0-13 0,0-7-4 0,0 8 13 16,0-8-7-16,12 15-8 0,-9-12 16 15,4-1-6-15,8 5-9 0,-4-4 7 0,6 0-20 16,1-2 5-16,4 3 21 0,-10-4-14 0,6 0-9 16,2 0-5-16,1 0 24 0,26-13-11 0,-26 12-5 15,-1-3 3-15,-2 1-5 0,-1-1-9 16,-6 1 4-16,-1-1-9 0,-2 2-5 16,-2-2 7-16,0 4-24 0,-2-2-13 0,-1 2-39 15,0-2 21-15,-1-1 6 0,0 3-88 0,0-1-23 16,-4-2-113-16,2 3-34 0,0 0 14 15,0 0-5-15,0 0-4 0</inkml:trace>
  <inkml:trace contextRef="#ctx0" brushRef="#br0" timeOffset="72877.89">19643 11789 312 0,'0'-4'241'0,"-4"2"-15"15,4-1-43-15,-3-1-36 0,2 4-26 16,1 0-9-16,-2 0-26 0,1 3-3 0,0-2 11 16,0 4 13-16,1 0-24 0,1-1 16 0,0 3 3 15,2 11-11-15,-3-9-9 0,7 16-3 16,-7-6-15-16,4-2-13 0,-1-1 2 0,-1 1-2 16,-2-9-3-16,0 6-20 0,0 1 6 15,0-1 1-15,9 17 4 0,-8-18-16 0,3-1 9 16,-2-4-9-16,-2 1-17 0,4-2-20 0,-4-2-22 15,2 1-29-15,0-4 8 0,-2-2-93 16,0 0-85-16,0 0 19 0,0 0 18 0,6 9-151 16,-4-10 13-16,1 0 31 0,1-4-10 15</inkml:trace>
  <inkml:trace contextRef="#ctx0" brushRef="#br0" timeOffset="73545.16">20132 11642 395 0,'-6'-9'197'0,"2"5"-47"0,0-2-35 15,-1 4-41-15,1-1 10 0,-1 0-30 16,0 3 24-16,0 0 7 0,-3 0-9 0,0 0-7 16,-1 0-21-16,-19 11 37 0,9-4-23 0,3 0-42 15,1 0 1-15,1 2 12 0,-1 2 13 16,2 1 5-16,4-1-40 0,0 2 33 0,0-2-56 16,3 0 39-16,0 3 12 0,4-3 8 15,1-2-25-15,1-9-38 0,0 6 6 0,0 0 22 16,0-6 11-16,13 14-34 0,-8-9 26 15,6 2 6-15,1-3-5 0,-3 1-16 0,0-2 16 16,-9-3-1-16,7 0 16 0,2 0-26 0,-1 0 5 16,2 0 0-16,17-18-30 0,-15 14 8 0,2-4 34 15,0 0-18-15,-7 0 20 0,1 2-21 0,-3 0 2 16,2 2 3-16,-5 0 29 0,1 0-6 16,2 0 2-16,-4 0 1 0,2 0 7 0,-2 2 3 15,-1-1-22-15,4 0 23 0,-3 0-16 16,0 1-3-16,1 0-11 0,-1 0 6 0,0 0 12 15,-1 2-34-15,3 0 7 0,-3 0 5 16,0 0 1-16,0 0-6 0,0 0 8 0,7 10 2 16,-4-5-1-16,-2 2 1 0,0 0 6 0,3 11-2 15,-1-1-7-15,-1 2 24 0,0-1-16 16,0 3-6-16,-2-11 8 0,0 4-21 0,0 0 20 16,0 5 4-16,0-5-2 0,0 3-8 15,0 0-1-15,0-2-6 0,0 0 5 0,0-4-3 16,0-1 2-16,0-3-14 0,0 1 9 0,0-8-2 15,0 9 1-15,0-2 4 0,0-7-6 16,0 5-5-16,0-5 3 0,0 0 9 0,0 7-21 16,0-7 8-16,0 0-17 0,12 8-39 15,-12-10-26-15,1 0-16 0,-1-1 10 0,1-2-127 16,0-1-75-16,5-8-74 0,-1 5 24 0,-1-4-10 16,5-4 11-16,-1 3 48 0</inkml:trace>
  <inkml:trace contextRef="#ctx0" brushRef="#br0" timeOffset="74051.48">20457 11575 226 0,'-3'-3'213'0,"2"-2"-10"0,1 4-69 15,-4-3-3-15,1 4-46 0,1 2 27 16,-2 0-13-16,-1 1 1 0,-7 7-35 0,5 3 13 16,-4-1 7-16,-1 2-7 0,5 1-5 0,-4 3-4 15,2 0-5-15,-3 1-13 0,3-2-23 16,1 3 8-16,0 1 15 0,-1-2-14 0,6 1 8 16,-1 0 7-16,1-2-16 0,0-2-20 0,3 0 19 15,0-6-25-15,0 1 33 0,13 17-40 16,-13-17 11-16,7 3 17 0,1-3-23 0,-3-4-10 15,8 4 4-15,-4-5 8 0,2-2-16 0,-2-4 11 16,2 1 10-16,-1 0 11 0,-10-1-23 16,13 0 27-16,2 0-29 0,-2 0-4 0,19-12 14 15,-18 1 0-15,2 6-6 0,-3-4 13 0,-1 2 6 16,1-3-41-16,-7 2 6 0,3-3 14 16,-2 1 9-16,-3 0 12 0,-1 2-14 0,-2 2 0 15,-1 1 13-15,0 5-16 0,0 0 2 16,0-10 8-16,0 10-7 0,-10-14 3 0,3 11-17 15,0 2 8-15,-7-6 6 0,2 6-13 0,1-1 3 16,2 2 5-16,9 0 2 0,-9 0 0 0,-1 0-13 16,2 0 8-16,-4 0-5 0,-14 11-22 15,13-8-5-15,3 1-27 0,2-2-22 0,1-1 8 16,3 4-93-16,0-5-59 0,1 1-131 0,3-1 41 16,0-1 3-16,3 1 0 0,-1-3 12 15</inkml:trace>
  <inkml:trace contextRef="#ctx0" brushRef="#br0" timeOffset="74529.2">20758 11368 442 0,'-2'-1'179'0,"-1"-2"-7"16,1 3-55-16,2 0 24 0,0 0-44 0,0 3 15 15,3-1-6-15,4 10-17 0,6 0 4 16,1 3 7-16,0 2-10 0,0 0-25 16,1-1-8-16,-1 5-18 0,0 0-13 0,-1 1 15 15,2-1-12-15,-6 2-2 0,-3 0 4 0,0 1-12 16,3-2 0-16,-8 0 0 0,0 2-12 15,-1 0 19-15,0-11-18 0,0 4 7 0,-11 24 7 16,4-16 1-16,-2 2 18 0,-2-5-18 16,1 0 11-16,-3 0 9 0,-1-1 3 0,0 0-12 15,-1 1 16-15,-2-4-6 0,-1-1-6 0,-1 2 2 16,1-1 16-16,1 0-16 0,1-2 2 16,-3 0-2-16,7-2-2 0,-2 0 5 0,2-3-15 15,1 0 7-15,3 0-27 0,2-4 0 0,1-1 9 16,0 0 2-16,2-4-15 0,-3 3 16 15,6-2-17-15,-3-1 11 0,2 1-5 0,-3-3-9 16,3 4-5-16,1-3-7 0,-2-1-34 0,2 2-29 16,-1-1-57-16,1-1 13 0,0 0-192 15,0-1-53-15,1-1 10 0,1-1 21 0,-2 1 20 16,1-4 14-16,3 1-13 0</inkml:trace>
  <inkml:trace contextRef="#ctx0" brushRef="#br0" timeOffset="89233.38">14672 11826 314 0,'-15'-16'180'0,"1"-9"-57"0,14 15 23 15,0 0-4-15,0 4-7 0,0 6-16 0,0-9-2 16,0 2-3-16,0-5-13 0,0-1 10 15,0 3 1-15,0-1-11 0,0 3 7 0,0-1-10 16,0 2-8-16,0 7 3 0,0-9-8 16,0 9-4-16,0-7-8 0,0 7-23 15,0-7-10-15,0 7 3 0,0 0-5 0,0 0-5 16,10-9-11-16,-10 10 7 0,1 4-13 0,-1-1-4 16,3 2 17-16,-3 1-17 0,3 12 2 15,-1 3 0-15,2 2 8 0,-2 1 1 0,1-1-6 16,-2 3-3-16,2 0 17 0,-1 1-7 15,-2-1-1-15,0 1 15 0,1 0-7 0,-1-1-6 16,0-1 14-16,2-3-8 0,-2-13-19 0,0 5 6 16,0 2 0-16,0 0-8 0,0-2 12 15,0-3-8-15,0-1-6 0,0-4 19 0,0 1-20 16,0-8 7-16,0 8-3 0,0-8 15 0,0 7 0 16,0-7 5-16,-14 4-8 0,12-6 3 15,0 0-21-15,0-3 12 0,-1-3 3 0,2-10-29 16,-2 0 10-16,2-6 2 0,1 2 2 0,0 8 18 15,0-5-26-15,0-3 2 0,0-3 1 16,0-2 23-16,0 4-10 0,0-3-18 0,0 0-3 16,0 3 0-16,0-2 4 0,0 4 3 15,0 0-1-15,0 1-8 0,0 0 14 0,0 3-17 16,5-1 11-16,6-11-12 0,-7 18 15 0,4-2-21 16,1 2 29-16,2 0-15 0,-3 0 2 15,7 1-17-15,-2 3-3 0,3-2 3 0,-5 6-1 16,3-4 15-16,-1 4 2 0,-6-1-6 15,-7 4-10-15,8 0 5 0,0 0 14 0,-2 0-3 16,2 0-1-16,-8 0-15 0,27 12 6 16,-16-2 3-16,-2 0 3 0,3 1-8 0,-5 0 19 15,0 1-15-15,0 1 9 0,-2 0-5 16,-1 0-5-16,3 0 20 0,-5-1-9 0,0-2 14 16,-2-3-17-16,0 1 2 0,0-8-9 0,0 7 10 15,0 2 10-15,-15 10-14 0,10-11 6 16,-6 2-6-16,1-2 4 0,-4-1 0 0,3-1-6 15,2-1 18-15,1-4-1 0,0 3 4 16,-1-4-7-16,-10 2-9 0,3 2 2 0,1-3-4 16,1 0 10-16,1-1-7 0,1 1 12 0,4-1-5 15,-1 0-3-15,1 0 13 0,3 3-12 0,-1-3-7 16,0 0 5-16,0 0 18 0,2 0-11 0,-1 0-19 16,1 0-23-16,4 0 2 0,0 0-16 15,0 0-18-15,0 0-2 0,0 0-35 16,0 0-6-16,-9 0 10 0,12 0-69 0,1 0-18 15,-1 0-22-15,1 0-129 0,4 0 28 0,10 0 23 16,-8 0 16-16,6 0-24 0</inkml:trace>
  <inkml:trace contextRef="#ctx0" brushRef="#br0" timeOffset="89585.12">15299 11708 624 0,'-2'-3'172'0,"2"3"5"15,-1-1-23-15,-1 0-22 0,2-1-13 16,1 2 2-16,1-1-18 0,-2 1-30 0,5 0 7 15,-1 0 4-15,0 0-10 0,2-2-13 16,0 2-14-16,1-1 14 0,10 0-10 0,2-2-5 16,-1 0-2-16,0 2-1 0,5-3-17 0,-5 1 12 15,3 1-17-15,-1 0-2 0,-2-1-15 16,-1-1-2-16,1 2 16 0,-3 0-9 0,-3-1-37 16,0 3 15-16,-6-2-50 0,0 0 7 15,1 2 8-15,-3 0-84 0,-2 0 9 0,3 0-72 16,-3-1-147-16,-1 1 22 0,-1 0 41 0,0 3 9 15</inkml:trace>
  <inkml:trace contextRef="#ctx0" brushRef="#br0" timeOffset="89878.15">15360 11858 560 0,'-1'2'194'0,"1"-2"-28"0,1 1 1 16,-1 1-25-16,0 0 3 0,5 0-29 0,0-1 7 16,0-1-12-16,3 1 4 0,12 2-14 15,-3-3 10-15,7 0-11 0,2 0-11 16,-13 0-2-16,5 0-14 0,5 0-4 0,-1 0-7 16,23-10-12-16,-23 8 5 0,0 2-21 0,0-5 6 15,-2 4-15-15,-7-2 5 0,-1 2 0 0,-3 1-13 16,1-3-17-16,-7 3-30 0,4 0-1 15,-4-1-13-15,3 1-57 0,-5 0 6 0,-1 0 9 16,0 0-119-16,0 0-116 0,0 0 21 0,0 0 22 16,0 0 21-16,5-8 14 0,-6 4-44 15</inkml:trace>
</inkml:ink>
</file>

<file path=ppt/media/image1.jpeg>
</file>

<file path=ppt/media/image10.wmf>
</file>

<file path=ppt/media/image11.jpeg>
</file>

<file path=ppt/media/image12.wmf>
</file>

<file path=ppt/media/image13.wmf>
</file>

<file path=ppt/media/image14.wmf>
</file>

<file path=ppt/media/image15.wmf>
</file>

<file path=ppt/media/image16.png>
</file>

<file path=ppt/media/image17.png>
</file>

<file path=ppt/media/image2.png>
</file>

<file path=ppt/media/image3.jpeg>
</file>

<file path=ppt/media/image4.png>
</file>

<file path=ppt/media/image410.png>
</file>

<file path=ppt/media/image420.png>
</file>

<file path=ppt/media/image430.png>
</file>

<file path=ppt/media/image440.png>
</file>

<file path=ppt/media/image450.png>
</file>

<file path=ppt/media/image460.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275403" cy="33795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588627" y="0"/>
            <a:ext cx="4275403" cy="337958"/>
          </a:xfrm>
          <a:prstGeom prst="rect">
            <a:avLst/>
          </a:prstGeom>
        </p:spPr>
        <p:txBody>
          <a:bodyPr vert="horz" lIns="91440" tIns="45720" rIns="91440" bIns="45720" rtlCol="0"/>
          <a:lstStyle>
            <a:lvl1pPr algn="r">
              <a:defRPr sz="1200"/>
            </a:lvl1pPr>
          </a:lstStyle>
          <a:p>
            <a:fld id="{C2A2C263-8D11-477F-81E2-39EC8D1991C8}" type="datetimeFigureOut">
              <a:rPr lang="en-IN" smtClean="0"/>
              <a:t>11-03-2025</a:t>
            </a:fld>
            <a:endParaRPr lang="en-IN"/>
          </a:p>
        </p:txBody>
      </p:sp>
      <p:sp>
        <p:nvSpPr>
          <p:cNvPr id="4" name="Slide Image Placeholder 3"/>
          <p:cNvSpPr>
            <a:spLocks noGrp="1" noRot="1" noChangeAspect="1"/>
          </p:cNvSpPr>
          <p:nvPr>
            <p:ph type="sldImg" idx="2"/>
          </p:nvPr>
        </p:nvSpPr>
        <p:spPr>
          <a:xfrm>
            <a:off x="3417888" y="841375"/>
            <a:ext cx="3030537" cy="22733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86632" y="3241586"/>
            <a:ext cx="7893050" cy="26522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1" y="6397807"/>
            <a:ext cx="4275403" cy="33795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588627" y="6397807"/>
            <a:ext cx="4275403" cy="337957"/>
          </a:xfrm>
          <a:prstGeom prst="rect">
            <a:avLst/>
          </a:prstGeom>
        </p:spPr>
        <p:txBody>
          <a:bodyPr vert="horz" lIns="91440" tIns="45720" rIns="91440" bIns="45720" rtlCol="0" anchor="b"/>
          <a:lstStyle>
            <a:lvl1pPr algn="r">
              <a:defRPr sz="1200"/>
            </a:lvl1pPr>
          </a:lstStyle>
          <a:p>
            <a:fld id="{EC194941-27DA-4E9F-9DA5-AF83F4B2F6A9}" type="slidenum">
              <a:rPr lang="en-IN" smtClean="0"/>
              <a:t>‹#›</a:t>
            </a:fld>
            <a:endParaRPr lang="en-IN"/>
          </a:p>
        </p:txBody>
      </p:sp>
    </p:spTree>
    <p:extLst>
      <p:ext uri="{BB962C8B-B14F-4D97-AF65-F5344CB8AC3E}">
        <p14:creationId xmlns:p14="http://schemas.microsoft.com/office/powerpoint/2010/main" val="2002016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x-none"/>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a:t>Click to edit Master subtitle style</a:t>
            </a:r>
            <a:endParaRPr lang="en-US"/>
          </a:p>
        </p:txBody>
      </p:sp>
      <p:sp>
        <p:nvSpPr>
          <p:cNvPr id="4" name="Date Placeholder 3"/>
          <p:cNvSpPr>
            <a:spLocks noGrp="1"/>
          </p:cNvSpPr>
          <p:nvPr>
            <p:ph type="dt" sz="half" idx="10"/>
          </p:nvPr>
        </p:nvSpPr>
        <p:spPr/>
        <p:txBody>
          <a:bodyPr/>
          <a:lstStyle/>
          <a:p>
            <a:fld id="{258FB3CF-C942-ED49-936C-84C4AFB45D66}"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3452799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10"/>
          </p:nvPr>
        </p:nvSpPr>
        <p:spPr/>
        <p:txBody>
          <a:bodyPr/>
          <a:lstStyle/>
          <a:p>
            <a:fld id="{258FB3CF-C942-ED49-936C-84C4AFB45D66}"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7051350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10"/>
          </p:nvPr>
        </p:nvSpPr>
        <p:spPr/>
        <p:txBody>
          <a:bodyPr/>
          <a:lstStyle/>
          <a:p>
            <a:fld id="{258FB3CF-C942-ED49-936C-84C4AFB45D66}"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9388486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3352800"/>
            <a:ext cx="8686800" cy="2743200"/>
          </a:xfrm>
          <a:prstGeom prst="rect">
            <a:avLst/>
          </a:prstGeom>
          <a:solidFill>
            <a:srgbClr val="10114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dirty="0">
              <a:latin typeface="Arial" pitchFamily="34" charset="0"/>
              <a:cs typeface="Arial" pitchFamily="34" charset="0"/>
            </a:endParaRPr>
          </a:p>
        </p:txBody>
      </p:sp>
      <p:sp>
        <p:nvSpPr>
          <p:cNvPr id="5" name="Rectangle 4"/>
          <p:cNvSpPr/>
          <p:nvPr userDrawn="1"/>
        </p:nvSpPr>
        <p:spPr>
          <a:xfrm>
            <a:off x="2895600" y="609600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6" name="Rectangle 5"/>
          <p:cNvSpPr/>
          <p:nvPr userDrawn="1"/>
        </p:nvSpPr>
        <p:spPr>
          <a:xfrm>
            <a:off x="0" y="609600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p:cNvSpPr/>
          <p:nvPr userDrawn="1"/>
        </p:nvSpPr>
        <p:spPr>
          <a:xfrm>
            <a:off x="5791200" y="609600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9" name="Picture 10" descr="BITS_university_logo_whitevert.png"/>
          <p:cNvPicPr>
            <a:picLocks noChangeAspect="1"/>
          </p:cNvPicPr>
          <p:nvPr userDrawn="1"/>
        </p:nvPicPr>
        <p:blipFill>
          <a:blip r:embed="rId3">
            <a:extLst>
              <a:ext uri="{28A0092B-C50C-407E-A947-70E740481C1C}">
                <a14:useLocalDpi xmlns:a14="http://schemas.microsoft.com/office/drawing/2010/main" val="0"/>
              </a:ext>
            </a:extLst>
          </a:blip>
          <a:srcRect t="2" b="28592"/>
          <a:stretch>
            <a:fillRect/>
          </a:stretch>
        </p:blipFill>
        <p:spPr bwMode="auto">
          <a:xfrm>
            <a:off x="76200" y="3352800"/>
            <a:ext cx="2057400" cy="1979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TextBox 9"/>
          <p:cNvSpPr txBox="1"/>
          <p:nvPr userDrawn="1"/>
        </p:nvSpPr>
        <p:spPr>
          <a:xfrm>
            <a:off x="-76200" y="5257800"/>
            <a:ext cx="22098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ea typeface="+mn-ea"/>
                <a:cs typeface="Arial"/>
              </a:rPr>
              <a:t>BITS</a:t>
            </a:r>
            <a:r>
              <a:rPr lang="en-US" sz="2900" spc="-150" dirty="0">
                <a:solidFill>
                  <a:schemeClr val="bg1"/>
                </a:solidFill>
                <a:latin typeface="Arial"/>
                <a:ea typeface="+mn-ea"/>
                <a:cs typeface="Arial"/>
              </a:rPr>
              <a:t> Pilani</a:t>
            </a:r>
          </a:p>
        </p:txBody>
      </p:sp>
      <p:sp>
        <p:nvSpPr>
          <p:cNvPr id="11" name="TextBox 10"/>
          <p:cNvSpPr txBox="1">
            <a:spLocks noChangeArrowheads="1"/>
          </p:cNvSpPr>
          <p:nvPr userDrawn="1"/>
        </p:nvSpPr>
        <p:spPr bwMode="auto">
          <a:xfrm>
            <a:off x="152400" y="5667375"/>
            <a:ext cx="1905000" cy="276225"/>
          </a:xfrm>
          <a:prstGeom prst="rect">
            <a:avLst/>
          </a:prstGeom>
          <a:noFill/>
          <a:ln>
            <a:noFill/>
          </a:ln>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r>
              <a:rPr lang="en-US" sz="1200">
                <a:solidFill>
                  <a:srgbClr val="FFFFFF"/>
                </a:solidFill>
              </a:rPr>
              <a:t>Pilani Campus</a:t>
            </a:r>
          </a:p>
        </p:txBody>
      </p:sp>
      <p:sp>
        <p:nvSpPr>
          <p:cNvPr id="7" name="Content Placeholder 6"/>
          <p:cNvSpPr>
            <a:spLocks noGrp="1"/>
          </p:cNvSpPr>
          <p:nvPr>
            <p:ph sz="quarter" idx="13"/>
          </p:nvPr>
        </p:nvSpPr>
        <p:spPr>
          <a:xfrm>
            <a:off x="2514600" y="5410200"/>
            <a:ext cx="6019800" cy="533400"/>
          </a:xfrm>
        </p:spPr>
        <p:txBody>
          <a:bodyPr anchor="b">
            <a:noAutofit/>
          </a:bodyPr>
          <a:lstStyle>
            <a:lvl1pPr marL="0" indent="0" algn="r">
              <a:lnSpc>
                <a:spcPts val="1800"/>
              </a:lnSpc>
              <a:spcBef>
                <a:spcPts val="0"/>
              </a:spcBef>
              <a:buNone/>
              <a:defRPr sz="1800" baseline="0">
                <a:solidFill>
                  <a:schemeClr val="bg1"/>
                </a:solidFill>
              </a:defRPr>
            </a:lvl1pPr>
          </a:lstStyle>
          <a:p>
            <a:pPr lvl="0"/>
            <a:r>
              <a:rPr lang="en-US"/>
              <a:t>Click to edit Master text styles</a:t>
            </a:r>
          </a:p>
          <a:p>
            <a:pPr lvl="1"/>
            <a:r>
              <a:rPr lang="en-US"/>
              <a:t>Second level</a:t>
            </a:r>
          </a:p>
        </p:txBody>
      </p:sp>
      <p:sp>
        <p:nvSpPr>
          <p:cNvPr id="2" name="Title 1"/>
          <p:cNvSpPr>
            <a:spLocks noGrp="1"/>
          </p:cNvSpPr>
          <p:nvPr>
            <p:ph type="title"/>
          </p:nvPr>
        </p:nvSpPr>
        <p:spPr>
          <a:xfrm>
            <a:off x="2514600" y="3810000"/>
            <a:ext cx="6019800" cy="1524000"/>
          </a:xfrm>
        </p:spPr>
        <p:txBody>
          <a:bodyPr anchorCtr="0">
            <a:noAutofit/>
          </a:bodyPr>
          <a:lstStyle>
            <a:lvl1pPr algn="l">
              <a:lnSpc>
                <a:spcPts val="4000"/>
              </a:lnSpc>
              <a:defRPr sz="4400"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15722112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pic>
        <p:nvPicPr>
          <p:cNvPr id="3" name="Picture 6" descr="\\Server\D\jyoti\FI023_BITS_v1\styleguide img\IMG_5627_b.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4" name="Rectangle 3"/>
          <p:cNvSpPr>
            <a:spLocks noChangeArrowheads="1"/>
          </p:cNvSpPr>
          <p:nvPr userDrawn="1"/>
        </p:nvSpPr>
        <p:spPr bwMode="auto">
          <a:xfrm>
            <a:off x="0" y="4281488"/>
            <a:ext cx="9144000" cy="2576512"/>
          </a:xfrm>
          <a:prstGeom prst="rect">
            <a:avLst/>
          </a:prstGeom>
          <a:solidFill>
            <a:schemeClr val="bg1"/>
          </a:solidFill>
          <a:ln w="9525">
            <a:solidFill>
              <a:srgbClr val="4A7EBB"/>
            </a:solidFill>
            <a:miter lim="800000"/>
            <a:headEnd/>
            <a:tailEnd/>
          </a:ln>
          <a:effectLst>
            <a:outerShdw blurRad="63500" dist="23000" dir="5400000" rotWithShape="0">
              <a:srgbClr val="000000">
                <a:alpha val="34998"/>
              </a:srgbClr>
            </a:outerShdw>
          </a:effectLst>
        </p:spPr>
        <p:txBody>
          <a:bodyPr anchor="ctr"/>
          <a:lstStyle/>
          <a:p>
            <a:pPr algn="ctr" eaLnBrk="1" fontAlgn="auto" hangingPunct="1">
              <a:spcBef>
                <a:spcPts val="0"/>
              </a:spcBef>
              <a:spcAft>
                <a:spcPts val="0"/>
              </a:spcAft>
              <a:defRPr/>
            </a:pPr>
            <a:endParaRPr lang="en-US">
              <a:solidFill>
                <a:schemeClr val="lt1"/>
              </a:solidFill>
              <a:latin typeface="+mn-lt"/>
              <a:ea typeface="+mn-ea"/>
              <a:cs typeface="+mn-cs"/>
            </a:endParaRPr>
          </a:p>
        </p:txBody>
      </p:sp>
      <p:pic>
        <p:nvPicPr>
          <p:cNvPr id="5" name="Picture 8" descr="Picture 7.png"/>
          <p:cNvPicPr>
            <a:picLocks noChangeAspect="1"/>
          </p:cNvPicPr>
          <p:nvPr userDrawn="1"/>
        </p:nvPicPr>
        <p:blipFill>
          <a:blip r:embed="rId3">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Rectangle 5"/>
          <p:cNvSpPr/>
          <p:nvPr userDrawn="1"/>
        </p:nvSpPr>
        <p:spPr>
          <a:xfrm>
            <a:off x="2882900" y="677545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p:cNvSpPr/>
          <p:nvPr userDrawn="1"/>
        </p:nvSpPr>
        <p:spPr>
          <a:xfrm>
            <a:off x="-12700" y="677545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p:cNvSpPr/>
          <p:nvPr userDrawn="1"/>
        </p:nvSpPr>
        <p:spPr>
          <a:xfrm>
            <a:off x="5778500" y="677545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TextBox 8"/>
          <p:cNvSpPr txBox="1"/>
          <p:nvPr userDrawn="1"/>
        </p:nvSpPr>
        <p:spPr>
          <a:xfrm>
            <a:off x="6858000" y="762000"/>
            <a:ext cx="22098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ea typeface="+mn-ea"/>
                <a:cs typeface="Arial"/>
              </a:rPr>
              <a:t>BITS</a:t>
            </a:r>
            <a:r>
              <a:rPr lang="en-US" sz="2900" spc="-150" dirty="0">
                <a:solidFill>
                  <a:schemeClr val="bg1"/>
                </a:solidFill>
                <a:latin typeface="Arial"/>
                <a:ea typeface="+mn-ea"/>
                <a:cs typeface="Arial"/>
              </a:rPr>
              <a:t> Pilani</a:t>
            </a:r>
          </a:p>
        </p:txBody>
      </p:sp>
      <p:sp>
        <p:nvSpPr>
          <p:cNvPr id="10" name="TextBox 9"/>
          <p:cNvSpPr txBox="1">
            <a:spLocks noChangeArrowheads="1"/>
          </p:cNvSpPr>
          <p:nvPr userDrawn="1"/>
        </p:nvSpPr>
        <p:spPr bwMode="auto">
          <a:xfrm>
            <a:off x="7086600" y="1171575"/>
            <a:ext cx="1905000" cy="276225"/>
          </a:xfrm>
          <a:prstGeom prst="rect">
            <a:avLst/>
          </a:prstGeom>
          <a:noFill/>
          <a:ln>
            <a:noFill/>
          </a:ln>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defRPr/>
            </a:pPr>
            <a:r>
              <a:rPr lang="en-US" sz="1200">
                <a:solidFill>
                  <a:srgbClr val="FFFFFF"/>
                </a:solidFill>
              </a:rPr>
              <a:t>Pilani Campus</a:t>
            </a:r>
          </a:p>
        </p:txBody>
      </p:sp>
      <p:sp>
        <p:nvSpPr>
          <p:cNvPr id="17" name="Content Placeholder 16"/>
          <p:cNvSpPr>
            <a:spLocks noGrp="1"/>
          </p:cNvSpPr>
          <p:nvPr>
            <p:ph sz="quarter" idx="10"/>
          </p:nvPr>
        </p:nvSpPr>
        <p:spPr>
          <a:xfrm>
            <a:off x="304800" y="4648200"/>
            <a:ext cx="8458200" cy="1600200"/>
          </a:xfrm>
        </p:spPr>
        <p:txBody>
          <a:bodyPr>
            <a:noAutofit/>
          </a:bodyPr>
          <a:lstStyle>
            <a:lvl1pPr marL="0" indent="0">
              <a:lnSpc>
                <a:spcPts val="4200"/>
              </a:lnSpc>
              <a:spcBef>
                <a:spcPts val="0"/>
              </a:spcBef>
              <a:buNone/>
              <a:defRPr sz="4000" b="1" spc="-150" baseline="0">
                <a:latin typeface="Arial" pitchFamily="34" charset="0"/>
                <a:cs typeface="Arial" pitchFamily="34" charset="0"/>
              </a:defRPr>
            </a:lvl1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4370736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TextBox 3"/>
          <p:cNvSpPr txBox="1">
            <a:spLocks noChangeArrowheads="1"/>
          </p:cNvSpPr>
          <p:nvPr userDrawn="1"/>
        </p:nvSpPr>
        <p:spPr bwMode="auto">
          <a:xfrm>
            <a:off x="3276600" y="6596063"/>
            <a:ext cx="5867400" cy="261937"/>
          </a:xfrm>
          <a:prstGeom prst="rect">
            <a:avLst/>
          </a:prstGeom>
          <a:noFill/>
          <a:ln>
            <a:noFill/>
          </a:ln>
        </p:spPr>
        <p:txBody>
          <a:bodyPr>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r" eaLnBrk="1" hangingPunct="1">
              <a:defRPr/>
            </a:pPr>
            <a:r>
              <a:rPr lang="en-US" sz="1100" b="1">
                <a:solidFill>
                  <a:srgbClr val="101141"/>
                </a:solidFill>
              </a:rPr>
              <a:t>BITS </a:t>
            </a:r>
            <a:r>
              <a:rPr lang="en-US" sz="1100">
                <a:solidFill>
                  <a:srgbClr val="101141"/>
                </a:solidFill>
              </a:rPr>
              <a:t>Pilani, Pilani Campus</a:t>
            </a:r>
          </a:p>
        </p:txBody>
      </p:sp>
      <p:grpSp>
        <p:nvGrpSpPr>
          <p:cNvPr id="5" name="Group 11"/>
          <p:cNvGrpSpPr>
            <a:grpSpLocks/>
          </p:cNvGrpSpPr>
          <p:nvPr userDrawn="1"/>
        </p:nvGrpSpPr>
        <p:grpSpPr bwMode="auto">
          <a:xfrm>
            <a:off x="2084388" y="6550025"/>
            <a:ext cx="7059612" cy="49213"/>
            <a:chOff x="2083888" y="6550671"/>
            <a:chExt cx="7060112" cy="48665"/>
          </a:xfrm>
        </p:grpSpPr>
        <p:sp>
          <p:nvSpPr>
            <p:cNvPr id="6" name="Rectangle 5"/>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pic>
        <p:nvPicPr>
          <p:cNvPr id="9" name="Picture 11" descr="Picture 7.png"/>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6629400" y="0"/>
            <a:ext cx="2193925" cy="692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nvGrpSpPr>
          <p:cNvPr id="10" name="Group 18"/>
          <p:cNvGrpSpPr>
            <a:grpSpLocks/>
          </p:cNvGrpSpPr>
          <p:nvPr userDrawn="1"/>
        </p:nvGrpSpPr>
        <p:grpSpPr bwMode="auto">
          <a:xfrm>
            <a:off x="2133600" y="6553200"/>
            <a:ext cx="7010400" cy="46038"/>
            <a:chOff x="1905000" y="6553200"/>
            <a:chExt cx="7010400" cy="45719"/>
          </a:xfrm>
        </p:grpSpPr>
        <p:sp>
          <p:nvSpPr>
            <p:cNvPr id="11" name="Rectangle 10"/>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grpSp>
        <p:nvGrpSpPr>
          <p:cNvPr id="14" name="Group 22"/>
          <p:cNvGrpSpPr>
            <a:grpSpLocks/>
          </p:cNvGrpSpPr>
          <p:nvPr userDrawn="1"/>
        </p:nvGrpSpPr>
        <p:grpSpPr bwMode="auto">
          <a:xfrm>
            <a:off x="0" y="1295400"/>
            <a:ext cx="7010400" cy="46038"/>
            <a:chOff x="1905000" y="6553200"/>
            <a:chExt cx="7010400" cy="45719"/>
          </a:xfrm>
        </p:grpSpPr>
        <p:sp>
          <p:nvSpPr>
            <p:cNvPr id="15" name="Rectangle 14"/>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3" name="Content Placeholder 2"/>
          <p:cNvSpPr>
            <a:spLocks noGrp="1"/>
          </p:cNvSpPr>
          <p:nvPr>
            <p:ph idx="1"/>
          </p:nvPr>
        </p:nvSpPr>
        <p:spPr>
          <a:xfrm>
            <a:off x="304800" y="1493837"/>
            <a:ext cx="82296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dirty="0"/>
          </a:p>
        </p:txBody>
      </p:sp>
      <p:sp>
        <p:nvSpPr>
          <p:cNvPr id="27" name="Content Placeholder 18"/>
          <p:cNvSpPr>
            <a:spLocks noGrp="1"/>
          </p:cNvSpPr>
          <p:nvPr>
            <p:ph sz="quarter" idx="10"/>
          </p:nvPr>
        </p:nvSpPr>
        <p:spPr>
          <a:xfrm>
            <a:off x="304800" y="152400"/>
            <a:ext cx="63246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a:t>Click to edit Master text styles</a:t>
            </a:r>
          </a:p>
        </p:txBody>
      </p:sp>
    </p:spTree>
    <p:extLst>
      <p:ext uri="{BB962C8B-B14F-4D97-AF65-F5344CB8AC3E}">
        <p14:creationId xmlns:p14="http://schemas.microsoft.com/office/powerpoint/2010/main" val="35423578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1" y="2130426"/>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1" y="3886200"/>
            <a:ext cx="6400800" cy="1752600"/>
          </a:xfrm>
        </p:spPr>
        <p:txBody>
          <a:bodyPr/>
          <a:lstStyle>
            <a:lvl1pPr marL="0" indent="0" algn="ctr">
              <a:buNone/>
              <a:defRPr>
                <a:solidFill>
                  <a:schemeClr val="tx1">
                    <a:tint val="75000"/>
                  </a:schemeClr>
                </a:solidFill>
              </a:defRPr>
            </a:lvl1pPr>
            <a:lvl2pPr marL="342949" indent="0" algn="ctr">
              <a:buNone/>
              <a:defRPr>
                <a:solidFill>
                  <a:schemeClr val="tx1">
                    <a:tint val="75000"/>
                  </a:schemeClr>
                </a:solidFill>
              </a:defRPr>
            </a:lvl2pPr>
            <a:lvl3pPr marL="685899" indent="0" algn="ctr">
              <a:buNone/>
              <a:defRPr>
                <a:solidFill>
                  <a:schemeClr val="tx1">
                    <a:tint val="75000"/>
                  </a:schemeClr>
                </a:solidFill>
              </a:defRPr>
            </a:lvl3pPr>
            <a:lvl4pPr marL="1028848" indent="0" algn="ctr">
              <a:buNone/>
              <a:defRPr>
                <a:solidFill>
                  <a:schemeClr val="tx1">
                    <a:tint val="75000"/>
                  </a:schemeClr>
                </a:solidFill>
              </a:defRPr>
            </a:lvl4pPr>
            <a:lvl5pPr marL="1371797" indent="0" algn="ctr">
              <a:buNone/>
              <a:defRPr>
                <a:solidFill>
                  <a:schemeClr val="tx1">
                    <a:tint val="75000"/>
                  </a:schemeClr>
                </a:solidFill>
              </a:defRPr>
            </a:lvl5pPr>
            <a:lvl6pPr marL="1714746" indent="0" algn="ctr">
              <a:buNone/>
              <a:defRPr>
                <a:solidFill>
                  <a:schemeClr val="tx1">
                    <a:tint val="75000"/>
                  </a:schemeClr>
                </a:solidFill>
              </a:defRPr>
            </a:lvl6pPr>
            <a:lvl7pPr marL="2057695" indent="0" algn="ctr">
              <a:buNone/>
              <a:defRPr>
                <a:solidFill>
                  <a:schemeClr val="tx1">
                    <a:tint val="75000"/>
                  </a:schemeClr>
                </a:solidFill>
              </a:defRPr>
            </a:lvl7pPr>
            <a:lvl8pPr marL="2400644" indent="0" algn="ctr">
              <a:buNone/>
              <a:defRPr>
                <a:solidFill>
                  <a:schemeClr val="tx1">
                    <a:tint val="75000"/>
                  </a:schemeClr>
                </a:solidFill>
              </a:defRPr>
            </a:lvl8pPr>
            <a:lvl9pPr marL="2743593"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0" y="6521853"/>
            <a:ext cx="914400" cy="365125"/>
          </a:xfrm>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1267676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4" y="4406900"/>
            <a:ext cx="7772400" cy="1362075"/>
          </a:xfrm>
        </p:spPr>
        <p:txBody>
          <a:bodyPr anchor="t"/>
          <a:lstStyle>
            <a:lvl1pPr algn="l">
              <a:defRPr sz="3001" b="1" cap="all"/>
            </a:lvl1pPr>
          </a:lstStyle>
          <a:p>
            <a:r>
              <a:rPr lang="en-US" dirty="0"/>
              <a:t>Click to edit Master title style</a:t>
            </a:r>
          </a:p>
        </p:txBody>
      </p:sp>
      <p:sp>
        <p:nvSpPr>
          <p:cNvPr id="3" name="Text Placeholder 2"/>
          <p:cNvSpPr>
            <a:spLocks noGrp="1"/>
          </p:cNvSpPr>
          <p:nvPr>
            <p:ph type="body" idx="1"/>
          </p:nvPr>
        </p:nvSpPr>
        <p:spPr>
          <a:xfrm>
            <a:off x="722314" y="2906713"/>
            <a:ext cx="7772400" cy="1500187"/>
          </a:xfrm>
        </p:spPr>
        <p:txBody>
          <a:bodyPr anchor="b"/>
          <a:lstStyle>
            <a:lvl1pPr marL="0" indent="0">
              <a:buNone/>
              <a:defRPr sz="1500">
                <a:solidFill>
                  <a:schemeClr val="tx1">
                    <a:tint val="75000"/>
                  </a:schemeClr>
                </a:solidFill>
              </a:defRPr>
            </a:lvl1pPr>
            <a:lvl2pPr marL="342949" indent="0">
              <a:buNone/>
              <a:defRPr sz="1350">
                <a:solidFill>
                  <a:schemeClr val="tx1">
                    <a:tint val="75000"/>
                  </a:schemeClr>
                </a:solidFill>
              </a:defRPr>
            </a:lvl2pPr>
            <a:lvl3pPr marL="685899" indent="0">
              <a:buNone/>
              <a:defRPr sz="1200">
                <a:solidFill>
                  <a:schemeClr val="tx1">
                    <a:tint val="75000"/>
                  </a:schemeClr>
                </a:solidFill>
              </a:defRPr>
            </a:lvl3pPr>
            <a:lvl4pPr marL="1028848" indent="0">
              <a:buNone/>
              <a:defRPr sz="1050">
                <a:solidFill>
                  <a:schemeClr val="tx1">
                    <a:tint val="75000"/>
                  </a:schemeClr>
                </a:solidFill>
              </a:defRPr>
            </a:lvl4pPr>
            <a:lvl5pPr marL="1371797" indent="0">
              <a:buNone/>
              <a:defRPr sz="1050">
                <a:solidFill>
                  <a:schemeClr val="tx1">
                    <a:tint val="75000"/>
                  </a:schemeClr>
                </a:solidFill>
              </a:defRPr>
            </a:lvl5pPr>
            <a:lvl6pPr marL="1714746" indent="0">
              <a:buNone/>
              <a:defRPr sz="1050">
                <a:solidFill>
                  <a:schemeClr val="tx1">
                    <a:tint val="75000"/>
                  </a:schemeClr>
                </a:solidFill>
              </a:defRPr>
            </a:lvl6pPr>
            <a:lvl7pPr marL="2057695" indent="0">
              <a:buNone/>
              <a:defRPr sz="1050">
                <a:solidFill>
                  <a:schemeClr val="tx1">
                    <a:tint val="75000"/>
                  </a:schemeClr>
                </a:solidFill>
              </a:defRPr>
            </a:lvl7pPr>
            <a:lvl8pPr marL="2400644" indent="0">
              <a:buNone/>
              <a:defRPr sz="1050">
                <a:solidFill>
                  <a:schemeClr val="tx1">
                    <a:tint val="75000"/>
                  </a:schemeClr>
                </a:solidFill>
              </a:defRPr>
            </a:lvl8pPr>
            <a:lvl9pPr marL="2743593"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2268564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1" y="1600201"/>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1"/>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878450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49" indent="0">
              <a:buNone/>
              <a:defRPr sz="1500" b="1"/>
            </a:lvl2pPr>
            <a:lvl3pPr marL="685899" indent="0">
              <a:buNone/>
              <a:defRPr sz="1350" b="1"/>
            </a:lvl3pPr>
            <a:lvl4pPr marL="1028848" indent="0">
              <a:buNone/>
              <a:defRPr sz="1200" b="1"/>
            </a:lvl4pPr>
            <a:lvl5pPr marL="1371797" indent="0">
              <a:buNone/>
              <a:defRPr sz="1200" b="1"/>
            </a:lvl5pPr>
            <a:lvl6pPr marL="1714746" indent="0">
              <a:buNone/>
              <a:defRPr sz="1200" b="1"/>
            </a:lvl6pPr>
            <a:lvl7pPr marL="2057695" indent="0">
              <a:buNone/>
              <a:defRPr sz="1200" b="1"/>
            </a:lvl7pPr>
            <a:lvl8pPr marL="2400644" indent="0">
              <a:buNone/>
              <a:defRPr sz="1200" b="1"/>
            </a:lvl8pPr>
            <a:lvl9pPr marL="2743593"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457200" y="2174876"/>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lvl1pPr>
            <a:lvl2pPr marL="342949" indent="0">
              <a:buNone/>
              <a:defRPr sz="1500" b="1"/>
            </a:lvl2pPr>
            <a:lvl3pPr marL="685899" indent="0">
              <a:buNone/>
              <a:defRPr sz="1350" b="1"/>
            </a:lvl3pPr>
            <a:lvl4pPr marL="1028848" indent="0">
              <a:buNone/>
              <a:defRPr sz="1200" b="1"/>
            </a:lvl4pPr>
            <a:lvl5pPr marL="1371797" indent="0">
              <a:buNone/>
              <a:defRPr sz="1200" b="1"/>
            </a:lvl5pPr>
            <a:lvl6pPr marL="1714746" indent="0">
              <a:buNone/>
              <a:defRPr sz="1200" b="1"/>
            </a:lvl6pPr>
            <a:lvl7pPr marL="2057695" indent="0">
              <a:buNone/>
              <a:defRPr sz="1200" b="1"/>
            </a:lvl7pPr>
            <a:lvl8pPr marL="2400644" indent="0">
              <a:buNone/>
              <a:defRPr sz="1200" b="1"/>
            </a:lvl8pPr>
            <a:lvl9pPr marL="2743593"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6"/>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36655166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515013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Content Placeholder 2"/>
          <p:cNvSpPr>
            <a:spLocks noGrp="1"/>
          </p:cNvSpPr>
          <p:nvPr>
            <p:ph idx="1"/>
          </p:nvPr>
        </p:nvSpPr>
        <p:spPr/>
        <p:txBody>
          <a:body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10"/>
          </p:nvPr>
        </p:nvSpPr>
        <p:spPr/>
        <p:txBody>
          <a:bodyPr/>
          <a:lstStyle/>
          <a:p>
            <a:fld id="{258FB3CF-C942-ED49-936C-84C4AFB45D66}"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6065421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14704542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73051"/>
            <a:ext cx="5111750" cy="5853113"/>
          </a:xfrm>
        </p:spPr>
        <p:txBody>
          <a:bodyPr/>
          <a:lstStyle>
            <a:lvl1pPr>
              <a:defRPr sz="2401"/>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050"/>
            </a:lvl1pPr>
            <a:lvl2pPr marL="342949" indent="0">
              <a:buNone/>
              <a:defRPr sz="900"/>
            </a:lvl2pPr>
            <a:lvl3pPr marL="685899" indent="0">
              <a:buNone/>
              <a:defRPr sz="750"/>
            </a:lvl3pPr>
            <a:lvl4pPr marL="1028848" indent="0">
              <a:buNone/>
              <a:defRPr sz="675"/>
            </a:lvl4pPr>
            <a:lvl5pPr marL="1371797" indent="0">
              <a:buNone/>
              <a:defRPr sz="675"/>
            </a:lvl5pPr>
            <a:lvl6pPr marL="1714746" indent="0">
              <a:buNone/>
              <a:defRPr sz="675"/>
            </a:lvl6pPr>
            <a:lvl7pPr marL="2057695" indent="0">
              <a:buNone/>
              <a:defRPr sz="675"/>
            </a:lvl7pPr>
            <a:lvl8pPr marL="2400644" indent="0">
              <a:buNone/>
              <a:defRPr sz="675"/>
            </a:lvl8pPr>
            <a:lvl9pPr marL="2743593"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35149280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2401"/>
            </a:lvl1pPr>
            <a:lvl2pPr marL="342949" indent="0">
              <a:buNone/>
              <a:defRPr sz="2100"/>
            </a:lvl2pPr>
            <a:lvl3pPr marL="685899" indent="0">
              <a:buNone/>
              <a:defRPr sz="1800"/>
            </a:lvl3pPr>
            <a:lvl4pPr marL="1028848" indent="0">
              <a:buNone/>
              <a:defRPr sz="1500"/>
            </a:lvl4pPr>
            <a:lvl5pPr marL="1371797" indent="0">
              <a:buNone/>
              <a:defRPr sz="1500"/>
            </a:lvl5pPr>
            <a:lvl6pPr marL="1714746" indent="0">
              <a:buNone/>
              <a:defRPr sz="1500"/>
            </a:lvl6pPr>
            <a:lvl7pPr marL="2057695" indent="0">
              <a:buNone/>
              <a:defRPr sz="1500"/>
            </a:lvl7pPr>
            <a:lvl8pPr marL="2400644" indent="0">
              <a:buNone/>
              <a:defRPr sz="1500"/>
            </a:lvl8pPr>
            <a:lvl9pPr marL="2743593" indent="0">
              <a:buNone/>
              <a:defRPr sz="15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49" indent="0">
              <a:buNone/>
              <a:defRPr sz="900"/>
            </a:lvl2pPr>
            <a:lvl3pPr marL="685899" indent="0">
              <a:buNone/>
              <a:defRPr sz="750"/>
            </a:lvl3pPr>
            <a:lvl4pPr marL="1028848" indent="0">
              <a:buNone/>
              <a:defRPr sz="675"/>
            </a:lvl4pPr>
            <a:lvl5pPr marL="1371797" indent="0">
              <a:buNone/>
              <a:defRPr sz="675"/>
            </a:lvl5pPr>
            <a:lvl6pPr marL="1714746" indent="0">
              <a:buNone/>
              <a:defRPr sz="675"/>
            </a:lvl6pPr>
            <a:lvl7pPr marL="2057695" indent="0">
              <a:buNone/>
              <a:defRPr sz="675"/>
            </a:lvl7pPr>
            <a:lvl8pPr marL="2400644" indent="0">
              <a:buNone/>
              <a:defRPr sz="675"/>
            </a:lvl8pPr>
            <a:lvl9pPr marL="2743593"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23961152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109844052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r>
              <a:rPr lang="en-US" dirty="0"/>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187057156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152400" y="1095015"/>
            <a:ext cx="8839200" cy="5197799"/>
          </a:xfrm>
          <a:gradFill>
            <a:gsLst>
              <a:gs pos="0">
                <a:schemeClr val="accent4">
                  <a:lumMod val="4000"/>
                  <a:lumOff val="96000"/>
                  <a:alpha val="36000"/>
                </a:schemeClr>
              </a:gs>
              <a:gs pos="35000">
                <a:schemeClr val="accent3">
                  <a:lumMod val="9000"/>
                  <a:lumOff val="91000"/>
                  <a:alpha val="39000"/>
                </a:schemeClr>
              </a:gs>
              <a:gs pos="100000">
                <a:schemeClr val="accent4">
                  <a:lumMod val="0"/>
                  <a:lumOff val="100000"/>
                  <a:alpha val="54000"/>
                </a:schemeClr>
              </a:gs>
            </a:gsLst>
          </a:gradFill>
          <a:ln>
            <a:noFill/>
          </a:ln>
          <a:effectLst>
            <a:softEdge rad="50800"/>
          </a:effectLst>
        </p:spPr>
        <p:style>
          <a:lnRef idx="1">
            <a:schemeClr val="accent3"/>
          </a:lnRef>
          <a:fillRef idx="2">
            <a:schemeClr val="accent3"/>
          </a:fillRef>
          <a:effectRef idx="1">
            <a:schemeClr val="accent3"/>
          </a:effectRef>
          <a:fontRef idx="none"/>
        </p:style>
        <p:txBody>
          <a:bodyPr lIns="72000" tIns="36000" rIns="72000" bIns="36000"/>
          <a:lstStyle>
            <a:lvl1pPr marL="257212" marR="0" indent="-257212" algn="l" defTabSz="685899" rtl="0" eaLnBrk="1" fontAlgn="auto" latinLnBrk="0" hangingPunct="1">
              <a:lnSpc>
                <a:spcPct val="100000"/>
              </a:lnSpc>
              <a:spcBef>
                <a:spcPct val="20000"/>
              </a:spcBef>
              <a:spcAft>
                <a:spcPts val="0"/>
              </a:spcAft>
              <a:buClr>
                <a:srgbClr val="101141"/>
              </a:buClr>
              <a:buSzTx/>
              <a:buFont typeface="Arial" pitchFamily="34" charset="0"/>
              <a:buNone/>
              <a:tabLst/>
              <a:defRPr sz="1800">
                <a:latin typeface="Helvetica Neue"/>
                <a:cs typeface="Arial" pitchFamily="34" charset="0"/>
              </a:defRPr>
            </a:lvl1pPr>
            <a:lvl2pPr marL="557292" marR="0" indent="-214343" algn="l" defTabSz="685899" rtl="0" eaLnBrk="1" fontAlgn="auto" latinLnBrk="0" hangingPunct="1">
              <a:lnSpc>
                <a:spcPct val="100000"/>
              </a:lnSpc>
              <a:spcBef>
                <a:spcPct val="20000"/>
              </a:spcBef>
              <a:spcAft>
                <a:spcPts val="0"/>
              </a:spcAft>
              <a:buClrTx/>
              <a:buSzTx/>
              <a:buFont typeface="Arial" pitchFamily="34" charset="0"/>
              <a:buChar char="–"/>
              <a:tabLst/>
              <a:defRPr sz="1800">
                <a:latin typeface="Helvetica Neue"/>
                <a:cs typeface="Arial" pitchFamily="34" charset="0"/>
              </a:defRPr>
            </a:lvl2pPr>
            <a:lvl3pPr>
              <a:defRPr sz="1500">
                <a:latin typeface="Helvetica Neue"/>
              </a:defRPr>
            </a:lvl3pPr>
            <a:lvl4pPr>
              <a:defRPr baseline="0">
                <a:latin typeface="Helvetica Neue"/>
              </a:defRPr>
            </a:lvl4pPr>
            <a:lvl5pPr>
              <a:defRPr>
                <a:latin typeface="Helvetica Neue"/>
              </a:defRPr>
            </a:lvl5pPr>
          </a:lstStyle>
          <a:p>
            <a:pPr marL="257212" marR="0" lvl="0" indent="-257212" algn="l" defTabSz="685899"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1800" u="none" strike="noStrike" kern="1200" cap="none" spc="0" normalizeH="0" baseline="0" noProof="0" dirty="0" err="1">
                <a:ln>
                  <a:noFill/>
                </a:ln>
                <a:solidFill>
                  <a:srgbClr val="101141"/>
                </a:solidFill>
                <a:effectLst/>
                <a:uLnTx/>
                <a:uFillTx/>
                <a:latin typeface="Arial"/>
                <a:cs typeface="Arial"/>
              </a:rPr>
              <a:t>Lorem</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ipsum</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dolor</a:t>
            </a:r>
            <a:r>
              <a:rPr kumimoji="0" lang="en-GB" sz="1800" u="none" strike="noStrike" kern="1200" cap="none" spc="0" normalizeH="0" noProof="0" dirty="0">
                <a:ln>
                  <a:noFill/>
                </a:ln>
                <a:solidFill>
                  <a:srgbClr val="101141"/>
                </a:solidFill>
                <a:effectLst/>
                <a:uLnTx/>
                <a:uFillTx/>
                <a:latin typeface="Arial"/>
                <a:cs typeface="Arial"/>
              </a:rPr>
              <a:t> sit </a:t>
            </a:r>
            <a:r>
              <a:rPr kumimoji="0" lang="en-GB" sz="1800" u="none" strike="noStrike" kern="1200" cap="none" spc="0" normalizeH="0" noProof="0" dirty="0" err="1">
                <a:ln>
                  <a:noFill/>
                </a:ln>
                <a:solidFill>
                  <a:srgbClr val="101141"/>
                </a:solidFill>
                <a:effectLst/>
                <a:uLnTx/>
                <a:uFillTx/>
                <a:latin typeface="Arial"/>
                <a:cs typeface="Arial"/>
              </a:rPr>
              <a:t>amet</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dolor</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ipsum</a:t>
            </a:r>
            <a:r>
              <a:rPr kumimoji="0" lang="en-GB" sz="1800" u="none" strike="noStrike" kern="1200" cap="none" spc="0" normalizeH="0" noProof="0" dirty="0">
                <a:ln>
                  <a:noFill/>
                </a:ln>
                <a:solidFill>
                  <a:srgbClr val="101141"/>
                </a:solidFill>
                <a:effectLst/>
                <a:uLnTx/>
                <a:uFillTx/>
                <a:latin typeface="Arial"/>
                <a:cs typeface="Arial"/>
              </a:rPr>
              <a:t> </a:t>
            </a:r>
          </a:p>
          <a:p>
            <a:pPr marL="557292" marR="0" lvl="1" indent="-214343" algn="l" defTabSz="685899"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857373" marR="0" lvl="2" indent="-214343" algn="l" defTabSz="685899" rtl="0" eaLnBrk="1" fontAlgn="auto" latinLnBrk="0" hangingPunct="1">
              <a:lnSpc>
                <a:spcPct val="100000"/>
              </a:lnSpc>
              <a:spcBef>
                <a:spcPct val="20000"/>
              </a:spcBef>
              <a:spcAft>
                <a:spcPts val="0"/>
              </a:spcAft>
              <a:buClrTx/>
              <a:buSzTx/>
              <a:buFont typeface="Arial" pitchFamily="34" charset="0"/>
              <a:buChar char="–"/>
              <a:tabLst/>
              <a:defRPr/>
            </a:pPr>
            <a:r>
              <a:rPr lang="en-US" dirty="0"/>
              <a:t>Third Level</a:t>
            </a:r>
          </a:p>
          <a:p>
            <a:pPr marL="1200322" marR="0" lvl="3" indent="-214343" algn="l" defTabSz="685899" rtl="0" eaLnBrk="1" fontAlgn="auto" latinLnBrk="0" hangingPunct="1">
              <a:lnSpc>
                <a:spcPct val="100000"/>
              </a:lnSpc>
              <a:spcBef>
                <a:spcPct val="20000"/>
              </a:spcBef>
              <a:spcAft>
                <a:spcPts val="0"/>
              </a:spcAft>
              <a:buClrTx/>
              <a:buSzTx/>
              <a:buFont typeface="Arial" pitchFamily="34" charset="0"/>
              <a:buChar char="–"/>
              <a:tabLst/>
              <a:defRPr/>
            </a:pPr>
            <a:r>
              <a:rPr lang="en-US" dirty="0"/>
              <a:t>Fourth level</a:t>
            </a:r>
          </a:p>
          <a:p>
            <a:pPr marL="1543271" marR="0" lvl="4" indent="-214343" algn="l" defTabSz="685899" rtl="0" eaLnBrk="1" fontAlgn="auto" latinLnBrk="0" hangingPunct="1">
              <a:lnSpc>
                <a:spcPct val="100000"/>
              </a:lnSpc>
              <a:spcBef>
                <a:spcPct val="20000"/>
              </a:spcBef>
              <a:spcAft>
                <a:spcPts val="0"/>
              </a:spcAft>
              <a:buClrTx/>
              <a:buSzTx/>
              <a:buFont typeface="Arial" pitchFamily="34" charset="0"/>
              <a:buChar char="–"/>
              <a:tabLst/>
              <a:defRPr/>
            </a:pPr>
            <a:r>
              <a:rPr lang="en-US" dirty="0"/>
              <a:t>Fifth Level</a:t>
            </a:r>
          </a:p>
          <a:p>
            <a:pPr marL="557292" marR="0" lvl="1" indent="-214343" algn="l" defTabSz="685899"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557292" marR="0" lvl="1" indent="-214343" algn="l" defTabSz="685899"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557292" marR="0" lvl="1" indent="-214343" algn="l" defTabSz="685899"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p>
          <a:p>
            <a:pPr marL="557292" marR="0" lvl="1" indent="-214343" algn="l" defTabSz="685899" rtl="0" eaLnBrk="1" fontAlgn="auto" latinLnBrk="0" hangingPunct="1">
              <a:lnSpc>
                <a:spcPct val="100000"/>
              </a:lnSpc>
              <a:spcBef>
                <a:spcPct val="20000"/>
              </a:spcBef>
              <a:spcAft>
                <a:spcPts val="0"/>
              </a:spcAft>
              <a:buClrTx/>
              <a:buSzTx/>
              <a:buFont typeface="Arial" pitchFamily="34" charset="0"/>
              <a:buChar char="–"/>
              <a:tabLst/>
              <a:defRPr/>
            </a:pPr>
            <a:r>
              <a:rPr lang="en-US" dirty="0"/>
              <a:t>Second level</a:t>
            </a:r>
            <a:endParaRPr kumimoji="0" lang="en-GB" sz="1800" u="none" strike="noStrike" kern="1200" cap="none" spc="0" normalizeH="0" noProof="0" dirty="0">
              <a:ln>
                <a:noFill/>
              </a:ln>
              <a:solidFill>
                <a:srgbClr val="101141"/>
              </a:solidFill>
              <a:effectLst/>
              <a:uLnTx/>
              <a:uFillTx/>
              <a:latin typeface="Arial"/>
              <a:cs typeface="Arial"/>
            </a:endParaRPr>
          </a:p>
          <a:p>
            <a:pPr marL="257212" marR="0" lvl="0" indent="-257212" algn="l" defTabSz="685899"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1800" u="none" strike="noStrike" kern="1200" cap="none" spc="0" normalizeH="0" baseline="0" noProof="0" dirty="0" err="1">
                <a:ln>
                  <a:noFill/>
                </a:ln>
                <a:solidFill>
                  <a:srgbClr val="101141"/>
                </a:solidFill>
                <a:effectLst/>
                <a:uLnTx/>
                <a:uFillTx/>
                <a:latin typeface="Arial"/>
                <a:cs typeface="Arial"/>
              </a:rPr>
              <a:t>Lorem</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ipsum</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dolor</a:t>
            </a:r>
            <a:r>
              <a:rPr kumimoji="0" lang="en-GB" sz="1800" u="none" strike="noStrike" kern="1200" cap="none" spc="0" normalizeH="0" noProof="0" dirty="0">
                <a:ln>
                  <a:noFill/>
                </a:ln>
                <a:solidFill>
                  <a:srgbClr val="101141"/>
                </a:solidFill>
                <a:effectLst/>
                <a:uLnTx/>
                <a:uFillTx/>
                <a:latin typeface="Arial"/>
                <a:cs typeface="Arial"/>
              </a:rPr>
              <a:t> sit </a:t>
            </a:r>
            <a:r>
              <a:rPr kumimoji="0" lang="en-GB" sz="1800" u="none" strike="noStrike" kern="1200" cap="none" spc="0" normalizeH="0" noProof="0" dirty="0" err="1">
                <a:ln>
                  <a:noFill/>
                </a:ln>
                <a:solidFill>
                  <a:srgbClr val="101141"/>
                </a:solidFill>
                <a:effectLst/>
                <a:uLnTx/>
                <a:uFillTx/>
                <a:latin typeface="Arial"/>
                <a:cs typeface="Arial"/>
              </a:rPr>
              <a:t>amet</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dolor</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ipsum</a:t>
            </a:r>
            <a:r>
              <a:rPr kumimoji="0" lang="en-GB" sz="1800" u="none" strike="noStrike" kern="1200" cap="none" spc="0" normalizeH="0" noProof="0" dirty="0">
                <a:ln>
                  <a:noFill/>
                </a:ln>
                <a:solidFill>
                  <a:srgbClr val="101141"/>
                </a:solidFill>
                <a:effectLst/>
                <a:uLnTx/>
                <a:uFillTx/>
                <a:latin typeface="Arial"/>
                <a:cs typeface="Arial"/>
              </a:rPr>
              <a:t> </a:t>
            </a:r>
            <a:endParaRPr lang="en-US" dirty="0"/>
          </a:p>
          <a:p>
            <a:pPr marL="257212" marR="0" lvl="0" indent="-257212" algn="l" defTabSz="685899"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1800" u="none" strike="noStrike" kern="1200" cap="none" spc="0" normalizeH="0" baseline="0" noProof="0" dirty="0" err="1">
                <a:ln>
                  <a:noFill/>
                </a:ln>
                <a:solidFill>
                  <a:srgbClr val="101141"/>
                </a:solidFill>
                <a:effectLst/>
                <a:uLnTx/>
                <a:uFillTx/>
                <a:latin typeface="Arial"/>
                <a:cs typeface="Arial"/>
              </a:rPr>
              <a:t>Lorem</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ipsum</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dolor</a:t>
            </a:r>
            <a:r>
              <a:rPr kumimoji="0" lang="en-GB" sz="1800" u="none" strike="noStrike" kern="1200" cap="none" spc="0" normalizeH="0" noProof="0" dirty="0">
                <a:ln>
                  <a:noFill/>
                </a:ln>
                <a:solidFill>
                  <a:srgbClr val="101141"/>
                </a:solidFill>
                <a:effectLst/>
                <a:uLnTx/>
                <a:uFillTx/>
                <a:latin typeface="Arial"/>
                <a:cs typeface="Arial"/>
              </a:rPr>
              <a:t> sit </a:t>
            </a:r>
            <a:r>
              <a:rPr kumimoji="0" lang="en-GB" sz="1800" u="none" strike="noStrike" kern="1200" cap="none" spc="0" normalizeH="0" noProof="0" dirty="0" err="1">
                <a:ln>
                  <a:noFill/>
                </a:ln>
                <a:solidFill>
                  <a:srgbClr val="101141"/>
                </a:solidFill>
                <a:effectLst/>
                <a:uLnTx/>
                <a:uFillTx/>
                <a:latin typeface="Arial"/>
                <a:cs typeface="Arial"/>
              </a:rPr>
              <a:t>amet</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dolor</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ipsum</a:t>
            </a:r>
            <a:r>
              <a:rPr kumimoji="0" lang="en-GB" sz="1800" u="none" strike="noStrike" kern="1200" cap="none" spc="0" normalizeH="0" noProof="0" dirty="0">
                <a:ln>
                  <a:noFill/>
                </a:ln>
                <a:solidFill>
                  <a:srgbClr val="101141"/>
                </a:solidFill>
                <a:effectLst/>
                <a:uLnTx/>
                <a:uFillTx/>
                <a:latin typeface="Arial"/>
                <a:cs typeface="Arial"/>
              </a:rPr>
              <a:t> </a:t>
            </a:r>
            <a:endParaRPr lang="en-US" dirty="0"/>
          </a:p>
          <a:p>
            <a:pPr marL="257212" marR="0" lvl="0" indent="-257212" algn="l" defTabSz="685899" rtl="0" eaLnBrk="1" fontAlgn="auto" latinLnBrk="0" hangingPunct="1">
              <a:lnSpc>
                <a:spcPct val="100000"/>
              </a:lnSpc>
              <a:spcBef>
                <a:spcPct val="20000"/>
              </a:spcBef>
              <a:spcAft>
                <a:spcPts val="0"/>
              </a:spcAft>
              <a:buClr>
                <a:srgbClr val="101141"/>
              </a:buClr>
              <a:buSzTx/>
              <a:buFont typeface="Arial" pitchFamily="34" charset="0"/>
              <a:buChar char="•"/>
              <a:tabLst/>
              <a:defRPr/>
            </a:pPr>
            <a:r>
              <a:rPr kumimoji="0" lang="en-GB" sz="1800" u="none" strike="noStrike" kern="1200" cap="none" spc="0" normalizeH="0" baseline="0" noProof="0" dirty="0" err="1">
                <a:ln>
                  <a:noFill/>
                </a:ln>
                <a:solidFill>
                  <a:srgbClr val="101141"/>
                </a:solidFill>
                <a:effectLst/>
                <a:uLnTx/>
                <a:uFillTx/>
                <a:latin typeface="Arial"/>
                <a:cs typeface="Arial"/>
              </a:rPr>
              <a:t>Lorem</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ipsum</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dolor</a:t>
            </a:r>
            <a:r>
              <a:rPr kumimoji="0" lang="en-GB" sz="1800" u="none" strike="noStrike" kern="1200" cap="none" spc="0" normalizeH="0" noProof="0" dirty="0">
                <a:ln>
                  <a:noFill/>
                </a:ln>
                <a:solidFill>
                  <a:srgbClr val="101141"/>
                </a:solidFill>
                <a:effectLst/>
                <a:uLnTx/>
                <a:uFillTx/>
                <a:latin typeface="Arial"/>
                <a:cs typeface="Arial"/>
              </a:rPr>
              <a:t> sit </a:t>
            </a:r>
            <a:r>
              <a:rPr kumimoji="0" lang="en-GB" sz="1800" u="none" strike="noStrike" kern="1200" cap="none" spc="0" normalizeH="0" noProof="0" dirty="0" err="1">
                <a:ln>
                  <a:noFill/>
                </a:ln>
                <a:solidFill>
                  <a:srgbClr val="101141"/>
                </a:solidFill>
                <a:effectLst/>
                <a:uLnTx/>
                <a:uFillTx/>
                <a:latin typeface="Arial"/>
                <a:cs typeface="Arial"/>
              </a:rPr>
              <a:t>amet</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dolor</a:t>
            </a:r>
            <a:r>
              <a:rPr kumimoji="0" lang="en-GB" sz="1800" u="none" strike="noStrike" kern="1200" cap="none" spc="0" normalizeH="0" noProof="0" dirty="0">
                <a:ln>
                  <a:noFill/>
                </a:ln>
                <a:solidFill>
                  <a:srgbClr val="101141"/>
                </a:solidFill>
                <a:effectLst/>
                <a:uLnTx/>
                <a:uFillTx/>
                <a:latin typeface="Arial"/>
                <a:cs typeface="Arial"/>
              </a:rPr>
              <a:t> </a:t>
            </a:r>
            <a:r>
              <a:rPr kumimoji="0" lang="en-GB" sz="1800" u="none" strike="noStrike" kern="1200" cap="none" spc="0" normalizeH="0" noProof="0" dirty="0" err="1">
                <a:ln>
                  <a:noFill/>
                </a:ln>
                <a:solidFill>
                  <a:srgbClr val="101141"/>
                </a:solidFill>
                <a:effectLst/>
                <a:uLnTx/>
                <a:uFillTx/>
                <a:latin typeface="Arial"/>
                <a:cs typeface="Arial"/>
              </a:rPr>
              <a:t>ipsum</a:t>
            </a:r>
            <a:r>
              <a:rPr kumimoji="0" lang="en-GB" sz="1800" u="none" strike="noStrike" kern="1200" cap="none" spc="0" normalizeH="0" noProof="0" dirty="0">
                <a:ln>
                  <a:noFill/>
                </a:ln>
                <a:solidFill>
                  <a:srgbClr val="101141"/>
                </a:solidFill>
                <a:effectLst/>
                <a:uLnTx/>
                <a:uFillTx/>
                <a:latin typeface="Arial"/>
                <a:cs typeface="Arial"/>
              </a:rPr>
              <a:t> </a:t>
            </a:r>
            <a:endParaRPr lang="en-US" dirty="0"/>
          </a:p>
        </p:txBody>
      </p:sp>
      <p:grpSp>
        <p:nvGrpSpPr>
          <p:cNvPr id="12" name="Group 11"/>
          <p:cNvGrpSpPr/>
          <p:nvPr userDrawn="1"/>
        </p:nvGrpSpPr>
        <p:grpSpPr>
          <a:xfrm>
            <a:off x="2083888" y="6398188"/>
            <a:ext cx="7060112" cy="48665"/>
            <a:chOff x="2083888" y="6550671"/>
            <a:chExt cx="7060112" cy="48665"/>
          </a:xfrm>
        </p:grpSpPr>
        <p:sp>
          <p:nvSpPr>
            <p:cNvPr id="13" name="Rectangle 12"/>
            <p:cNvSpPr/>
            <p:nvPr/>
          </p:nvSpPr>
          <p:spPr>
            <a:xfrm>
              <a:off x="4630476" y="6550672"/>
              <a:ext cx="2328591" cy="48664"/>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latin typeface="Helvetica Neue"/>
              </a:endParaRPr>
            </a:p>
          </p:txBody>
        </p:sp>
        <p:sp>
          <p:nvSpPr>
            <p:cNvPr id="14" name="Rectangle 13"/>
            <p:cNvSpPr/>
            <p:nvPr/>
          </p:nvSpPr>
          <p:spPr>
            <a:xfrm>
              <a:off x="6907874" y="6550671"/>
              <a:ext cx="2236126" cy="45719"/>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latin typeface="Helvetica Neue"/>
              </a:endParaRPr>
            </a:p>
          </p:txBody>
        </p:sp>
        <p:sp>
          <p:nvSpPr>
            <p:cNvPr id="15" name="Rectangle 14"/>
            <p:cNvSpPr/>
            <p:nvPr/>
          </p:nvSpPr>
          <p:spPr>
            <a:xfrm>
              <a:off x="2083888" y="6550672"/>
              <a:ext cx="2580680" cy="48664"/>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latin typeface="Helvetica Neue"/>
              </a:endParaRPr>
            </a:p>
          </p:txBody>
        </p:sp>
      </p:grpSp>
      <p:pic>
        <p:nvPicPr>
          <p:cNvPr id="16" name="Picture 15" descr="Picture 7.png"/>
          <p:cNvPicPr>
            <a:picLocks noChangeAspect="1"/>
          </p:cNvPicPr>
          <p:nvPr userDrawn="1"/>
        </p:nvPicPr>
        <p:blipFill>
          <a:blip r:embed="rId2" cstate="print"/>
          <a:srcRect l="1923" b="5336"/>
          <a:stretch>
            <a:fillRect/>
          </a:stretch>
        </p:blipFill>
        <p:spPr>
          <a:xfrm>
            <a:off x="6950808" y="0"/>
            <a:ext cx="2193193" cy="692697"/>
          </a:xfrm>
          <a:prstGeom prst="rect">
            <a:avLst/>
          </a:prstGeom>
        </p:spPr>
      </p:pic>
      <p:grpSp>
        <p:nvGrpSpPr>
          <p:cNvPr id="19" name="Group 18"/>
          <p:cNvGrpSpPr/>
          <p:nvPr userDrawn="1"/>
        </p:nvGrpSpPr>
        <p:grpSpPr>
          <a:xfrm>
            <a:off x="2133600" y="6400718"/>
            <a:ext cx="7010400" cy="45719"/>
            <a:chOff x="1905000" y="6553200"/>
            <a:chExt cx="7010400" cy="45719"/>
          </a:xfrm>
        </p:grpSpPr>
        <p:sp>
          <p:nvSpPr>
            <p:cNvPr id="20" name="Rectangle 19"/>
            <p:cNvSpPr/>
            <p:nvPr/>
          </p:nvSpPr>
          <p:spPr>
            <a:xfrm>
              <a:off x="4267200" y="6553200"/>
              <a:ext cx="2328591"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latin typeface="Helvetica Neue"/>
              </a:endParaRPr>
            </a:p>
          </p:txBody>
        </p:sp>
        <p:sp>
          <p:nvSpPr>
            <p:cNvPr id="21" name="Rectangle 20"/>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latin typeface="Helvetica Neue"/>
              </a:endParaRPr>
            </a:p>
          </p:txBody>
        </p:sp>
        <p:sp>
          <p:nvSpPr>
            <p:cNvPr id="22" name="Rectangle 21"/>
            <p:cNvSpPr/>
            <p:nvPr userDrawn="1"/>
          </p:nvSpPr>
          <p:spPr>
            <a:xfrm>
              <a:off x="6586809" y="6553200"/>
              <a:ext cx="2328591"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latin typeface="Helvetica Neue"/>
              </a:endParaRPr>
            </a:p>
          </p:txBody>
        </p:sp>
      </p:grpSp>
      <p:grpSp>
        <p:nvGrpSpPr>
          <p:cNvPr id="23" name="Group 22"/>
          <p:cNvGrpSpPr/>
          <p:nvPr userDrawn="1"/>
        </p:nvGrpSpPr>
        <p:grpSpPr>
          <a:xfrm>
            <a:off x="0" y="744003"/>
            <a:ext cx="7010400" cy="45719"/>
            <a:chOff x="1905000" y="6553200"/>
            <a:chExt cx="7010400" cy="45719"/>
          </a:xfrm>
        </p:grpSpPr>
        <p:sp>
          <p:nvSpPr>
            <p:cNvPr id="24" name="Rectangle 23"/>
            <p:cNvSpPr/>
            <p:nvPr/>
          </p:nvSpPr>
          <p:spPr>
            <a:xfrm>
              <a:off x="4267200" y="6553200"/>
              <a:ext cx="2328591"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latin typeface="Helvetica Neue"/>
              </a:endParaRPr>
            </a:p>
          </p:txBody>
        </p:sp>
        <p:sp>
          <p:nvSpPr>
            <p:cNvPr id="25" name="Rectangle 24"/>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latin typeface="Helvetica Neue"/>
              </a:endParaRPr>
            </a:p>
          </p:txBody>
        </p:sp>
        <p:sp>
          <p:nvSpPr>
            <p:cNvPr id="26" name="Rectangle 25"/>
            <p:cNvSpPr/>
            <p:nvPr userDrawn="1"/>
          </p:nvSpPr>
          <p:spPr>
            <a:xfrm>
              <a:off x="6586809" y="6553200"/>
              <a:ext cx="2328591"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latin typeface="Helvetica Neue"/>
              </a:endParaRPr>
            </a:p>
          </p:txBody>
        </p:sp>
      </p:grpSp>
      <p:sp>
        <p:nvSpPr>
          <p:cNvPr id="18" name="Rectangle 2" descr="Large confetti"/>
          <p:cNvSpPr>
            <a:spLocks noGrp="1" noChangeArrowheads="1"/>
          </p:cNvSpPr>
          <p:nvPr>
            <p:ph type="title" idx="4294967295" hasCustomPrompt="1"/>
          </p:nvPr>
        </p:nvSpPr>
        <p:spPr>
          <a:xfrm>
            <a:off x="66240" y="26442"/>
            <a:ext cx="6791761" cy="629890"/>
          </a:xfrm>
        </p:spPr>
        <p:txBody>
          <a:bodyPr>
            <a:noAutofit/>
          </a:bodyPr>
          <a:lstStyle>
            <a:lvl1pPr algn="l" eaLnBrk="1" hangingPunct="1">
              <a:defRPr sz="2598">
                <a:latin typeface="Helvetica Neue"/>
                <a:cs typeface="Arial" panose="020B0604020202020204" pitchFamily="34" charset="0"/>
              </a:defRPr>
            </a:lvl1pPr>
          </a:lstStyle>
          <a:p>
            <a:pPr eaLnBrk="1" hangingPunct="1"/>
            <a:r>
              <a:rPr lang="en-US" dirty="0"/>
              <a:t>Slide heading here and it can run in two lines</a:t>
            </a:r>
            <a:endParaRPr lang="en-US" altLang="en-US" dirty="0"/>
          </a:p>
        </p:txBody>
      </p:sp>
      <p:cxnSp>
        <p:nvCxnSpPr>
          <p:cNvPr id="32" name="Straight Connector 31"/>
          <p:cNvCxnSpPr/>
          <p:nvPr userDrawn="1"/>
        </p:nvCxnSpPr>
        <p:spPr>
          <a:xfrm>
            <a:off x="0" y="6464170"/>
            <a:ext cx="9144344" cy="0"/>
          </a:xfrm>
          <a:prstGeom prst="line">
            <a:avLst/>
          </a:prstGeom>
        </p:spPr>
        <p:style>
          <a:lnRef idx="1">
            <a:schemeClr val="accent1"/>
          </a:lnRef>
          <a:fillRef idx="0">
            <a:schemeClr val="accent1"/>
          </a:fillRef>
          <a:effectRef idx="0">
            <a:schemeClr val="accent1"/>
          </a:effectRef>
          <a:fontRef idx="minor">
            <a:schemeClr val="tx1"/>
          </a:fontRef>
        </p:style>
      </p:cxnSp>
      <p:sp>
        <p:nvSpPr>
          <p:cNvPr id="35" name="Slide Number Placeholder 5"/>
          <p:cNvSpPr txBox="1">
            <a:spLocks/>
          </p:cNvSpPr>
          <p:nvPr userDrawn="1"/>
        </p:nvSpPr>
        <p:spPr>
          <a:xfrm>
            <a:off x="7640276" y="6525893"/>
            <a:ext cx="1336219" cy="311478"/>
          </a:xfrm>
          <a:prstGeom prst="rect">
            <a:avLst/>
          </a:prstGeom>
        </p:spPr>
        <p:txBody>
          <a:bodyPr/>
          <a:lstStyle>
            <a:defPPr>
              <a:defRPr lang="en-US"/>
            </a:defPPr>
            <a:lvl1pPr marL="0" algn="l" defTabSz="967453" rtl="0" eaLnBrk="1" latinLnBrk="0" hangingPunct="1">
              <a:defRPr sz="1905" kern="1200">
                <a:solidFill>
                  <a:schemeClr val="bg1"/>
                </a:solidFill>
                <a:latin typeface="+mn-lt"/>
                <a:ea typeface="+mn-ea"/>
                <a:cs typeface="+mn-cs"/>
              </a:defRPr>
            </a:lvl1pPr>
            <a:lvl2pPr marL="483726" algn="l" defTabSz="967453" rtl="0" eaLnBrk="1" latinLnBrk="0" hangingPunct="1">
              <a:defRPr sz="1905" kern="1200">
                <a:solidFill>
                  <a:schemeClr val="tx1"/>
                </a:solidFill>
                <a:latin typeface="+mn-lt"/>
                <a:ea typeface="+mn-ea"/>
                <a:cs typeface="+mn-cs"/>
              </a:defRPr>
            </a:lvl2pPr>
            <a:lvl3pPr marL="967453" algn="l" defTabSz="967453" rtl="0" eaLnBrk="1" latinLnBrk="0" hangingPunct="1">
              <a:defRPr sz="1905" kern="1200">
                <a:solidFill>
                  <a:schemeClr val="tx1"/>
                </a:solidFill>
                <a:latin typeface="+mn-lt"/>
                <a:ea typeface="+mn-ea"/>
                <a:cs typeface="+mn-cs"/>
              </a:defRPr>
            </a:lvl3pPr>
            <a:lvl4pPr marL="1451179" algn="l" defTabSz="967453" rtl="0" eaLnBrk="1" latinLnBrk="0" hangingPunct="1">
              <a:defRPr sz="1905" kern="1200">
                <a:solidFill>
                  <a:schemeClr val="tx1"/>
                </a:solidFill>
                <a:latin typeface="+mn-lt"/>
                <a:ea typeface="+mn-ea"/>
                <a:cs typeface="+mn-cs"/>
              </a:defRPr>
            </a:lvl4pPr>
            <a:lvl5pPr marL="1934905" algn="l" defTabSz="967453" rtl="0" eaLnBrk="1" latinLnBrk="0" hangingPunct="1">
              <a:defRPr sz="1905" kern="1200">
                <a:solidFill>
                  <a:schemeClr val="tx1"/>
                </a:solidFill>
                <a:latin typeface="+mn-lt"/>
                <a:ea typeface="+mn-ea"/>
                <a:cs typeface="+mn-cs"/>
              </a:defRPr>
            </a:lvl5pPr>
            <a:lvl6pPr marL="2418632" algn="l" defTabSz="967453" rtl="0" eaLnBrk="1" latinLnBrk="0" hangingPunct="1">
              <a:defRPr sz="1905" kern="1200">
                <a:solidFill>
                  <a:schemeClr val="tx1"/>
                </a:solidFill>
                <a:latin typeface="+mn-lt"/>
                <a:ea typeface="+mn-ea"/>
                <a:cs typeface="+mn-cs"/>
              </a:defRPr>
            </a:lvl6pPr>
            <a:lvl7pPr marL="2902359" algn="l" defTabSz="967453" rtl="0" eaLnBrk="1" latinLnBrk="0" hangingPunct="1">
              <a:defRPr sz="1905" kern="1200">
                <a:solidFill>
                  <a:schemeClr val="tx1"/>
                </a:solidFill>
                <a:latin typeface="+mn-lt"/>
                <a:ea typeface="+mn-ea"/>
                <a:cs typeface="+mn-cs"/>
              </a:defRPr>
            </a:lvl7pPr>
            <a:lvl8pPr marL="3386085" algn="l" defTabSz="967453" rtl="0" eaLnBrk="1" latinLnBrk="0" hangingPunct="1">
              <a:defRPr sz="1905" kern="1200">
                <a:solidFill>
                  <a:schemeClr val="tx1"/>
                </a:solidFill>
                <a:latin typeface="+mn-lt"/>
                <a:ea typeface="+mn-ea"/>
                <a:cs typeface="+mn-cs"/>
              </a:defRPr>
            </a:lvl8pPr>
            <a:lvl9pPr marL="3869811" algn="l" defTabSz="967453" rtl="0" eaLnBrk="1" latinLnBrk="0" hangingPunct="1">
              <a:defRPr sz="1905" kern="1200">
                <a:solidFill>
                  <a:schemeClr val="tx1"/>
                </a:solidFill>
                <a:latin typeface="+mn-lt"/>
                <a:ea typeface="+mn-ea"/>
                <a:cs typeface="+mn-cs"/>
              </a:defRPr>
            </a:lvl9pPr>
          </a:lstStyle>
          <a:p>
            <a:pPr marL="0" marR="0" indent="0" algn="r" defTabSz="628361" rtl="0" eaLnBrk="1" fontAlgn="auto" latinLnBrk="0" hangingPunct="1">
              <a:lnSpc>
                <a:spcPct val="100000"/>
              </a:lnSpc>
              <a:spcBef>
                <a:spcPts val="0"/>
              </a:spcBef>
              <a:spcAft>
                <a:spcPts val="0"/>
              </a:spcAft>
              <a:buClrTx/>
              <a:buSzTx/>
              <a:buFontTx/>
              <a:buNone/>
              <a:tabLst/>
              <a:defRPr/>
            </a:pPr>
            <a:r>
              <a:rPr lang="en-US" sz="1234" b="1" dirty="0">
                <a:solidFill>
                  <a:schemeClr val="tx1"/>
                </a:solidFill>
                <a:latin typeface="Helvetica Neue"/>
              </a:rPr>
              <a:t>Slide </a:t>
            </a:r>
            <a:fld id="{7631EF54-1092-4AEB-8676-EECC83C6A9DC}" type="slidenum">
              <a:rPr lang="en-US" sz="1234" b="1" smtClean="0">
                <a:solidFill>
                  <a:schemeClr val="tx1"/>
                </a:solidFill>
                <a:latin typeface="Helvetica Neue"/>
              </a:rPr>
              <a:pPr marL="0" marR="0" indent="0" algn="r" defTabSz="628361" rtl="0" eaLnBrk="1" fontAlgn="auto" latinLnBrk="0" hangingPunct="1">
                <a:lnSpc>
                  <a:spcPct val="100000"/>
                </a:lnSpc>
                <a:spcBef>
                  <a:spcPts val="0"/>
                </a:spcBef>
                <a:spcAft>
                  <a:spcPts val="0"/>
                </a:spcAft>
                <a:buClrTx/>
                <a:buSzTx/>
                <a:buFontTx/>
                <a:buNone/>
                <a:tabLst/>
                <a:defRPr/>
              </a:pPr>
              <a:t>‹#›</a:t>
            </a:fld>
            <a:r>
              <a:rPr lang="en-US" sz="1234" b="1" dirty="0">
                <a:solidFill>
                  <a:schemeClr val="tx1"/>
                </a:solidFill>
                <a:latin typeface="Helvetica Neue"/>
              </a:rPr>
              <a:t> of 23</a:t>
            </a:r>
          </a:p>
          <a:p>
            <a:pPr algn="r"/>
            <a:endParaRPr lang="en-US" sz="1234" b="1" dirty="0">
              <a:solidFill>
                <a:schemeClr val="tx1"/>
              </a:solidFill>
              <a:latin typeface="Verdana" panose="020B0604030504040204" pitchFamily="34" charset="0"/>
              <a:ea typeface="Verdana" panose="020B0604030504040204" pitchFamily="34" charset="0"/>
            </a:endParaRPr>
          </a:p>
        </p:txBody>
      </p:sp>
      <p:sp>
        <p:nvSpPr>
          <p:cNvPr id="36" name="Rectangle 35"/>
          <p:cNvSpPr/>
          <p:nvPr userDrawn="1"/>
        </p:nvSpPr>
        <p:spPr>
          <a:xfrm>
            <a:off x="7788742" y="6503552"/>
            <a:ext cx="122871" cy="282257"/>
          </a:xfrm>
          <a:prstGeom prst="rect">
            <a:avLst/>
          </a:prstGeom>
        </p:spPr>
        <p:txBody>
          <a:bodyPr wrap="square">
            <a:spAutoFit/>
          </a:bodyPr>
          <a:lstStyle/>
          <a:p>
            <a:pPr algn="r"/>
            <a:r>
              <a:rPr lang="en-US" sz="1234" dirty="0">
                <a:solidFill>
                  <a:schemeClr val="tx1"/>
                </a:solidFill>
                <a:latin typeface="Helvetica Neue"/>
                <a:ea typeface="Verdana" panose="020B0604030504040204" pitchFamily="34" charset="0"/>
                <a:cs typeface="Arial" charset="0"/>
              </a:rPr>
              <a:t>|</a:t>
            </a:r>
            <a:endParaRPr lang="en-US" sz="1234" dirty="0">
              <a:solidFill>
                <a:schemeClr val="tx1"/>
              </a:solidFill>
              <a:latin typeface="Helvetica Neue"/>
            </a:endParaRPr>
          </a:p>
        </p:txBody>
      </p:sp>
    </p:spTree>
    <p:extLst>
      <p:ext uri="{BB962C8B-B14F-4D97-AF65-F5344CB8AC3E}">
        <p14:creationId xmlns:p14="http://schemas.microsoft.com/office/powerpoint/2010/main" val="18849636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AndClipArt">
  <p:cSld name="Title, Text and Clip Ar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Text Placeholder 2"/>
          <p:cNvSpPr>
            <a:spLocks noGrp="1"/>
          </p:cNvSpPr>
          <p:nvPr>
            <p:ph type="body" sz="half" idx="1"/>
          </p:nvPr>
        </p:nvSpPr>
        <p:spPr>
          <a:xfrm>
            <a:off x="457201" y="1690689"/>
            <a:ext cx="4038600" cy="4433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lipArt Placeholder 3"/>
          <p:cNvSpPr>
            <a:spLocks noGrp="1"/>
          </p:cNvSpPr>
          <p:nvPr>
            <p:ph type="clipArt" sz="half" idx="2"/>
          </p:nvPr>
        </p:nvSpPr>
        <p:spPr>
          <a:xfrm>
            <a:off x="4648200" y="1690689"/>
            <a:ext cx="4038600" cy="4433887"/>
          </a:xfrm>
        </p:spPr>
        <p:txBody>
          <a:bodyPr/>
          <a:lstStyle/>
          <a:p>
            <a:pPr lvl="0"/>
            <a:endParaRPr lang="en-US" noProof="0"/>
          </a:p>
        </p:txBody>
      </p:sp>
      <p:sp>
        <p:nvSpPr>
          <p:cNvPr id="5" name="Slide Number Placeholder 4"/>
          <p:cNvSpPr>
            <a:spLocks noGrp="1"/>
          </p:cNvSpPr>
          <p:nvPr>
            <p:ph type="sldNum" sz="quarter" idx="10"/>
          </p:nvPr>
        </p:nvSpPr>
        <p:spPr>
          <a:xfrm>
            <a:off x="6553200" y="6248400"/>
            <a:ext cx="2133600" cy="476250"/>
          </a:xfrm>
        </p:spPr>
        <p:txBody>
          <a:bodyPr/>
          <a:lstStyle>
            <a:lvl1pPr>
              <a:defRPr/>
            </a:lvl1pPr>
          </a:lstStyle>
          <a:p>
            <a:pPr>
              <a:defRPr/>
            </a:pPr>
            <a:fld id="{A1254760-BC45-477E-BCBF-6F6EFE9AC2A7}" type="slidenum">
              <a:rPr lang="en-US"/>
              <a:pPr>
                <a:defRPr/>
              </a:pPr>
              <a:t>‹#›</a:t>
            </a:fld>
            <a:endParaRPr lang="en-US"/>
          </a:p>
        </p:txBody>
      </p:sp>
    </p:spTree>
    <p:extLst>
      <p:ext uri="{BB962C8B-B14F-4D97-AF65-F5344CB8AC3E}">
        <p14:creationId xmlns:p14="http://schemas.microsoft.com/office/powerpoint/2010/main" val="39427499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a:xfrm>
            <a:off x="0" y="3352801"/>
            <a:ext cx="8686800" cy="2743200"/>
          </a:xfrm>
          <a:prstGeom prst="rect">
            <a:avLst/>
          </a:prstGeom>
          <a:solidFill>
            <a:srgbClr val="10114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56" dirty="0">
              <a:latin typeface="Helvetica Neue"/>
              <a:cs typeface="Arial" pitchFamily="34" charset="0"/>
            </a:endParaRPr>
          </a:p>
        </p:txBody>
      </p:sp>
      <p:sp>
        <p:nvSpPr>
          <p:cNvPr id="5" name="Rectangle 4"/>
          <p:cNvSpPr/>
          <p:nvPr userDrawn="1"/>
        </p:nvSpPr>
        <p:spPr>
          <a:xfrm>
            <a:off x="2895600" y="609600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56"/>
          </a:p>
        </p:txBody>
      </p:sp>
      <p:sp>
        <p:nvSpPr>
          <p:cNvPr id="6" name="Rectangle 5"/>
          <p:cNvSpPr/>
          <p:nvPr userDrawn="1"/>
        </p:nvSpPr>
        <p:spPr>
          <a:xfrm>
            <a:off x="0" y="609600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56"/>
          </a:p>
        </p:txBody>
      </p:sp>
      <p:sp>
        <p:nvSpPr>
          <p:cNvPr id="8" name="Rectangle 7"/>
          <p:cNvSpPr/>
          <p:nvPr userDrawn="1"/>
        </p:nvSpPr>
        <p:spPr>
          <a:xfrm>
            <a:off x="5791200" y="609600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56"/>
          </a:p>
        </p:txBody>
      </p:sp>
      <p:pic>
        <p:nvPicPr>
          <p:cNvPr id="9" name="Picture 10" descr="BITS_university_logo_whitevert.png"/>
          <p:cNvPicPr>
            <a:picLocks noChangeAspect="1"/>
          </p:cNvPicPr>
          <p:nvPr userDrawn="1"/>
        </p:nvPicPr>
        <p:blipFill>
          <a:blip r:embed="rId3"/>
          <a:srcRect t="2" b="28592"/>
          <a:stretch>
            <a:fillRect/>
          </a:stretch>
        </p:blipFill>
        <p:spPr bwMode="auto">
          <a:xfrm>
            <a:off x="76200" y="3352800"/>
            <a:ext cx="2057400" cy="1979613"/>
          </a:xfrm>
          <a:prstGeom prst="rect">
            <a:avLst/>
          </a:prstGeom>
          <a:noFill/>
          <a:ln w="9525">
            <a:noFill/>
            <a:miter lim="800000"/>
            <a:headEnd/>
            <a:tailEnd/>
          </a:ln>
        </p:spPr>
      </p:pic>
      <p:grpSp>
        <p:nvGrpSpPr>
          <p:cNvPr id="3" name="Group 11"/>
          <p:cNvGrpSpPr>
            <a:grpSpLocks/>
          </p:cNvGrpSpPr>
          <p:nvPr userDrawn="1"/>
        </p:nvGrpSpPr>
        <p:grpSpPr bwMode="auto">
          <a:xfrm>
            <a:off x="-76199" y="5257800"/>
            <a:ext cx="2209800" cy="651821"/>
            <a:chOff x="76200" y="2209800"/>
            <a:chExt cx="2209800" cy="651821"/>
          </a:xfrm>
        </p:grpSpPr>
        <p:sp>
          <p:nvSpPr>
            <p:cNvPr id="11" name="TextBox 10"/>
            <p:cNvSpPr txBox="1"/>
            <p:nvPr userDrawn="1"/>
          </p:nvSpPr>
          <p:spPr>
            <a:xfrm>
              <a:off x="76200" y="2209800"/>
              <a:ext cx="2209800" cy="427040"/>
            </a:xfrm>
            <a:prstGeom prst="rect">
              <a:avLst/>
            </a:prstGeom>
            <a:noFill/>
          </p:spPr>
          <p:txBody>
            <a:bodyPr>
              <a:spAutoFit/>
            </a:bodyPr>
            <a:lstStyle/>
            <a:p>
              <a:pPr algn="ctr" fontAlgn="auto">
                <a:spcBef>
                  <a:spcPts val="0"/>
                </a:spcBef>
                <a:spcAft>
                  <a:spcPts val="0"/>
                </a:spcAft>
                <a:defRPr/>
              </a:pPr>
              <a:r>
                <a:rPr lang="en-US" sz="2175" b="1" spc="-112" dirty="0">
                  <a:solidFill>
                    <a:schemeClr val="bg1"/>
                  </a:solidFill>
                  <a:latin typeface="Helvetica Neue"/>
                  <a:cs typeface="Arial"/>
                </a:rPr>
                <a:t>BITS</a:t>
              </a:r>
              <a:r>
                <a:rPr lang="en-US" sz="2175" spc="-112" dirty="0">
                  <a:solidFill>
                    <a:schemeClr val="bg1"/>
                  </a:solidFill>
                  <a:latin typeface="Helvetica Neue"/>
                  <a:cs typeface="Arial"/>
                </a:rPr>
                <a:t> Pilani</a:t>
              </a:r>
            </a:p>
          </p:txBody>
        </p:sp>
        <p:sp>
          <p:nvSpPr>
            <p:cNvPr id="12" name="TextBox 11"/>
            <p:cNvSpPr txBox="1"/>
            <p:nvPr userDrawn="1"/>
          </p:nvSpPr>
          <p:spPr>
            <a:xfrm>
              <a:off x="228600" y="2665413"/>
              <a:ext cx="1905000" cy="196208"/>
            </a:xfrm>
            <a:prstGeom prst="rect">
              <a:avLst/>
            </a:prstGeom>
            <a:noFill/>
          </p:spPr>
          <p:txBody>
            <a:bodyPr>
              <a:spAutoFit/>
            </a:bodyPr>
            <a:lstStyle/>
            <a:p>
              <a:pPr algn="ctr" fontAlgn="auto">
                <a:spcBef>
                  <a:spcPts val="0"/>
                </a:spcBef>
                <a:spcAft>
                  <a:spcPts val="0"/>
                </a:spcAft>
                <a:defRPr/>
              </a:pPr>
              <a:r>
                <a:rPr lang="en-US" sz="675" spc="-112" dirty="0">
                  <a:solidFill>
                    <a:srgbClr val="FFFFFF"/>
                  </a:solidFill>
                  <a:latin typeface="Helvetica Neue"/>
                  <a:cs typeface="Arial"/>
                </a:rPr>
                <a:t>Pilani | Dubai | Goa | Hyderabad</a:t>
              </a:r>
            </a:p>
          </p:txBody>
        </p:sp>
      </p:grpSp>
      <p:sp>
        <p:nvSpPr>
          <p:cNvPr id="7" name="Content Placeholder 6"/>
          <p:cNvSpPr>
            <a:spLocks noGrp="1"/>
          </p:cNvSpPr>
          <p:nvPr>
            <p:ph sz="quarter" idx="13"/>
          </p:nvPr>
        </p:nvSpPr>
        <p:spPr>
          <a:xfrm>
            <a:off x="2514600" y="5410200"/>
            <a:ext cx="6019800" cy="533400"/>
          </a:xfrm>
        </p:spPr>
        <p:txBody>
          <a:bodyPr anchor="b">
            <a:noAutofit/>
          </a:bodyPr>
          <a:lstStyle>
            <a:lvl1pPr marL="0" indent="0" algn="r">
              <a:lnSpc>
                <a:spcPts val="1350"/>
              </a:lnSpc>
              <a:spcBef>
                <a:spcPts val="0"/>
              </a:spcBef>
              <a:buNone/>
              <a:defRPr sz="1350" baseline="0">
                <a:solidFill>
                  <a:schemeClr val="bg1"/>
                </a:solidFill>
                <a:latin typeface="Helvetica Neue"/>
              </a:defRPr>
            </a:lvl1pPr>
            <a:lvl2pPr>
              <a:defRPr>
                <a:latin typeface="Helvetica Neue"/>
              </a:defRPr>
            </a:lvl2pPr>
          </a:lstStyle>
          <a:p>
            <a:pPr lvl="0"/>
            <a:r>
              <a:rPr lang="en-US" dirty="0"/>
              <a:t>Click to edit Master text styles</a:t>
            </a:r>
          </a:p>
          <a:p>
            <a:pPr lvl="1"/>
            <a:r>
              <a:rPr lang="en-US" dirty="0"/>
              <a:t>Second level</a:t>
            </a:r>
          </a:p>
        </p:txBody>
      </p:sp>
      <p:sp>
        <p:nvSpPr>
          <p:cNvPr id="2" name="Title 1"/>
          <p:cNvSpPr>
            <a:spLocks noGrp="1"/>
          </p:cNvSpPr>
          <p:nvPr>
            <p:ph type="title"/>
          </p:nvPr>
        </p:nvSpPr>
        <p:spPr>
          <a:xfrm>
            <a:off x="2514600" y="3810000"/>
            <a:ext cx="6019800" cy="1524000"/>
          </a:xfrm>
        </p:spPr>
        <p:txBody>
          <a:bodyPr>
            <a:noAutofit/>
          </a:bodyPr>
          <a:lstStyle>
            <a:lvl1pPr algn="l">
              <a:lnSpc>
                <a:spcPts val="3001"/>
              </a:lnSpc>
              <a:defRPr sz="3301" baseline="0">
                <a:solidFill>
                  <a:schemeClr val="bg1"/>
                </a:solidFill>
                <a:latin typeface="Helvetica Neue"/>
              </a:defRPr>
            </a:lvl1pPr>
          </a:lstStyle>
          <a:p>
            <a:r>
              <a:rPr lang="en-US" dirty="0"/>
              <a:t>Click to edit Master title style</a:t>
            </a:r>
          </a:p>
        </p:txBody>
      </p:sp>
    </p:spTree>
    <p:extLst>
      <p:ext uri="{BB962C8B-B14F-4D97-AF65-F5344CB8AC3E}">
        <p14:creationId xmlns:p14="http://schemas.microsoft.com/office/powerpoint/2010/main" val="22539678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pic>
        <p:nvPicPr>
          <p:cNvPr id="7" name="Picture 2" descr="\\Server\D\jyoti\FI023_BITS_v1\styleguide img\IMG_5627_b.jpg"/>
          <p:cNvPicPr>
            <a:picLocks noChangeAspect="1" noChangeArrowheads="1"/>
          </p:cNvPicPr>
          <p:nvPr userDrawn="1"/>
        </p:nvPicPr>
        <p:blipFill>
          <a:blip r:embed="rId2"/>
          <a:srcRect/>
          <a:stretch>
            <a:fillRect/>
          </a:stretch>
        </p:blipFill>
        <p:spPr bwMode="auto">
          <a:xfrm>
            <a:off x="0" y="0"/>
            <a:ext cx="9144000" cy="6858000"/>
          </a:xfrm>
          <a:prstGeom prst="rect">
            <a:avLst/>
          </a:prstGeom>
          <a:noFill/>
        </p:spPr>
      </p:pic>
      <p:sp>
        <p:nvSpPr>
          <p:cNvPr id="8" name="Rectangle 7"/>
          <p:cNvSpPr/>
          <p:nvPr userDrawn="1"/>
        </p:nvSpPr>
        <p:spPr>
          <a:xfrm>
            <a:off x="0" y="4282182"/>
            <a:ext cx="9144000" cy="257581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p>
        </p:txBody>
      </p:sp>
      <p:pic>
        <p:nvPicPr>
          <p:cNvPr id="15" name="Picture 14" descr="Picture 7.png"/>
          <p:cNvPicPr>
            <a:picLocks noChangeAspect="1"/>
          </p:cNvPicPr>
          <p:nvPr userDrawn="1"/>
        </p:nvPicPr>
        <p:blipFill>
          <a:blip r:embed="rId3" cstate="print"/>
          <a:srcRect l="1923" b="5336"/>
          <a:stretch>
            <a:fillRect/>
          </a:stretch>
        </p:blipFill>
        <p:spPr>
          <a:xfrm>
            <a:off x="6950808" y="0"/>
            <a:ext cx="2193193" cy="692697"/>
          </a:xfrm>
          <a:prstGeom prst="rect">
            <a:avLst/>
          </a:prstGeom>
        </p:spPr>
      </p:pic>
      <p:sp>
        <p:nvSpPr>
          <p:cNvPr id="17" name="Content Placeholder 16"/>
          <p:cNvSpPr>
            <a:spLocks noGrp="1"/>
          </p:cNvSpPr>
          <p:nvPr>
            <p:ph sz="quarter" idx="10" hasCustomPrompt="1"/>
          </p:nvPr>
        </p:nvSpPr>
        <p:spPr>
          <a:xfrm>
            <a:off x="304800" y="4648201"/>
            <a:ext cx="8458200" cy="1600200"/>
          </a:xfrm>
        </p:spPr>
        <p:txBody>
          <a:bodyPr>
            <a:noAutofit/>
          </a:bodyPr>
          <a:lstStyle>
            <a:lvl1pPr marL="0" indent="0">
              <a:lnSpc>
                <a:spcPts val="3151"/>
              </a:lnSpc>
              <a:spcBef>
                <a:spcPts val="0"/>
              </a:spcBef>
              <a:buNone/>
              <a:defRPr sz="3001" b="1" spc="-112" baseline="0">
                <a:latin typeface="Helvetica Neue"/>
                <a:cs typeface="Arial" pitchFamily="34" charset="0"/>
              </a:defRPr>
            </a:lvl1pPr>
          </a:lstStyle>
          <a:p>
            <a:pPr lvl="0"/>
            <a:r>
              <a:rPr lang="en-US" dirty="0"/>
              <a:t>Topic headings here </a:t>
            </a:r>
          </a:p>
          <a:p>
            <a:pPr lvl="0"/>
            <a:r>
              <a:rPr lang="en-US" dirty="0"/>
              <a:t>(separator - can run in two lines)</a:t>
            </a:r>
          </a:p>
        </p:txBody>
      </p:sp>
      <p:sp>
        <p:nvSpPr>
          <p:cNvPr id="11" name="Rectangle 10"/>
          <p:cNvSpPr/>
          <p:nvPr userDrawn="1"/>
        </p:nvSpPr>
        <p:spPr>
          <a:xfrm>
            <a:off x="2882900" y="6775450"/>
            <a:ext cx="28956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p>
        </p:txBody>
      </p:sp>
      <p:sp>
        <p:nvSpPr>
          <p:cNvPr id="16" name="Rectangle 15"/>
          <p:cNvSpPr/>
          <p:nvPr userDrawn="1"/>
        </p:nvSpPr>
        <p:spPr>
          <a:xfrm>
            <a:off x="-12700" y="6775450"/>
            <a:ext cx="28956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p>
        </p:txBody>
      </p:sp>
      <p:sp>
        <p:nvSpPr>
          <p:cNvPr id="18" name="Rectangle 17"/>
          <p:cNvSpPr/>
          <p:nvPr userDrawn="1"/>
        </p:nvSpPr>
        <p:spPr>
          <a:xfrm>
            <a:off x="5778500" y="6775450"/>
            <a:ext cx="28956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56"/>
          </a:p>
        </p:txBody>
      </p:sp>
      <p:sp>
        <p:nvSpPr>
          <p:cNvPr id="19" name="TextBox 18"/>
          <p:cNvSpPr txBox="1"/>
          <p:nvPr userDrawn="1"/>
        </p:nvSpPr>
        <p:spPr>
          <a:xfrm>
            <a:off x="6858001" y="762000"/>
            <a:ext cx="2209800" cy="427040"/>
          </a:xfrm>
          <a:prstGeom prst="rect">
            <a:avLst/>
          </a:prstGeom>
          <a:noFill/>
        </p:spPr>
        <p:txBody>
          <a:bodyPr wrap="square" rtlCol="0">
            <a:spAutoFit/>
          </a:bodyPr>
          <a:lstStyle/>
          <a:p>
            <a:pPr algn="ctr"/>
            <a:r>
              <a:rPr lang="en-US" sz="2175" b="1" spc="-112" dirty="0">
                <a:solidFill>
                  <a:schemeClr val="bg1"/>
                </a:solidFill>
                <a:latin typeface="Helvetica Neue"/>
                <a:cs typeface="Arial"/>
              </a:rPr>
              <a:t>BITS</a:t>
            </a:r>
            <a:r>
              <a:rPr lang="en-US" sz="2175" spc="-112" dirty="0">
                <a:solidFill>
                  <a:schemeClr val="bg1"/>
                </a:solidFill>
                <a:latin typeface="Helvetica Neue"/>
                <a:cs typeface="Arial"/>
              </a:rPr>
              <a:t> Pilani</a:t>
            </a:r>
          </a:p>
        </p:txBody>
      </p:sp>
    </p:spTree>
    <p:extLst>
      <p:ext uri="{BB962C8B-B14F-4D97-AF65-F5344CB8AC3E}">
        <p14:creationId xmlns:p14="http://schemas.microsoft.com/office/powerpoint/2010/main" val="2945805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a:t>Click to edit Master text styles</a:t>
            </a:r>
          </a:p>
        </p:txBody>
      </p:sp>
      <p:sp>
        <p:nvSpPr>
          <p:cNvPr id="4" name="Date Placeholder 3"/>
          <p:cNvSpPr>
            <a:spLocks noGrp="1"/>
          </p:cNvSpPr>
          <p:nvPr>
            <p:ph type="dt" sz="half" idx="10"/>
          </p:nvPr>
        </p:nvSpPr>
        <p:spPr/>
        <p:txBody>
          <a:bodyPr/>
          <a:lstStyle/>
          <a:p>
            <a:fld id="{258FB3CF-C942-ED49-936C-84C4AFB45D66}" type="datetimeFigureOut">
              <a:rPr lang="en-US" smtClean="0"/>
              <a:t>3/11/2025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653912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5" name="Date Placeholder 4"/>
          <p:cNvSpPr>
            <a:spLocks noGrp="1"/>
          </p:cNvSpPr>
          <p:nvPr>
            <p:ph type="dt" sz="half" idx="10"/>
          </p:nvPr>
        </p:nvSpPr>
        <p:spPr/>
        <p:txBody>
          <a:bodyPr/>
          <a:lstStyle/>
          <a:p>
            <a:fld id="{258FB3CF-C942-ED49-936C-84C4AFB45D66}" type="datetimeFigureOut">
              <a:rPr lang="en-US" smtClean="0"/>
              <a:t>3/11/2025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27076957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7" name="Date Placeholder 6"/>
          <p:cNvSpPr>
            <a:spLocks noGrp="1"/>
          </p:cNvSpPr>
          <p:nvPr>
            <p:ph type="dt" sz="half" idx="10"/>
          </p:nvPr>
        </p:nvSpPr>
        <p:spPr/>
        <p:txBody>
          <a:bodyPr/>
          <a:lstStyle/>
          <a:p>
            <a:fld id="{258FB3CF-C942-ED49-936C-84C4AFB45D66}" type="datetimeFigureOut">
              <a:rPr lang="en-US" smtClean="0"/>
              <a:t>3/11/2025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1191006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t>Click to edit Master title style</a:t>
            </a:r>
            <a:endParaRPr lang="en-US"/>
          </a:p>
        </p:txBody>
      </p:sp>
      <p:sp>
        <p:nvSpPr>
          <p:cNvPr id="3" name="Date Placeholder 2"/>
          <p:cNvSpPr>
            <a:spLocks noGrp="1"/>
          </p:cNvSpPr>
          <p:nvPr>
            <p:ph type="dt" sz="half" idx="10"/>
          </p:nvPr>
        </p:nvSpPr>
        <p:spPr/>
        <p:txBody>
          <a:bodyPr/>
          <a:lstStyle/>
          <a:p>
            <a:fld id="{258FB3CF-C942-ED49-936C-84C4AFB45D66}" type="datetimeFigureOut">
              <a:rPr lang="en-US" smtClean="0"/>
              <a:t>3/11/2025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1684357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58FB3CF-C942-ED49-936C-84C4AFB45D66}" type="datetimeFigureOut">
              <a:rPr lang="en-US" smtClean="0"/>
              <a:t>3/11/2025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80648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a:t>Click to edit Master text styles</a:t>
            </a:r>
          </a:p>
        </p:txBody>
      </p:sp>
      <p:sp>
        <p:nvSpPr>
          <p:cNvPr id="5" name="Date Placeholder 4"/>
          <p:cNvSpPr>
            <a:spLocks noGrp="1"/>
          </p:cNvSpPr>
          <p:nvPr>
            <p:ph type="dt" sz="half" idx="10"/>
          </p:nvPr>
        </p:nvSpPr>
        <p:spPr/>
        <p:txBody>
          <a:bodyPr/>
          <a:lstStyle/>
          <a:p>
            <a:fld id="{258FB3CF-C942-ED49-936C-84C4AFB45D66}" type="datetimeFigureOut">
              <a:rPr lang="en-US" smtClean="0"/>
              <a:t>3/11/2025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655907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a:t>Click to edit Master text styles</a:t>
            </a:r>
          </a:p>
        </p:txBody>
      </p:sp>
      <p:sp>
        <p:nvSpPr>
          <p:cNvPr id="5" name="Date Placeholder 4"/>
          <p:cNvSpPr>
            <a:spLocks noGrp="1"/>
          </p:cNvSpPr>
          <p:nvPr>
            <p:ph type="dt" sz="half" idx="10"/>
          </p:nvPr>
        </p:nvSpPr>
        <p:spPr/>
        <p:txBody>
          <a:bodyPr/>
          <a:lstStyle/>
          <a:p>
            <a:fld id="{258FB3CF-C942-ED49-936C-84C4AFB45D66}" type="datetimeFigureOut">
              <a:rPr lang="en-US" smtClean="0"/>
              <a:t>3/11/2025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6B97DF-BB8B-3044-A0D6-EB02C3032835}" type="slidenum">
              <a:rPr lang="en-US" smtClean="0"/>
              <a:t>‹#›</a:t>
            </a:fld>
            <a:endParaRPr lang="en-US"/>
          </a:p>
        </p:txBody>
      </p:sp>
    </p:spTree>
    <p:extLst>
      <p:ext uri="{BB962C8B-B14F-4D97-AF65-F5344CB8AC3E}">
        <p14:creationId xmlns:p14="http://schemas.microsoft.com/office/powerpoint/2010/main" val="2897847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x-none"/>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x-none"/>
              <a:t>Click to edit Master text styles</a:t>
            </a:r>
          </a:p>
          <a:p>
            <a:pPr lvl="1"/>
            <a:r>
              <a:rPr lang="x-none"/>
              <a:t>Second level</a:t>
            </a:r>
          </a:p>
          <a:p>
            <a:pPr lvl="2"/>
            <a:r>
              <a:rPr lang="x-none"/>
              <a:t>Third level</a:t>
            </a:r>
          </a:p>
          <a:p>
            <a:pPr lvl="3"/>
            <a:r>
              <a:rPr lang="x-none"/>
              <a:t>Fourth level</a:t>
            </a:r>
          </a:p>
          <a:p>
            <a:pPr lvl="4"/>
            <a:r>
              <a:rPr lang="x-none"/>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8FB3CF-C942-ED49-936C-84C4AFB45D66}" type="datetimeFigureOut">
              <a:rPr lang="en-US" smtClean="0"/>
              <a:t>3/11/2025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6B97DF-BB8B-3044-A0D6-EB02C3032835}" type="slidenum">
              <a:rPr lang="en-US" smtClean="0"/>
              <a:t>‹#›</a:t>
            </a:fld>
            <a:endParaRPr lang="en-US"/>
          </a:p>
        </p:txBody>
      </p:sp>
    </p:spTree>
    <p:extLst>
      <p:ext uri="{BB962C8B-B14F-4D97-AF65-F5344CB8AC3E}">
        <p14:creationId xmlns:p14="http://schemas.microsoft.com/office/powerpoint/2010/main" val="2073776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4" r:id="rId1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0" y="6172200"/>
            <a:ext cx="1219200" cy="304800"/>
          </a:xfrm>
          <a:prstGeom prst="rect">
            <a:avLst/>
          </a:prstGeom>
        </p:spPr>
        <p:txBody>
          <a:bodyPr vert="horz" lIns="91440" tIns="45720" rIns="91440" bIns="45720" rtlCol="0" anchor="ctr"/>
          <a:lstStyle>
            <a:lvl1pPr algn="l">
              <a:defRPr sz="900">
                <a:solidFill>
                  <a:schemeClr val="tx1"/>
                </a:solidFill>
                <a:latin typeface="Helvetica Neue"/>
              </a:defRPr>
            </a:lvl1pPr>
          </a:lstStyle>
          <a:p>
            <a:endParaRPr lang="en-US" dirty="0"/>
          </a:p>
        </p:txBody>
      </p:sp>
      <p:sp>
        <p:nvSpPr>
          <p:cNvPr id="5" name="Footer Placeholder 4"/>
          <p:cNvSpPr>
            <a:spLocks noGrp="1"/>
          </p:cNvSpPr>
          <p:nvPr>
            <p:ph type="ftr" sz="quarter" idx="3"/>
          </p:nvPr>
        </p:nvSpPr>
        <p:spPr>
          <a:xfrm>
            <a:off x="990600" y="6553200"/>
            <a:ext cx="2895600" cy="228600"/>
          </a:xfrm>
          <a:prstGeom prst="rect">
            <a:avLst/>
          </a:prstGeom>
        </p:spPr>
        <p:txBody>
          <a:bodyPr vert="horz" lIns="91440" tIns="45720" rIns="91440" bIns="45720" rtlCol="0" anchor="ctr"/>
          <a:lstStyle>
            <a:lvl1pPr algn="ctr">
              <a:defRPr sz="900">
                <a:solidFill>
                  <a:schemeClr val="tx1"/>
                </a:solidFill>
                <a:latin typeface="Helvetica Neue"/>
              </a:defRPr>
            </a:lvl1pPr>
          </a:lstStyle>
          <a:p>
            <a:endParaRPr lang="en-US" dirty="0"/>
          </a:p>
        </p:txBody>
      </p:sp>
      <p:sp>
        <p:nvSpPr>
          <p:cNvPr id="6" name="Slide Number Placeholder 5"/>
          <p:cNvSpPr>
            <a:spLocks noGrp="1"/>
          </p:cNvSpPr>
          <p:nvPr>
            <p:ph type="sldNum" sz="quarter" idx="4"/>
          </p:nvPr>
        </p:nvSpPr>
        <p:spPr>
          <a:xfrm>
            <a:off x="0" y="6492876"/>
            <a:ext cx="914400" cy="365125"/>
          </a:xfrm>
          <a:prstGeom prst="rect">
            <a:avLst/>
          </a:prstGeom>
        </p:spPr>
        <p:txBody>
          <a:bodyPr vert="horz" lIns="91440" tIns="45720" rIns="91440" bIns="45720" rtlCol="0" anchor="ctr"/>
          <a:lstStyle>
            <a:lvl1pPr algn="r">
              <a:defRPr sz="900">
                <a:solidFill>
                  <a:schemeClr val="tx1"/>
                </a:solidFill>
                <a:latin typeface="Helvetica Neue"/>
              </a:defRPr>
            </a:lvl1pPr>
          </a:lstStyle>
          <a:p>
            <a:r>
              <a:rPr lang="en-US"/>
              <a:t>Slide  </a:t>
            </a:r>
            <a:fld id="{B6F15528-21DE-4FAA-801E-634DDDAF4B2B}" type="slidenum">
              <a:rPr lang="en-US" smtClean="0"/>
              <a:pPr/>
              <a:t>‹#›</a:t>
            </a:fld>
            <a:endParaRPr lang="en-US" dirty="0"/>
          </a:p>
        </p:txBody>
      </p:sp>
    </p:spTree>
    <p:extLst>
      <p:ext uri="{BB962C8B-B14F-4D97-AF65-F5344CB8AC3E}">
        <p14:creationId xmlns:p14="http://schemas.microsoft.com/office/powerpoint/2010/main" val="1375190198"/>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Lst>
  <p:hf sldNum="0" hdr="0" ftr="0" dt="0"/>
  <p:txStyles>
    <p:titleStyle>
      <a:lvl1pPr algn="ctr" defTabSz="685899" rtl="0" eaLnBrk="1" latinLnBrk="0" hangingPunct="1">
        <a:spcBef>
          <a:spcPct val="0"/>
        </a:spcBef>
        <a:buNone/>
        <a:defRPr sz="3301" kern="1200">
          <a:solidFill>
            <a:schemeClr val="tx1"/>
          </a:solidFill>
          <a:latin typeface="Helvetica Neue"/>
          <a:ea typeface="+mj-ea"/>
          <a:cs typeface="+mj-cs"/>
        </a:defRPr>
      </a:lvl1pPr>
    </p:titleStyle>
    <p:bodyStyle>
      <a:lvl1pPr marL="257212" indent="-257212" algn="l" defTabSz="685899" rtl="0" eaLnBrk="1" latinLnBrk="0" hangingPunct="1">
        <a:spcBef>
          <a:spcPct val="20000"/>
        </a:spcBef>
        <a:buFont typeface="Arial" pitchFamily="34" charset="0"/>
        <a:buChar char="•"/>
        <a:defRPr sz="2401" kern="1200">
          <a:solidFill>
            <a:schemeClr val="tx1"/>
          </a:solidFill>
          <a:latin typeface="Helvetica Neue"/>
          <a:ea typeface="+mn-ea"/>
          <a:cs typeface="+mn-cs"/>
        </a:defRPr>
      </a:lvl1pPr>
      <a:lvl2pPr marL="557292" indent="-214343" algn="l" defTabSz="685899" rtl="0" eaLnBrk="1" latinLnBrk="0" hangingPunct="1">
        <a:spcBef>
          <a:spcPct val="20000"/>
        </a:spcBef>
        <a:buFont typeface="Arial" pitchFamily="34" charset="0"/>
        <a:buChar char="–"/>
        <a:defRPr sz="2100" kern="1200">
          <a:solidFill>
            <a:schemeClr val="tx1"/>
          </a:solidFill>
          <a:latin typeface="Helvetica Neue"/>
          <a:ea typeface="+mn-ea"/>
          <a:cs typeface="+mn-cs"/>
        </a:defRPr>
      </a:lvl2pPr>
      <a:lvl3pPr marL="857373" indent="-171474" algn="l" defTabSz="685899" rtl="0" eaLnBrk="1" latinLnBrk="0" hangingPunct="1">
        <a:spcBef>
          <a:spcPct val="20000"/>
        </a:spcBef>
        <a:buFont typeface="Arial" pitchFamily="34" charset="0"/>
        <a:buChar char="•"/>
        <a:defRPr sz="1800" kern="1200">
          <a:solidFill>
            <a:schemeClr val="tx1"/>
          </a:solidFill>
          <a:latin typeface="Helvetica Neue"/>
          <a:ea typeface="+mn-ea"/>
          <a:cs typeface="+mn-cs"/>
        </a:defRPr>
      </a:lvl3pPr>
      <a:lvl4pPr marL="1200322" indent="-171474" algn="l" defTabSz="685899" rtl="0" eaLnBrk="1" latinLnBrk="0" hangingPunct="1">
        <a:spcBef>
          <a:spcPct val="20000"/>
        </a:spcBef>
        <a:buFont typeface="Arial" pitchFamily="34" charset="0"/>
        <a:buChar char="–"/>
        <a:defRPr sz="1500" kern="1200">
          <a:solidFill>
            <a:schemeClr val="tx1"/>
          </a:solidFill>
          <a:latin typeface="Helvetica Neue"/>
          <a:ea typeface="+mn-ea"/>
          <a:cs typeface="+mn-cs"/>
        </a:defRPr>
      </a:lvl4pPr>
      <a:lvl5pPr marL="1543271" indent="-171474" algn="l" defTabSz="685899" rtl="0" eaLnBrk="1" latinLnBrk="0" hangingPunct="1">
        <a:spcBef>
          <a:spcPct val="20000"/>
        </a:spcBef>
        <a:buFont typeface="Arial" pitchFamily="34" charset="0"/>
        <a:buChar char="»"/>
        <a:defRPr sz="1500" kern="1200">
          <a:solidFill>
            <a:schemeClr val="tx1"/>
          </a:solidFill>
          <a:latin typeface="Helvetica Neue"/>
          <a:ea typeface="+mn-ea"/>
          <a:cs typeface="+mn-cs"/>
        </a:defRPr>
      </a:lvl5pPr>
      <a:lvl6pPr marL="1886221" indent="-171474" algn="l" defTabSz="685899"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170" indent="-171474" algn="l" defTabSz="685899"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119" indent="-171474" algn="l" defTabSz="685899"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068" indent="-171474" algn="l" defTabSz="685899"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99" rtl="0" eaLnBrk="1" latinLnBrk="0" hangingPunct="1">
        <a:defRPr sz="1350" kern="1200">
          <a:solidFill>
            <a:schemeClr val="tx1"/>
          </a:solidFill>
          <a:latin typeface="+mn-lt"/>
          <a:ea typeface="+mn-ea"/>
          <a:cs typeface="+mn-cs"/>
        </a:defRPr>
      </a:lvl1pPr>
      <a:lvl2pPr marL="342949" algn="l" defTabSz="685899" rtl="0" eaLnBrk="1" latinLnBrk="0" hangingPunct="1">
        <a:defRPr sz="1350" kern="1200">
          <a:solidFill>
            <a:schemeClr val="tx1"/>
          </a:solidFill>
          <a:latin typeface="+mn-lt"/>
          <a:ea typeface="+mn-ea"/>
          <a:cs typeface="+mn-cs"/>
        </a:defRPr>
      </a:lvl2pPr>
      <a:lvl3pPr marL="685899" algn="l" defTabSz="685899" rtl="0" eaLnBrk="1" latinLnBrk="0" hangingPunct="1">
        <a:defRPr sz="1350" kern="1200">
          <a:solidFill>
            <a:schemeClr val="tx1"/>
          </a:solidFill>
          <a:latin typeface="+mn-lt"/>
          <a:ea typeface="+mn-ea"/>
          <a:cs typeface="+mn-cs"/>
        </a:defRPr>
      </a:lvl3pPr>
      <a:lvl4pPr marL="1028848" algn="l" defTabSz="685899" rtl="0" eaLnBrk="1" latinLnBrk="0" hangingPunct="1">
        <a:defRPr sz="1350" kern="1200">
          <a:solidFill>
            <a:schemeClr val="tx1"/>
          </a:solidFill>
          <a:latin typeface="+mn-lt"/>
          <a:ea typeface="+mn-ea"/>
          <a:cs typeface="+mn-cs"/>
        </a:defRPr>
      </a:lvl4pPr>
      <a:lvl5pPr marL="1371797" algn="l" defTabSz="685899" rtl="0" eaLnBrk="1" latinLnBrk="0" hangingPunct="1">
        <a:defRPr sz="1350" kern="1200">
          <a:solidFill>
            <a:schemeClr val="tx1"/>
          </a:solidFill>
          <a:latin typeface="+mn-lt"/>
          <a:ea typeface="+mn-ea"/>
          <a:cs typeface="+mn-cs"/>
        </a:defRPr>
      </a:lvl5pPr>
      <a:lvl6pPr marL="1714746" algn="l" defTabSz="685899" rtl="0" eaLnBrk="1" latinLnBrk="0" hangingPunct="1">
        <a:defRPr sz="1350" kern="1200">
          <a:solidFill>
            <a:schemeClr val="tx1"/>
          </a:solidFill>
          <a:latin typeface="+mn-lt"/>
          <a:ea typeface="+mn-ea"/>
          <a:cs typeface="+mn-cs"/>
        </a:defRPr>
      </a:lvl6pPr>
      <a:lvl7pPr marL="2057695" algn="l" defTabSz="685899" rtl="0" eaLnBrk="1" latinLnBrk="0" hangingPunct="1">
        <a:defRPr sz="1350" kern="1200">
          <a:solidFill>
            <a:schemeClr val="tx1"/>
          </a:solidFill>
          <a:latin typeface="+mn-lt"/>
          <a:ea typeface="+mn-ea"/>
          <a:cs typeface="+mn-cs"/>
        </a:defRPr>
      </a:lvl7pPr>
      <a:lvl8pPr marL="2400644" algn="l" defTabSz="685899" rtl="0" eaLnBrk="1" latinLnBrk="0" hangingPunct="1">
        <a:defRPr sz="1350" kern="1200">
          <a:solidFill>
            <a:schemeClr val="tx1"/>
          </a:solidFill>
          <a:latin typeface="+mn-lt"/>
          <a:ea typeface="+mn-ea"/>
          <a:cs typeface="+mn-cs"/>
        </a:defRPr>
      </a:lvl8pPr>
      <a:lvl9pPr marL="2743593" algn="l" defTabSz="685899"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customXml" Target="../ink/ink7.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customXml" Target="../ink/ink8.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customXml" Target="../ink/ink9.xml"/><Relationship Id="rId1" Type="http://schemas.openxmlformats.org/officeDocument/2006/relationships/slideLayout" Target="../slideLayouts/slideLayout14.xml"/><Relationship Id="rId5" Type="http://schemas.openxmlformats.org/officeDocument/2006/relationships/image" Target="../media/image51.emf"/><Relationship Id="rId4" Type="http://schemas.openxmlformats.org/officeDocument/2006/relationships/customXml" Target="../ink/ink10.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customXml" Target="../ink/ink11.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customXml" Target="../ink/ink12.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customXml" Target="../ink/ink13.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66.emf"/><Relationship Id="rId2" Type="http://schemas.openxmlformats.org/officeDocument/2006/relationships/customXml" Target="../ink/ink14.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customXml" Target="../ink/ink15.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customXml" Target="../ink/ink16.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8" Type="http://schemas.openxmlformats.org/officeDocument/2006/relationships/image" Target="../media/image14.wmf"/><Relationship Id="rId3" Type="http://schemas.openxmlformats.org/officeDocument/2006/relationships/oleObject" Target="../embeddings/oleObject2.bin"/><Relationship Id="rId7" Type="http://schemas.openxmlformats.org/officeDocument/2006/relationships/oleObject" Target="../embeddings/oleObject4.bin"/><Relationship Id="rId2" Type="http://schemas.openxmlformats.org/officeDocument/2006/relationships/image" Target="../media/image11.jpeg"/><Relationship Id="rId1" Type="http://schemas.openxmlformats.org/officeDocument/2006/relationships/slideLayout" Target="../slideLayouts/slideLayout14.xml"/><Relationship Id="rId6" Type="http://schemas.openxmlformats.org/officeDocument/2006/relationships/image" Target="../media/image13.wmf"/><Relationship Id="rId5" Type="http://schemas.openxmlformats.org/officeDocument/2006/relationships/oleObject" Target="../embeddings/oleObject3.bin"/><Relationship Id="rId10" Type="http://schemas.openxmlformats.org/officeDocument/2006/relationships/image" Target="../media/image15.wmf"/><Relationship Id="rId4" Type="http://schemas.openxmlformats.org/officeDocument/2006/relationships/image" Target="../media/image12.wmf"/><Relationship Id="rId9" Type="http://schemas.openxmlformats.org/officeDocument/2006/relationships/oleObject" Target="../embeddings/oleObject5.bin"/></Relationships>
</file>

<file path=ppt/slides/_rels/slide2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jpeg"/><Relationship Id="rId1" Type="http://schemas.openxmlformats.org/officeDocument/2006/relationships/slideLayout" Target="../slideLayouts/slideLayout14.xml"/><Relationship Id="rId4" Type="http://schemas.openxmlformats.org/officeDocument/2006/relationships/image" Target="../media/image410.png"/></Relationships>
</file>

<file path=ppt/slides/_rels/slide28.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customXml" Target="../ink/ink17.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customXml" Target="../ink/ink18.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80.emf"/><Relationship Id="rId2" Type="http://schemas.openxmlformats.org/officeDocument/2006/relationships/customXml" Target="../ink/ink19.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customXml" Target="../ink/ink20.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image" Target="../media/image17.png"/><Relationship Id="rId1" Type="http://schemas.openxmlformats.org/officeDocument/2006/relationships/slideLayout" Target="../slideLayouts/slideLayout14.xml"/><Relationship Id="rId4" Type="http://schemas.openxmlformats.org/officeDocument/2006/relationships/image" Target="../media/image83.emf"/></Relationships>
</file>

<file path=ppt/slides/_rels/slide33.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customXml" Target="../ink/ink22.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3" Type="http://schemas.openxmlformats.org/officeDocument/2006/relationships/image" Target="../media/image430.png"/><Relationship Id="rId2" Type="http://schemas.openxmlformats.org/officeDocument/2006/relationships/image" Target="../media/image420.png"/><Relationship Id="rId1" Type="http://schemas.openxmlformats.org/officeDocument/2006/relationships/slideLayout" Target="../slideLayouts/slideLayout14.xml"/><Relationship Id="rId5" Type="http://schemas.openxmlformats.org/officeDocument/2006/relationships/image" Target="../media/image450.png"/><Relationship Id="rId4" Type="http://schemas.openxmlformats.org/officeDocument/2006/relationships/image" Target="../media/image440.png"/></Relationships>
</file>

<file path=ppt/slides/_rels/slide36.xml.rels><?xml version="1.0" encoding="UTF-8" standalone="yes"?>
<Relationships xmlns="http://schemas.openxmlformats.org/package/2006/relationships"><Relationship Id="rId2" Type="http://schemas.openxmlformats.org/officeDocument/2006/relationships/image" Target="../media/image460.png"/><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customXml" Target="../ink/ink1.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customXml" Target="../ink/ink2.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customXml" Target="../ink/ink3.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customXml" Target="../ink/ink4.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customXml" Target="../ink/ink5.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customXml" Target="../ink/ink6.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defRPr/>
            </a:pPr>
            <a:r>
              <a:rPr lang="en-US" sz="3200" dirty="0"/>
              <a:t>Introduction to Statistical Method</a:t>
            </a:r>
            <a:endParaRPr lang="en-US" sz="3200" dirty="0">
              <a:ea typeface="+mj-ea"/>
            </a:endParaRPr>
          </a:p>
        </p:txBody>
      </p:sp>
      <p:sp>
        <p:nvSpPr>
          <p:cNvPr id="14338" name="Content Placeholder 5"/>
          <p:cNvSpPr>
            <a:spLocks noGrp="1"/>
          </p:cNvSpPr>
          <p:nvPr>
            <p:ph sz="quarter" idx="13"/>
          </p:nvPr>
        </p:nvSpPr>
        <p:spPr/>
        <p:txBody>
          <a:bodyPr/>
          <a:lstStyle/>
          <a:p>
            <a:pPr eaLnBrk="1" hangingPunct="1">
              <a:spcBef>
                <a:spcPct val="0"/>
              </a:spcBef>
            </a:pPr>
            <a:r>
              <a:rPr lang="en-US" dirty="0">
                <a:latin typeface="Arial" charset="0"/>
                <a:ea typeface="MS PGothic" charset="0"/>
              </a:rPr>
              <a:t> </a:t>
            </a:r>
          </a:p>
        </p:txBody>
      </p:sp>
    </p:spTree>
    <p:extLst>
      <p:ext uri="{BB962C8B-B14F-4D97-AF65-F5344CB8AC3E}">
        <p14:creationId xmlns:p14="http://schemas.microsoft.com/office/powerpoint/2010/main" val="22481521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a:xfrm>
            <a:off x="304799" y="1493837"/>
            <a:ext cx="8733183" cy="4933467"/>
          </a:xfrm>
        </p:spPr>
        <p:txBody>
          <a:bodyPr/>
          <a:lstStyle/>
          <a:p>
            <a:pPr marL="0" indent="0" algn="just"/>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p:txBody>
          <a:bodyPr>
            <a:normAutofit fontScale="70000" lnSpcReduction="20000"/>
          </a:bodyPr>
          <a:lstStyle/>
          <a:p>
            <a:r>
              <a:rPr lang="en-IN" dirty="0"/>
              <a:t>Test of Hypothesis small samples two mean</a:t>
            </a:r>
            <a:endParaRPr lang="en-US" dirty="0"/>
          </a:p>
          <a:p>
            <a:r>
              <a:rPr lang="en-US" b="0" dirty="0">
                <a:solidFill>
                  <a:schemeClr val="accent2"/>
                </a:solidFill>
              </a:rPr>
              <a:t>E</a:t>
            </a:r>
            <a:r>
              <a:rPr lang="en-IN" b="0" dirty="0">
                <a:solidFill>
                  <a:schemeClr val="accent2"/>
                </a:solidFill>
              </a:rPr>
              <a:t>xample-2</a:t>
            </a:r>
            <a:endParaRPr lang="en-US" dirty="0">
              <a:solidFill>
                <a:schemeClr val="accent2"/>
              </a:solidFill>
            </a:endParaRPr>
          </a:p>
        </p:txBody>
      </p:sp>
      <p:sp>
        <p:nvSpPr>
          <p:cNvPr id="4" name="Rectangle 3">
            <a:extLst>
              <a:ext uri="{FF2B5EF4-FFF2-40B4-BE49-F238E27FC236}">
                <a16:creationId xmlns:a16="http://schemas.microsoft.com/office/drawing/2014/main" id="{9F9FBF80-050E-4E88-8CDA-B1E9E2FF472D}"/>
              </a:ext>
            </a:extLst>
          </p:cNvPr>
          <p:cNvSpPr/>
          <p:nvPr/>
        </p:nvSpPr>
        <p:spPr>
          <a:xfrm>
            <a:off x="533399" y="1493837"/>
            <a:ext cx="8067261" cy="3359061"/>
          </a:xfrm>
          <a:prstGeom prst="rect">
            <a:avLst/>
          </a:prstGeom>
        </p:spPr>
        <p:txBody>
          <a:bodyPr wrap="square">
            <a:spAutoFit/>
          </a:bodyPr>
          <a:lstStyle/>
          <a:p>
            <a:pPr algn="just">
              <a:lnSpc>
                <a:spcPct val="150000"/>
              </a:lnSpc>
              <a:spcAft>
                <a:spcPts val="0"/>
              </a:spcAft>
            </a:pPr>
            <a:r>
              <a:rPr lang="en-US" sz="2400" b="1" dirty="0">
                <a:latin typeface="Calibri" panose="020F0502020204030204" pitchFamily="34" charset="0"/>
                <a:ea typeface="Calibri" panose="020F0502020204030204" pitchFamily="34" charset="0"/>
                <a:cs typeface="Calibri" panose="020F0502020204030204" pitchFamily="34" charset="0"/>
              </a:rPr>
              <a:t>11</a:t>
            </a:r>
            <a:r>
              <a:rPr lang="en-US" b="1" dirty="0">
                <a:latin typeface="Calibri" panose="020F0502020204030204" pitchFamily="34" charset="0"/>
                <a:ea typeface="Calibri" panose="020F0502020204030204" pitchFamily="34" charset="0"/>
                <a:cs typeface="Calibri" panose="020F0502020204030204" pitchFamily="34" charset="0"/>
              </a:rPr>
              <a:t>.</a:t>
            </a:r>
            <a:r>
              <a:rPr lang="en-US" dirty="0">
                <a:latin typeface="Calibri" panose="020F0502020204030204" pitchFamily="34" charset="0"/>
                <a:ea typeface="Calibri" panose="020F0502020204030204" pitchFamily="34" charset="0"/>
                <a:cs typeface="Calibri" panose="020F0502020204030204" pitchFamily="34" charset="0"/>
              </a:rPr>
              <a:t> </a:t>
            </a:r>
            <a:r>
              <a:rPr lang="en-US" sz="2400" dirty="0">
                <a:latin typeface="Calibri" panose="020F0502020204030204" pitchFamily="34" charset="0"/>
                <a:ea typeface="Calibri" panose="020F0502020204030204" pitchFamily="34" charset="0"/>
                <a:cs typeface="Calibri" panose="020F0502020204030204" pitchFamily="34" charset="0"/>
              </a:rPr>
              <a:t>Validate the hypothesis that product A is superior to product B in terms of performance. A sample of 20 items of product A is having mean life of 12 months with standard deviation 15 days where as product B is having mean life of 10 months with standard deviation 10 days.  Use p – value and validate the hypothesis</a:t>
            </a:r>
            <a:r>
              <a:rPr lang="en-US" dirty="0">
                <a:latin typeface="Calibri" panose="020F0502020204030204" pitchFamily="34" charset="0"/>
                <a:ea typeface="Calibri" panose="020F0502020204030204" pitchFamily="34" charset="0"/>
                <a:cs typeface="Calibri" panose="020F0502020204030204" pitchFamily="34" charset="0"/>
              </a:rPr>
              <a:t>.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CB289AE5-00D7-4E8B-9785-2AB3F12F29DE}"/>
                  </a:ext>
                </a:extLst>
              </p14:cNvPr>
              <p14:cNvContentPartPr/>
              <p14:nvPr/>
            </p14:nvContentPartPr>
            <p14:xfrm>
              <a:off x="4992480" y="4214880"/>
              <a:ext cx="3536640" cy="1372680"/>
            </p14:xfrm>
          </p:contentPart>
        </mc:Choice>
        <mc:Fallback xmlns="">
          <p:pic>
            <p:nvPicPr>
              <p:cNvPr id="5" name="Ink 4">
                <a:extLst>
                  <a:ext uri="{FF2B5EF4-FFF2-40B4-BE49-F238E27FC236}">
                    <a16:creationId xmlns:a16="http://schemas.microsoft.com/office/drawing/2014/main" id="{CB289AE5-00D7-4E8B-9785-2AB3F12F29DE}"/>
                  </a:ext>
                </a:extLst>
              </p:cNvPr>
              <p:cNvPicPr/>
              <p:nvPr/>
            </p:nvPicPr>
            <p:blipFill>
              <a:blip r:embed="rId3"/>
              <a:stretch>
                <a:fillRect/>
              </a:stretch>
            </p:blipFill>
            <p:spPr>
              <a:xfrm>
                <a:off x="4983120" y="4205520"/>
                <a:ext cx="3555360" cy="1391400"/>
              </a:xfrm>
              <a:prstGeom prst="rect">
                <a:avLst/>
              </a:prstGeom>
            </p:spPr>
          </p:pic>
        </mc:Fallback>
      </mc:AlternateContent>
    </p:spTree>
    <p:extLst>
      <p:ext uri="{BB962C8B-B14F-4D97-AF65-F5344CB8AC3E}">
        <p14:creationId xmlns:p14="http://schemas.microsoft.com/office/powerpoint/2010/main" val="2221785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a:xfrm>
            <a:off x="304799" y="1493837"/>
            <a:ext cx="8733183" cy="4933467"/>
          </a:xfrm>
        </p:spPr>
        <p:txBody>
          <a:bodyPr/>
          <a:lstStyle/>
          <a:p>
            <a:pPr marL="0" indent="0" algn="just"/>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a:xfrm>
            <a:off x="0" y="0"/>
            <a:ext cx="6629399" cy="1361432"/>
          </a:xfrm>
        </p:spPr>
        <p:txBody>
          <a:bodyPr>
            <a:normAutofit/>
          </a:bodyPr>
          <a:lstStyle/>
          <a:p>
            <a:r>
              <a:rPr lang="en-IN" sz="3200" dirty="0"/>
              <a:t>Test of Hypothesis small samples two mean</a:t>
            </a:r>
            <a:endParaRPr lang="en-US" sz="3200" dirty="0"/>
          </a:p>
        </p:txBody>
      </p:sp>
      <p:sp>
        <p:nvSpPr>
          <p:cNvPr id="6" name="Rectangle 5">
            <a:extLst>
              <a:ext uri="{FF2B5EF4-FFF2-40B4-BE49-F238E27FC236}">
                <a16:creationId xmlns:a16="http://schemas.microsoft.com/office/drawing/2014/main" id="{AE2B4A4B-DE3F-44C6-8C72-D7DB2757931F}"/>
              </a:ext>
            </a:extLst>
          </p:cNvPr>
          <p:cNvSpPr/>
          <p:nvPr/>
        </p:nvSpPr>
        <p:spPr>
          <a:xfrm>
            <a:off x="2050791" y="638054"/>
            <a:ext cx="1745991" cy="523220"/>
          </a:xfrm>
          <a:prstGeom prst="rect">
            <a:avLst/>
          </a:prstGeom>
        </p:spPr>
        <p:txBody>
          <a:bodyPr wrap="none">
            <a:spAutoFit/>
          </a:bodyPr>
          <a:lstStyle/>
          <a:p>
            <a:r>
              <a:rPr lang="en-US" altLang="zh-CN" sz="2800" dirty="0">
                <a:solidFill>
                  <a:schemeClr val="tx2"/>
                </a:solidFill>
                <a:ea typeface="WenQuanYi Micro Hei"/>
                <a:cs typeface="Times New Roman" panose="02020603050405020304" pitchFamily="18" charset="0"/>
              </a:rPr>
              <a:t>Solution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DC2B68B8-AD57-4DFC-BABC-E3B0E16CE5DD}"/>
                  </a:ext>
                </a:extLst>
              </p14:cNvPr>
              <p14:cNvContentPartPr/>
              <p14:nvPr/>
            </p14:nvContentPartPr>
            <p14:xfrm>
              <a:off x="1306080" y="1586880"/>
              <a:ext cx="7383600" cy="4719600"/>
            </p14:xfrm>
          </p:contentPart>
        </mc:Choice>
        <mc:Fallback xmlns="">
          <p:pic>
            <p:nvPicPr>
              <p:cNvPr id="4" name="Ink 3">
                <a:extLst>
                  <a:ext uri="{FF2B5EF4-FFF2-40B4-BE49-F238E27FC236}">
                    <a16:creationId xmlns:a16="http://schemas.microsoft.com/office/drawing/2014/main" id="{DC2B68B8-AD57-4DFC-BABC-E3B0E16CE5DD}"/>
                  </a:ext>
                </a:extLst>
              </p:cNvPr>
              <p:cNvPicPr/>
              <p:nvPr/>
            </p:nvPicPr>
            <p:blipFill>
              <a:blip r:embed="rId3"/>
              <a:stretch>
                <a:fillRect/>
              </a:stretch>
            </p:blipFill>
            <p:spPr>
              <a:xfrm>
                <a:off x="1296720" y="1577520"/>
                <a:ext cx="7402320" cy="4738320"/>
              </a:xfrm>
              <a:prstGeom prst="rect">
                <a:avLst/>
              </a:prstGeom>
            </p:spPr>
          </p:pic>
        </mc:Fallback>
      </mc:AlternateContent>
    </p:spTree>
    <p:extLst>
      <p:ext uri="{BB962C8B-B14F-4D97-AF65-F5344CB8AC3E}">
        <p14:creationId xmlns:p14="http://schemas.microsoft.com/office/powerpoint/2010/main" val="13857895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a:xfrm>
            <a:off x="304799" y="1493837"/>
            <a:ext cx="8733183" cy="4933467"/>
          </a:xfrm>
        </p:spPr>
        <p:txBody>
          <a:bodyPr/>
          <a:lstStyle/>
          <a:p>
            <a:pPr marL="0" indent="0" algn="just"/>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a:xfrm>
            <a:off x="342900" y="152400"/>
            <a:ext cx="6286500" cy="1143000"/>
          </a:xfrm>
        </p:spPr>
        <p:txBody>
          <a:bodyPr/>
          <a:lstStyle/>
          <a:p>
            <a:r>
              <a:rPr lang="en-IN" dirty="0"/>
              <a:t>Test of Hypothesis small samples two mean</a:t>
            </a:r>
            <a:endParaRPr lang="en-US" dirty="0"/>
          </a:p>
        </p:txBody>
      </p:sp>
      <p:sp>
        <p:nvSpPr>
          <p:cNvPr id="6" name="Rectangle 5">
            <a:extLst>
              <a:ext uri="{FF2B5EF4-FFF2-40B4-BE49-F238E27FC236}">
                <a16:creationId xmlns:a16="http://schemas.microsoft.com/office/drawing/2014/main" id="{AE2B4A4B-DE3F-44C6-8C72-D7DB2757931F}"/>
              </a:ext>
            </a:extLst>
          </p:cNvPr>
          <p:cNvSpPr/>
          <p:nvPr/>
        </p:nvSpPr>
        <p:spPr>
          <a:xfrm>
            <a:off x="4405312" y="704862"/>
            <a:ext cx="1745991" cy="523220"/>
          </a:xfrm>
          <a:prstGeom prst="rect">
            <a:avLst/>
          </a:prstGeom>
        </p:spPr>
        <p:txBody>
          <a:bodyPr wrap="none">
            <a:spAutoFit/>
          </a:bodyPr>
          <a:lstStyle/>
          <a:p>
            <a:r>
              <a:rPr lang="en-US" altLang="zh-CN" sz="2800" dirty="0">
                <a:solidFill>
                  <a:schemeClr val="tx2"/>
                </a:solidFill>
                <a:ea typeface="WenQuanYi Micro Hei"/>
                <a:cs typeface="Times New Roman" panose="02020603050405020304" pitchFamily="18" charset="0"/>
              </a:rPr>
              <a:t>Solution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045238A3-564D-4CDE-B457-EBDC65734252}"/>
                  </a:ext>
                </a:extLst>
              </p14:cNvPr>
              <p14:cNvContentPartPr/>
              <p14:nvPr/>
            </p14:nvContentPartPr>
            <p14:xfrm>
              <a:off x="2099880" y="1935000"/>
              <a:ext cx="6440760" cy="2463840"/>
            </p14:xfrm>
          </p:contentPart>
        </mc:Choice>
        <mc:Fallback xmlns="">
          <p:pic>
            <p:nvPicPr>
              <p:cNvPr id="4" name="Ink 3">
                <a:extLst>
                  <a:ext uri="{FF2B5EF4-FFF2-40B4-BE49-F238E27FC236}">
                    <a16:creationId xmlns:a16="http://schemas.microsoft.com/office/drawing/2014/main" id="{045238A3-564D-4CDE-B457-EBDC65734252}"/>
                  </a:ext>
                </a:extLst>
              </p:cNvPr>
              <p:cNvPicPr/>
              <p:nvPr/>
            </p:nvPicPr>
            <p:blipFill>
              <a:blip r:embed="rId3"/>
              <a:stretch>
                <a:fillRect/>
              </a:stretch>
            </p:blipFill>
            <p:spPr>
              <a:xfrm>
                <a:off x="2090520" y="1925640"/>
                <a:ext cx="6459480" cy="24825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5" name="Ink 4">
                <a:extLst>
                  <a:ext uri="{FF2B5EF4-FFF2-40B4-BE49-F238E27FC236}">
                    <a16:creationId xmlns:a16="http://schemas.microsoft.com/office/drawing/2014/main" id="{FEE8171E-3D81-49DB-8E73-AB3D33EB9AA3}"/>
                  </a:ext>
                </a:extLst>
              </p14:cNvPr>
              <p14:cNvContentPartPr/>
              <p14:nvPr/>
            </p14:nvContentPartPr>
            <p14:xfrm>
              <a:off x="1837080" y="4482360"/>
              <a:ext cx="5202360" cy="1267200"/>
            </p14:xfrm>
          </p:contentPart>
        </mc:Choice>
        <mc:Fallback xmlns="">
          <p:pic>
            <p:nvPicPr>
              <p:cNvPr id="5" name="Ink 4">
                <a:extLst>
                  <a:ext uri="{FF2B5EF4-FFF2-40B4-BE49-F238E27FC236}">
                    <a16:creationId xmlns:a16="http://schemas.microsoft.com/office/drawing/2014/main" id="{FEE8171E-3D81-49DB-8E73-AB3D33EB9AA3}"/>
                  </a:ext>
                </a:extLst>
              </p:cNvPr>
              <p:cNvPicPr/>
              <p:nvPr/>
            </p:nvPicPr>
            <p:blipFill>
              <a:blip r:embed="rId5"/>
              <a:stretch>
                <a:fillRect/>
              </a:stretch>
            </p:blipFill>
            <p:spPr>
              <a:xfrm>
                <a:off x="1827720" y="4473000"/>
                <a:ext cx="5221080" cy="1285920"/>
              </a:xfrm>
              <a:prstGeom prst="rect">
                <a:avLst/>
              </a:prstGeom>
            </p:spPr>
          </p:pic>
        </mc:Fallback>
      </mc:AlternateContent>
    </p:spTree>
    <p:extLst>
      <p:ext uri="{BB962C8B-B14F-4D97-AF65-F5344CB8AC3E}">
        <p14:creationId xmlns:p14="http://schemas.microsoft.com/office/powerpoint/2010/main" val="1648384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C6371D-A295-0CCB-63AD-8D23418EC280}"/>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7D05816-F885-E5E9-68E7-C648F0567FB7}"/>
              </a:ext>
            </a:extLst>
          </p:cNvPr>
          <p:cNvSpPr txBox="1">
            <a:spLocks/>
          </p:cNvSpPr>
          <p:nvPr/>
        </p:nvSpPr>
        <p:spPr>
          <a:xfrm>
            <a:off x="172720" y="470194"/>
            <a:ext cx="8636000" cy="55000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605" dirty="0">
              <a:solidFill>
                <a:srgbClr val="FF0000"/>
              </a:solidFill>
              <a:ea typeface="WenQuanYi Micro Hei"/>
              <a:cs typeface="Times New Roman" panose="02020603050405020304" pitchFamily="18" charset="0"/>
            </a:endParaRPr>
          </a:p>
          <a:p>
            <a:r>
              <a:rPr lang="en-US" altLang="zh-CN" sz="2605" dirty="0">
                <a:solidFill>
                  <a:srgbClr val="FF0000"/>
                </a:solidFill>
                <a:ea typeface="WenQuanYi Micro Hei"/>
                <a:cs typeface="Times New Roman" panose="02020603050405020304" pitchFamily="18" charset="0"/>
              </a:rPr>
              <a:t>Testing the difference between means of paired observations</a:t>
            </a:r>
            <a:endParaRPr lang="en-US" sz="2605" dirty="0"/>
          </a:p>
          <a:p>
            <a:endParaRPr lang="en-US" sz="2605" dirty="0"/>
          </a:p>
        </p:txBody>
      </p:sp>
      <p:grpSp>
        <p:nvGrpSpPr>
          <p:cNvPr id="2" name="Group 1">
            <a:extLst>
              <a:ext uri="{FF2B5EF4-FFF2-40B4-BE49-F238E27FC236}">
                <a16:creationId xmlns:a16="http://schemas.microsoft.com/office/drawing/2014/main" id="{DD29E6E6-065D-8298-743B-5E486E910080}"/>
              </a:ext>
            </a:extLst>
          </p:cNvPr>
          <p:cNvGrpSpPr/>
          <p:nvPr/>
        </p:nvGrpSpPr>
        <p:grpSpPr>
          <a:xfrm>
            <a:off x="722689" y="1590882"/>
            <a:ext cx="5171267" cy="550004"/>
            <a:chOff x="375557" y="1947820"/>
            <a:chExt cx="12847313" cy="609801"/>
          </a:xfrm>
        </p:grpSpPr>
        <p:sp>
          <p:nvSpPr>
            <p:cNvPr id="4" name="Rectangle 3">
              <a:extLst>
                <a:ext uri="{FF2B5EF4-FFF2-40B4-BE49-F238E27FC236}">
                  <a16:creationId xmlns:a16="http://schemas.microsoft.com/office/drawing/2014/main" id="{E9204D80-62F9-D29C-E2B7-549F9BCE270A}"/>
                </a:ext>
              </a:extLst>
            </p:cNvPr>
            <p:cNvSpPr/>
            <p:nvPr/>
          </p:nvSpPr>
          <p:spPr>
            <a:xfrm>
              <a:off x="375557" y="1965945"/>
              <a:ext cx="12688091" cy="591676"/>
            </a:xfrm>
            <a:prstGeom prst="rect">
              <a:avLst/>
            </a:prstGeom>
            <a:solidFill>
              <a:schemeClr val="bg1"/>
            </a:solidFill>
            <a:ln>
              <a:solidFill>
                <a:srgbClr val="00B0F0"/>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084" b="1" dirty="0">
                <a:solidFill>
                  <a:schemeClr val="tx1"/>
                </a:solidFill>
                <a:latin typeface="Helvetica Neue"/>
                <a:cs typeface="Helvetica" panose="020B0604020202020204" pitchFamily="34" charset="0"/>
              </a:endParaRPr>
            </a:p>
          </p:txBody>
        </p:sp>
        <p:sp>
          <p:nvSpPr>
            <p:cNvPr id="5" name="TextBox 4">
              <a:extLst>
                <a:ext uri="{FF2B5EF4-FFF2-40B4-BE49-F238E27FC236}">
                  <a16:creationId xmlns:a16="http://schemas.microsoft.com/office/drawing/2014/main" id="{8011A863-E2EB-3193-337D-2D3F9B7FC707}"/>
                </a:ext>
              </a:extLst>
            </p:cNvPr>
            <p:cNvSpPr txBox="1"/>
            <p:nvPr/>
          </p:nvSpPr>
          <p:spPr>
            <a:xfrm>
              <a:off x="417334" y="1947820"/>
              <a:ext cx="12805536" cy="569939"/>
            </a:xfrm>
            <a:prstGeom prst="rect">
              <a:avLst/>
            </a:prstGeom>
            <a:noFill/>
          </p:spPr>
          <p:txBody>
            <a:bodyPr wrap="square" rtlCol="0">
              <a:spAutoFit/>
            </a:bodyPr>
            <a:lstStyle/>
            <a:p>
              <a:pPr>
                <a:lnSpc>
                  <a:spcPct val="150000"/>
                </a:lnSpc>
              </a:pPr>
              <a:r>
                <a:rPr lang="en-US" sz="2084" b="1" dirty="0">
                  <a:latin typeface="Helvetica Neue"/>
                  <a:cs typeface="Helvetica" panose="020B0604020202020204" pitchFamily="34" charset="0"/>
                </a:rPr>
                <a:t>State null and alternative hypothesis</a:t>
              </a:r>
              <a:endParaRPr lang="en-IN" sz="2084" b="1" dirty="0">
                <a:latin typeface="Helvetica Neue"/>
                <a:cs typeface="Helvetica" panose="020B0604020202020204" pitchFamily="34" charset="0"/>
              </a:endParaRPr>
            </a:p>
          </p:txBody>
        </p:sp>
      </p:grpSp>
      <p:sp>
        <p:nvSpPr>
          <p:cNvPr id="6" name="Rectangle 5">
            <a:extLst>
              <a:ext uri="{FF2B5EF4-FFF2-40B4-BE49-F238E27FC236}">
                <a16:creationId xmlns:a16="http://schemas.microsoft.com/office/drawing/2014/main" id="{6FF2BA2C-CCFF-C5C1-E0FE-5B9265B6BF44}"/>
              </a:ext>
            </a:extLst>
          </p:cNvPr>
          <p:cNvSpPr/>
          <p:nvPr/>
        </p:nvSpPr>
        <p:spPr>
          <a:xfrm>
            <a:off x="296606" y="1590882"/>
            <a:ext cx="440727" cy="550004"/>
          </a:xfrm>
          <a:prstGeom prst="rect">
            <a:avLst/>
          </a:prstGeom>
          <a:solidFill>
            <a:schemeClr val="bg2">
              <a:lumMod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84" b="1" dirty="0">
                <a:solidFill>
                  <a:schemeClr val="bg1"/>
                </a:solidFill>
                <a:latin typeface="Helvetica Neue"/>
                <a:cs typeface="Helvetica" panose="020B0604020202020204" pitchFamily="34" charset="0"/>
              </a:rPr>
              <a:t>1</a:t>
            </a:r>
          </a:p>
        </p:txBody>
      </p:sp>
      <p:grpSp>
        <p:nvGrpSpPr>
          <p:cNvPr id="7" name="Group 6">
            <a:extLst>
              <a:ext uri="{FF2B5EF4-FFF2-40B4-BE49-F238E27FC236}">
                <a16:creationId xmlns:a16="http://schemas.microsoft.com/office/drawing/2014/main" id="{8F9A49A8-C0A2-EE81-36AE-4DA63C470313}"/>
              </a:ext>
            </a:extLst>
          </p:cNvPr>
          <p:cNvGrpSpPr/>
          <p:nvPr/>
        </p:nvGrpSpPr>
        <p:grpSpPr>
          <a:xfrm>
            <a:off x="726232" y="2232518"/>
            <a:ext cx="5171267" cy="550004"/>
            <a:chOff x="375557" y="1947820"/>
            <a:chExt cx="12847313" cy="609801"/>
          </a:xfrm>
        </p:grpSpPr>
        <p:sp>
          <p:nvSpPr>
            <p:cNvPr id="8" name="Rectangle 7">
              <a:extLst>
                <a:ext uri="{FF2B5EF4-FFF2-40B4-BE49-F238E27FC236}">
                  <a16:creationId xmlns:a16="http://schemas.microsoft.com/office/drawing/2014/main" id="{C5D9D187-5E31-0EA9-E2CF-1F3F4C15ECA2}"/>
                </a:ext>
              </a:extLst>
            </p:cNvPr>
            <p:cNvSpPr/>
            <p:nvPr/>
          </p:nvSpPr>
          <p:spPr>
            <a:xfrm>
              <a:off x="375557" y="1965945"/>
              <a:ext cx="12688091" cy="591676"/>
            </a:xfrm>
            <a:prstGeom prst="rect">
              <a:avLst/>
            </a:prstGeom>
            <a:solidFill>
              <a:schemeClr val="bg1"/>
            </a:solidFill>
            <a:ln>
              <a:solidFill>
                <a:srgbClr val="00B0F0"/>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084" b="1" dirty="0">
                <a:solidFill>
                  <a:schemeClr val="tx1"/>
                </a:solidFill>
                <a:latin typeface="Helvetica Neue"/>
                <a:cs typeface="Helvetica" panose="020B0604020202020204" pitchFamily="34" charset="0"/>
              </a:endParaRPr>
            </a:p>
          </p:txBody>
        </p:sp>
        <p:sp>
          <p:nvSpPr>
            <p:cNvPr id="9" name="TextBox 8">
              <a:extLst>
                <a:ext uri="{FF2B5EF4-FFF2-40B4-BE49-F238E27FC236}">
                  <a16:creationId xmlns:a16="http://schemas.microsoft.com/office/drawing/2014/main" id="{D1F57939-447B-8549-D350-52B818B4DDCA}"/>
                </a:ext>
              </a:extLst>
            </p:cNvPr>
            <p:cNvSpPr txBox="1"/>
            <p:nvPr/>
          </p:nvSpPr>
          <p:spPr>
            <a:xfrm>
              <a:off x="417334" y="1947820"/>
              <a:ext cx="12805536" cy="569939"/>
            </a:xfrm>
            <a:prstGeom prst="rect">
              <a:avLst/>
            </a:prstGeom>
            <a:noFill/>
          </p:spPr>
          <p:txBody>
            <a:bodyPr wrap="square" rtlCol="0">
              <a:spAutoFit/>
            </a:bodyPr>
            <a:lstStyle/>
            <a:p>
              <a:pPr>
                <a:lnSpc>
                  <a:spcPct val="150000"/>
                </a:lnSpc>
              </a:pPr>
              <a:r>
                <a:rPr lang="en-US" sz="2084" b="1" dirty="0">
                  <a:latin typeface="Helvetica Neue"/>
                  <a:cs typeface="Helvetica" panose="020B0604020202020204" pitchFamily="34" charset="0"/>
                </a:rPr>
                <a:t>Specify the level of significance ‘</a:t>
              </a:r>
              <a:r>
                <a:rPr lang="el-GR" sz="2084" b="1" dirty="0">
                  <a:latin typeface="Helvetica Neue"/>
                  <a:cs typeface="Helvetica" panose="020B0604020202020204" pitchFamily="34" charset="0"/>
                </a:rPr>
                <a:t>α</a:t>
              </a:r>
              <a:r>
                <a:rPr lang="en-US" sz="2084" b="1" dirty="0">
                  <a:latin typeface="Helvetica Neue"/>
                  <a:cs typeface="Helvetica" panose="020B0604020202020204" pitchFamily="34" charset="0"/>
                </a:rPr>
                <a:t>’</a:t>
              </a:r>
              <a:endParaRPr lang="en-IN" sz="2084" b="1" dirty="0">
                <a:latin typeface="Helvetica Neue"/>
                <a:cs typeface="Helvetica" panose="020B0604020202020204" pitchFamily="34" charset="0"/>
              </a:endParaRPr>
            </a:p>
          </p:txBody>
        </p:sp>
      </p:grpSp>
      <p:sp>
        <p:nvSpPr>
          <p:cNvPr id="10" name="Rectangle 9">
            <a:extLst>
              <a:ext uri="{FF2B5EF4-FFF2-40B4-BE49-F238E27FC236}">
                <a16:creationId xmlns:a16="http://schemas.microsoft.com/office/drawing/2014/main" id="{446C3780-493D-1A91-4F17-157633D2899B}"/>
              </a:ext>
            </a:extLst>
          </p:cNvPr>
          <p:cNvSpPr/>
          <p:nvPr/>
        </p:nvSpPr>
        <p:spPr>
          <a:xfrm>
            <a:off x="300148" y="2232518"/>
            <a:ext cx="440727" cy="550004"/>
          </a:xfrm>
          <a:prstGeom prst="rect">
            <a:avLst/>
          </a:prstGeom>
          <a:solidFill>
            <a:schemeClr val="bg2">
              <a:lumMod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84" b="1" dirty="0">
                <a:solidFill>
                  <a:schemeClr val="bg1"/>
                </a:solidFill>
                <a:latin typeface="Helvetica Neue"/>
                <a:cs typeface="Helvetica" panose="020B0604020202020204" pitchFamily="34" charset="0"/>
              </a:rPr>
              <a:t>2</a:t>
            </a:r>
          </a:p>
        </p:txBody>
      </p:sp>
      <p:grpSp>
        <p:nvGrpSpPr>
          <p:cNvPr id="11" name="Group 10">
            <a:extLst>
              <a:ext uri="{FF2B5EF4-FFF2-40B4-BE49-F238E27FC236}">
                <a16:creationId xmlns:a16="http://schemas.microsoft.com/office/drawing/2014/main" id="{2BF20A28-D6EC-E900-A844-26D931FC322B}"/>
              </a:ext>
            </a:extLst>
          </p:cNvPr>
          <p:cNvGrpSpPr/>
          <p:nvPr/>
        </p:nvGrpSpPr>
        <p:grpSpPr>
          <a:xfrm>
            <a:off x="719139" y="2884790"/>
            <a:ext cx="5171267" cy="550004"/>
            <a:chOff x="375557" y="1947820"/>
            <a:chExt cx="12847313" cy="609801"/>
          </a:xfrm>
        </p:grpSpPr>
        <p:sp>
          <p:nvSpPr>
            <p:cNvPr id="12" name="Rectangle 11">
              <a:extLst>
                <a:ext uri="{FF2B5EF4-FFF2-40B4-BE49-F238E27FC236}">
                  <a16:creationId xmlns:a16="http://schemas.microsoft.com/office/drawing/2014/main" id="{344BE5F0-231D-746F-DA67-05BBAF6886F5}"/>
                </a:ext>
              </a:extLst>
            </p:cNvPr>
            <p:cNvSpPr/>
            <p:nvPr/>
          </p:nvSpPr>
          <p:spPr>
            <a:xfrm>
              <a:off x="375557" y="1965945"/>
              <a:ext cx="12688091" cy="591676"/>
            </a:xfrm>
            <a:prstGeom prst="rect">
              <a:avLst/>
            </a:prstGeom>
            <a:solidFill>
              <a:schemeClr val="bg1"/>
            </a:solidFill>
            <a:ln>
              <a:solidFill>
                <a:srgbClr val="00B0F0"/>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084" b="1" dirty="0">
                <a:solidFill>
                  <a:schemeClr val="tx1"/>
                </a:solidFill>
                <a:latin typeface="Helvetica Neue"/>
                <a:cs typeface="Helvetica" panose="020B0604020202020204" pitchFamily="34" charset="0"/>
              </a:endParaRPr>
            </a:p>
          </p:txBody>
        </p:sp>
        <p:sp>
          <p:nvSpPr>
            <p:cNvPr id="13" name="TextBox 12">
              <a:extLst>
                <a:ext uri="{FF2B5EF4-FFF2-40B4-BE49-F238E27FC236}">
                  <a16:creationId xmlns:a16="http://schemas.microsoft.com/office/drawing/2014/main" id="{9880C8CD-1F52-EDF2-E9ED-176CB47121BB}"/>
                </a:ext>
              </a:extLst>
            </p:cNvPr>
            <p:cNvSpPr txBox="1"/>
            <p:nvPr/>
          </p:nvSpPr>
          <p:spPr>
            <a:xfrm>
              <a:off x="417334" y="1947820"/>
              <a:ext cx="12805536" cy="569939"/>
            </a:xfrm>
            <a:prstGeom prst="rect">
              <a:avLst/>
            </a:prstGeom>
            <a:noFill/>
          </p:spPr>
          <p:txBody>
            <a:bodyPr wrap="square" rtlCol="0">
              <a:spAutoFit/>
            </a:bodyPr>
            <a:lstStyle/>
            <a:p>
              <a:pPr>
                <a:lnSpc>
                  <a:spcPct val="150000"/>
                </a:lnSpc>
              </a:pPr>
              <a:r>
                <a:rPr lang="en-US" sz="2084" b="1" dirty="0">
                  <a:latin typeface="Helvetica Neue"/>
                  <a:cs typeface="Helvetica" panose="020B0604020202020204" pitchFamily="34" charset="0"/>
                </a:rPr>
                <a:t>Student’s t-distribution</a:t>
              </a:r>
              <a:endParaRPr lang="en-IN" sz="2084" b="1" dirty="0">
                <a:latin typeface="Helvetica Neue"/>
                <a:cs typeface="Helvetica" panose="020B0604020202020204" pitchFamily="34" charset="0"/>
              </a:endParaRPr>
            </a:p>
          </p:txBody>
        </p:sp>
      </p:grpSp>
      <p:sp>
        <p:nvSpPr>
          <p:cNvPr id="14" name="Rectangle 13">
            <a:extLst>
              <a:ext uri="{FF2B5EF4-FFF2-40B4-BE49-F238E27FC236}">
                <a16:creationId xmlns:a16="http://schemas.microsoft.com/office/drawing/2014/main" id="{A8E1D099-2D5E-A8BC-6A7E-3C13F2FBE630}"/>
              </a:ext>
            </a:extLst>
          </p:cNvPr>
          <p:cNvSpPr/>
          <p:nvPr/>
        </p:nvSpPr>
        <p:spPr>
          <a:xfrm>
            <a:off x="293055" y="2884790"/>
            <a:ext cx="440727" cy="550004"/>
          </a:xfrm>
          <a:prstGeom prst="rect">
            <a:avLst/>
          </a:prstGeom>
          <a:solidFill>
            <a:schemeClr val="bg2">
              <a:lumMod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84" b="1" dirty="0">
                <a:solidFill>
                  <a:schemeClr val="bg1"/>
                </a:solidFill>
                <a:latin typeface="Helvetica Neue"/>
                <a:cs typeface="Helvetica" panose="020B0604020202020204" pitchFamily="34" charset="0"/>
              </a:rPr>
              <a:t>3</a:t>
            </a:r>
          </a:p>
        </p:txBody>
      </p:sp>
      <p:grpSp>
        <p:nvGrpSpPr>
          <p:cNvPr id="15" name="Group 14">
            <a:extLst>
              <a:ext uri="{FF2B5EF4-FFF2-40B4-BE49-F238E27FC236}">
                <a16:creationId xmlns:a16="http://schemas.microsoft.com/office/drawing/2014/main" id="{C976B5D8-234E-2946-47E3-E66EBC96B550}"/>
              </a:ext>
            </a:extLst>
          </p:cNvPr>
          <p:cNvGrpSpPr/>
          <p:nvPr/>
        </p:nvGrpSpPr>
        <p:grpSpPr>
          <a:xfrm>
            <a:off x="722682" y="3547696"/>
            <a:ext cx="5171267" cy="550004"/>
            <a:chOff x="375557" y="1947820"/>
            <a:chExt cx="12847313" cy="609801"/>
          </a:xfrm>
        </p:grpSpPr>
        <p:sp>
          <p:nvSpPr>
            <p:cNvPr id="16" name="Rectangle 15">
              <a:extLst>
                <a:ext uri="{FF2B5EF4-FFF2-40B4-BE49-F238E27FC236}">
                  <a16:creationId xmlns:a16="http://schemas.microsoft.com/office/drawing/2014/main" id="{392151FC-06BD-1F82-2F52-71087BCA722B}"/>
                </a:ext>
              </a:extLst>
            </p:cNvPr>
            <p:cNvSpPr/>
            <p:nvPr/>
          </p:nvSpPr>
          <p:spPr>
            <a:xfrm>
              <a:off x="375557" y="1965945"/>
              <a:ext cx="12688091" cy="591676"/>
            </a:xfrm>
            <a:prstGeom prst="rect">
              <a:avLst/>
            </a:prstGeom>
            <a:solidFill>
              <a:schemeClr val="bg1"/>
            </a:solidFill>
            <a:ln>
              <a:solidFill>
                <a:srgbClr val="00B0F0"/>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084" b="1" dirty="0">
                <a:solidFill>
                  <a:schemeClr val="tx1"/>
                </a:solidFill>
                <a:latin typeface="Helvetica Neue"/>
                <a:cs typeface="Helvetica" panose="020B0604020202020204" pitchFamily="34" charset="0"/>
              </a:endParaRPr>
            </a:p>
          </p:txBody>
        </p:sp>
        <p:sp>
          <p:nvSpPr>
            <p:cNvPr id="17" name="TextBox 16">
              <a:extLst>
                <a:ext uri="{FF2B5EF4-FFF2-40B4-BE49-F238E27FC236}">
                  <a16:creationId xmlns:a16="http://schemas.microsoft.com/office/drawing/2014/main" id="{29B8E74F-E9C1-B24D-BB8C-73A21FD4D496}"/>
                </a:ext>
              </a:extLst>
            </p:cNvPr>
            <p:cNvSpPr txBox="1"/>
            <p:nvPr/>
          </p:nvSpPr>
          <p:spPr>
            <a:xfrm>
              <a:off x="417334" y="1947820"/>
              <a:ext cx="12805536" cy="569939"/>
            </a:xfrm>
            <a:prstGeom prst="rect">
              <a:avLst/>
            </a:prstGeom>
            <a:noFill/>
          </p:spPr>
          <p:txBody>
            <a:bodyPr wrap="square" rtlCol="0">
              <a:spAutoFit/>
            </a:bodyPr>
            <a:lstStyle/>
            <a:p>
              <a:pPr>
                <a:lnSpc>
                  <a:spcPct val="150000"/>
                </a:lnSpc>
              </a:pPr>
              <a:r>
                <a:rPr lang="en-US" sz="2084" b="1" dirty="0">
                  <a:latin typeface="Helvetica Neue"/>
                  <a:cs typeface="Helvetica" panose="020B0604020202020204" pitchFamily="34" charset="0"/>
                </a:rPr>
                <a:t>Compute the test statistic</a:t>
              </a:r>
              <a:endParaRPr lang="en-IN" sz="2084" b="1" dirty="0">
                <a:latin typeface="Helvetica Neue"/>
                <a:cs typeface="Helvetica" panose="020B0604020202020204" pitchFamily="34" charset="0"/>
              </a:endParaRPr>
            </a:p>
          </p:txBody>
        </p:sp>
      </p:grpSp>
      <p:sp>
        <p:nvSpPr>
          <p:cNvPr id="18" name="Rectangle 17">
            <a:extLst>
              <a:ext uri="{FF2B5EF4-FFF2-40B4-BE49-F238E27FC236}">
                <a16:creationId xmlns:a16="http://schemas.microsoft.com/office/drawing/2014/main" id="{81FF9390-9C9A-E736-FC3D-C54C3E23F913}"/>
              </a:ext>
            </a:extLst>
          </p:cNvPr>
          <p:cNvSpPr/>
          <p:nvPr/>
        </p:nvSpPr>
        <p:spPr>
          <a:xfrm>
            <a:off x="296598" y="3547696"/>
            <a:ext cx="440727" cy="550004"/>
          </a:xfrm>
          <a:prstGeom prst="rect">
            <a:avLst/>
          </a:prstGeom>
          <a:solidFill>
            <a:schemeClr val="bg2">
              <a:lumMod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84" b="1" dirty="0">
                <a:solidFill>
                  <a:schemeClr val="bg1"/>
                </a:solidFill>
                <a:latin typeface="Helvetica Neue"/>
                <a:cs typeface="Helvetica" panose="020B0604020202020204" pitchFamily="34" charset="0"/>
              </a:rPr>
              <a:t>4</a:t>
            </a:r>
          </a:p>
        </p:txBody>
      </p:sp>
      <p:grpSp>
        <p:nvGrpSpPr>
          <p:cNvPr id="19" name="Group 18">
            <a:extLst>
              <a:ext uri="{FF2B5EF4-FFF2-40B4-BE49-F238E27FC236}">
                <a16:creationId xmlns:a16="http://schemas.microsoft.com/office/drawing/2014/main" id="{628E4EF1-F200-D5AF-B8C6-3ECA5CFD7C5C}"/>
              </a:ext>
            </a:extLst>
          </p:cNvPr>
          <p:cNvGrpSpPr/>
          <p:nvPr/>
        </p:nvGrpSpPr>
        <p:grpSpPr>
          <a:xfrm>
            <a:off x="726224" y="4189332"/>
            <a:ext cx="5171267" cy="550004"/>
            <a:chOff x="375557" y="1947820"/>
            <a:chExt cx="12847313" cy="609801"/>
          </a:xfrm>
        </p:grpSpPr>
        <p:sp>
          <p:nvSpPr>
            <p:cNvPr id="20" name="Rectangle 19">
              <a:extLst>
                <a:ext uri="{FF2B5EF4-FFF2-40B4-BE49-F238E27FC236}">
                  <a16:creationId xmlns:a16="http://schemas.microsoft.com/office/drawing/2014/main" id="{B405C83F-CD10-004A-A05A-347AB66B8F20}"/>
                </a:ext>
              </a:extLst>
            </p:cNvPr>
            <p:cNvSpPr/>
            <p:nvPr/>
          </p:nvSpPr>
          <p:spPr>
            <a:xfrm>
              <a:off x="375557" y="1965945"/>
              <a:ext cx="12688091" cy="591676"/>
            </a:xfrm>
            <a:prstGeom prst="rect">
              <a:avLst/>
            </a:prstGeom>
            <a:solidFill>
              <a:schemeClr val="bg1"/>
            </a:solidFill>
            <a:ln>
              <a:solidFill>
                <a:srgbClr val="00B0F0"/>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084" b="1" dirty="0">
                <a:solidFill>
                  <a:schemeClr val="tx1"/>
                </a:solidFill>
                <a:latin typeface="Helvetica Neue"/>
                <a:cs typeface="Helvetica" panose="020B0604020202020204" pitchFamily="34" charset="0"/>
              </a:endParaRPr>
            </a:p>
          </p:txBody>
        </p:sp>
        <p:sp>
          <p:nvSpPr>
            <p:cNvPr id="21" name="TextBox 20">
              <a:extLst>
                <a:ext uri="{FF2B5EF4-FFF2-40B4-BE49-F238E27FC236}">
                  <a16:creationId xmlns:a16="http://schemas.microsoft.com/office/drawing/2014/main" id="{B3518E06-0271-7F6C-EF4E-DFF2448618F2}"/>
                </a:ext>
              </a:extLst>
            </p:cNvPr>
            <p:cNvSpPr txBox="1"/>
            <p:nvPr/>
          </p:nvSpPr>
          <p:spPr>
            <a:xfrm>
              <a:off x="417334" y="1947820"/>
              <a:ext cx="12805536" cy="540721"/>
            </a:xfrm>
            <a:prstGeom prst="rect">
              <a:avLst/>
            </a:prstGeom>
            <a:noFill/>
          </p:spPr>
          <p:txBody>
            <a:bodyPr wrap="square" rtlCol="0">
              <a:spAutoFit/>
            </a:bodyPr>
            <a:lstStyle/>
            <a:p>
              <a:pPr>
                <a:lnSpc>
                  <a:spcPct val="150000"/>
                </a:lnSpc>
              </a:pPr>
              <a:r>
                <a:rPr lang="en-US" sz="1954" b="1" dirty="0">
                  <a:latin typeface="Helvetica Neue"/>
                  <a:cs typeface="Helvetica" panose="020B0604020202020204" pitchFamily="34" charset="0"/>
                </a:rPr>
                <a:t>Define the critical region/ rejection criteria</a:t>
              </a:r>
              <a:endParaRPr lang="en-IN" sz="1954" b="1" dirty="0">
                <a:latin typeface="Helvetica Neue"/>
                <a:cs typeface="Helvetica" panose="020B0604020202020204" pitchFamily="34" charset="0"/>
              </a:endParaRPr>
            </a:p>
          </p:txBody>
        </p:sp>
      </p:grpSp>
      <p:sp>
        <p:nvSpPr>
          <p:cNvPr id="22" name="Rectangle 21">
            <a:extLst>
              <a:ext uri="{FF2B5EF4-FFF2-40B4-BE49-F238E27FC236}">
                <a16:creationId xmlns:a16="http://schemas.microsoft.com/office/drawing/2014/main" id="{D5E58717-655B-B4D6-ACFA-C9ABD69BA34F}"/>
              </a:ext>
            </a:extLst>
          </p:cNvPr>
          <p:cNvSpPr/>
          <p:nvPr/>
        </p:nvSpPr>
        <p:spPr>
          <a:xfrm>
            <a:off x="300140" y="4189332"/>
            <a:ext cx="440727" cy="550004"/>
          </a:xfrm>
          <a:prstGeom prst="rect">
            <a:avLst/>
          </a:prstGeom>
          <a:solidFill>
            <a:schemeClr val="bg2">
              <a:lumMod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84" b="1" dirty="0">
                <a:solidFill>
                  <a:schemeClr val="bg1"/>
                </a:solidFill>
                <a:latin typeface="Helvetica Neue"/>
                <a:cs typeface="Helvetica" panose="020B0604020202020204" pitchFamily="34" charset="0"/>
              </a:rPr>
              <a:t>5</a:t>
            </a:r>
          </a:p>
        </p:txBody>
      </p:sp>
      <p:grpSp>
        <p:nvGrpSpPr>
          <p:cNvPr id="23" name="Group 22">
            <a:extLst>
              <a:ext uri="{FF2B5EF4-FFF2-40B4-BE49-F238E27FC236}">
                <a16:creationId xmlns:a16="http://schemas.microsoft.com/office/drawing/2014/main" id="{28F11033-45F8-7774-B0C6-AE3A4A948C75}"/>
              </a:ext>
            </a:extLst>
          </p:cNvPr>
          <p:cNvGrpSpPr/>
          <p:nvPr/>
        </p:nvGrpSpPr>
        <p:grpSpPr>
          <a:xfrm>
            <a:off x="719131" y="4852238"/>
            <a:ext cx="1831036" cy="550004"/>
            <a:chOff x="375557" y="1947820"/>
            <a:chExt cx="12847313" cy="609801"/>
          </a:xfrm>
        </p:grpSpPr>
        <p:sp>
          <p:nvSpPr>
            <p:cNvPr id="24" name="Rectangle 23">
              <a:extLst>
                <a:ext uri="{FF2B5EF4-FFF2-40B4-BE49-F238E27FC236}">
                  <a16:creationId xmlns:a16="http://schemas.microsoft.com/office/drawing/2014/main" id="{09B361CF-2424-7DAB-88D1-30A52A5528D9}"/>
                </a:ext>
              </a:extLst>
            </p:cNvPr>
            <p:cNvSpPr/>
            <p:nvPr/>
          </p:nvSpPr>
          <p:spPr>
            <a:xfrm>
              <a:off x="375557" y="1965945"/>
              <a:ext cx="12688091" cy="591676"/>
            </a:xfrm>
            <a:prstGeom prst="rect">
              <a:avLst/>
            </a:prstGeom>
            <a:solidFill>
              <a:schemeClr val="bg1"/>
            </a:solidFill>
            <a:ln>
              <a:solidFill>
                <a:srgbClr val="00B0F0"/>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084" b="1" dirty="0">
                <a:solidFill>
                  <a:schemeClr val="tx1"/>
                </a:solidFill>
                <a:latin typeface="Helvetica Neue"/>
                <a:cs typeface="Helvetica" panose="020B0604020202020204" pitchFamily="34" charset="0"/>
              </a:endParaRPr>
            </a:p>
          </p:txBody>
        </p:sp>
        <p:sp>
          <p:nvSpPr>
            <p:cNvPr id="25" name="TextBox 24">
              <a:extLst>
                <a:ext uri="{FF2B5EF4-FFF2-40B4-BE49-F238E27FC236}">
                  <a16:creationId xmlns:a16="http://schemas.microsoft.com/office/drawing/2014/main" id="{1963AC2B-464B-1DF7-82CF-420AD4108BAC}"/>
                </a:ext>
              </a:extLst>
            </p:cNvPr>
            <p:cNvSpPr txBox="1"/>
            <p:nvPr/>
          </p:nvSpPr>
          <p:spPr>
            <a:xfrm>
              <a:off x="417333" y="1947820"/>
              <a:ext cx="12805537" cy="569939"/>
            </a:xfrm>
            <a:prstGeom prst="rect">
              <a:avLst/>
            </a:prstGeom>
            <a:noFill/>
          </p:spPr>
          <p:txBody>
            <a:bodyPr wrap="square" rtlCol="0">
              <a:spAutoFit/>
            </a:bodyPr>
            <a:lstStyle/>
            <a:p>
              <a:pPr>
                <a:lnSpc>
                  <a:spcPct val="150000"/>
                </a:lnSpc>
              </a:pPr>
              <a:r>
                <a:rPr lang="en-US" sz="2084" b="1" dirty="0">
                  <a:latin typeface="Helvetica Neue"/>
                  <a:cs typeface="Helvetica" panose="020B0604020202020204" pitchFamily="34" charset="0"/>
                </a:rPr>
                <a:t>Conclusion</a:t>
              </a:r>
              <a:endParaRPr lang="en-IN" sz="2084" b="1" dirty="0">
                <a:latin typeface="Helvetica Neue"/>
                <a:cs typeface="Helvetica" panose="020B0604020202020204" pitchFamily="34" charset="0"/>
              </a:endParaRPr>
            </a:p>
          </p:txBody>
        </p:sp>
      </p:grpSp>
      <p:sp>
        <p:nvSpPr>
          <p:cNvPr id="26" name="Rectangle 25">
            <a:extLst>
              <a:ext uri="{FF2B5EF4-FFF2-40B4-BE49-F238E27FC236}">
                <a16:creationId xmlns:a16="http://schemas.microsoft.com/office/drawing/2014/main" id="{DEA9313D-0164-63DB-3256-03CD05C16908}"/>
              </a:ext>
            </a:extLst>
          </p:cNvPr>
          <p:cNvSpPr/>
          <p:nvPr/>
        </p:nvSpPr>
        <p:spPr>
          <a:xfrm>
            <a:off x="293048" y="4852238"/>
            <a:ext cx="440727" cy="550004"/>
          </a:xfrm>
          <a:prstGeom prst="rect">
            <a:avLst/>
          </a:prstGeom>
          <a:solidFill>
            <a:schemeClr val="bg2">
              <a:lumMod val="10000"/>
            </a:schemeClr>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84" b="1" dirty="0">
                <a:solidFill>
                  <a:schemeClr val="bg1"/>
                </a:solidFill>
                <a:latin typeface="Helvetica Neue"/>
                <a:cs typeface="Helvetica" panose="020B0604020202020204" pitchFamily="34" charset="0"/>
              </a:rPr>
              <a:t>6</a:t>
            </a:r>
          </a:p>
        </p:txBody>
      </p:sp>
      <p:sp>
        <p:nvSpPr>
          <p:cNvPr id="27" name="Right Arrow 71">
            <a:extLst>
              <a:ext uri="{FF2B5EF4-FFF2-40B4-BE49-F238E27FC236}">
                <a16:creationId xmlns:a16="http://schemas.microsoft.com/office/drawing/2014/main" id="{8FA115CB-FA01-728E-823A-08647334BEE7}"/>
              </a:ext>
            </a:extLst>
          </p:cNvPr>
          <p:cNvSpPr/>
          <p:nvPr/>
        </p:nvSpPr>
        <p:spPr>
          <a:xfrm>
            <a:off x="5886864" y="1716240"/>
            <a:ext cx="542356" cy="3156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a:p>
        </p:txBody>
      </p:sp>
      <p:sp>
        <p:nvSpPr>
          <p:cNvPr id="28" name="Right Arrow 72">
            <a:extLst>
              <a:ext uri="{FF2B5EF4-FFF2-40B4-BE49-F238E27FC236}">
                <a16:creationId xmlns:a16="http://schemas.microsoft.com/office/drawing/2014/main" id="{11FB92D8-D84C-D4E6-541E-1CE3D6523A98}"/>
              </a:ext>
            </a:extLst>
          </p:cNvPr>
          <p:cNvSpPr/>
          <p:nvPr/>
        </p:nvSpPr>
        <p:spPr>
          <a:xfrm>
            <a:off x="5901042" y="3719144"/>
            <a:ext cx="542356" cy="3156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a:p>
        </p:txBody>
      </p:sp>
      <p:sp>
        <p:nvSpPr>
          <p:cNvPr id="29" name="Title 2">
            <a:extLst>
              <a:ext uri="{FF2B5EF4-FFF2-40B4-BE49-F238E27FC236}">
                <a16:creationId xmlns:a16="http://schemas.microsoft.com/office/drawing/2014/main" id="{27BD52B8-88A8-2A90-E6AE-4DBE5383791C}"/>
              </a:ext>
            </a:extLst>
          </p:cNvPr>
          <p:cNvSpPr txBox="1">
            <a:spLocks/>
          </p:cNvSpPr>
          <p:nvPr/>
        </p:nvSpPr>
        <p:spPr>
          <a:xfrm>
            <a:off x="6429221" y="4608788"/>
            <a:ext cx="2502676" cy="370957"/>
          </a:xfrm>
          <a:prstGeom prst="rect">
            <a:avLst/>
          </a:prstGeom>
          <a:solidFill>
            <a:srgbClr val="FFFF00"/>
          </a:solidFill>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altLang="en-US" sz="1563" b="1" dirty="0">
                <a:solidFill>
                  <a:srgbClr val="FF0000"/>
                </a:solidFill>
                <a:latin typeface="Helvetica Neue"/>
                <a:cs typeface="Helvetica" panose="020B0604020202020204" pitchFamily="34" charset="0"/>
              </a:rPr>
              <a:t>But µ</a:t>
            </a:r>
            <a:r>
              <a:rPr lang="en-US" altLang="en-US" sz="1563" b="1" baseline="-25000" dirty="0">
                <a:solidFill>
                  <a:srgbClr val="FF0000"/>
                </a:solidFill>
                <a:latin typeface="Helvetica Neue"/>
                <a:cs typeface="Helvetica" panose="020B0604020202020204" pitchFamily="34" charset="0"/>
              </a:rPr>
              <a:t>d</a:t>
            </a:r>
            <a:r>
              <a:rPr lang="en-US" altLang="en-US" sz="1563" b="1" dirty="0">
                <a:solidFill>
                  <a:srgbClr val="FF0000"/>
                </a:solidFill>
                <a:latin typeface="Helvetica Neue"/>
                <a:cs typeface="Helvetica" panose="020B0604020202020204" pitchFamily="34" charset="0"/>
              </a:rPr>
              <a:t> under H</a:t>
            </a:r>
            <a:r>
              <a:rPr lang="en-US" altLang="en-US" sz="1563" b="1" baseline="-25000" dirty="0">
                <a:solidFill>
                  <a:srgbClr val="FF0000"/>
                </a:solidFill>
                <a:latin typeface="Helvetica Neue"/>
                <a:cs typeface="Helvetica" panose="020B0604020202020204" pitchFamily="34" charset="0"/>
              </a:rPr>
              <a:t>0 </a:t>
            </a:r>
            <a:r>
              <a:rPr lang="en-US" altLang="en-US" sz="1563" b="1" dirty="0">
                <a:solidFill>
                  <a:srgbClr val="FF0000"/>
                </a:solidFill>
                <a:latin typeface="Helvetica Neue"/>
                <a:cs typeface="Helvetica" panose="020B0604020202020204" pitchFamily="34" charset="0"/>
              </a:rPr>
              <a:t>will be 0</a:t>
            </a:r>
          </a:p>
        </p:txBody>
      </p:sp>
      <p:grpSp>
        <p:nvGrpSpPr>
          <p:cNvPr id="30" name="Group 29">
            <a:extLst>
              <a:ext uri="{FF2B5EF4-FFF2-40B4-BE49-F238E27FC236}">
                <a16:creationId xmlns:a16="http://schemas.microsoft.com/office/drawing/2014/main" id="{767543AA-04BC-7FF5-DC7F-49B511378275}"/>
              </a:ext>
            </a:extLst>
          </p:cNvPr>
          <p:cNvGrpSpPr/>
          <p:nvPr/>
        </p:nvGrpSpPr>
        <p:grpSpPr>
          <a:xfrm>
            <a:off x="2847936" y="5015229"/>
            <a:ext cx="5855122" cy="533657"/>
            <a:chOff x="375557" y="1965945"/>
            <a:chExt cx="12847313" cy="591676"/>
          </a:xfrm>
        </p:grpSpPr>
        <p:sp>
          <p:nvSpPr>
            <p:cNvPr id="31" name="Rectangle 30">
              <a:extLst>
                <a:ext uri="{FF2B5EF4-FFF2-40B4-BE49-F238E27FC236}">
                  <a16:creationId xmlns:a16="http://schemas.microsoft.com/office/drawing/2014/main" id="{FD887D18-2244-CCE8-50EC-84D23DE762FE}"/>
                </a:ext>
              </a:extLst>
            </p:cNvPr>
            <p:cNvSpPr/>
            <p:nvPr/>
          </p:nvSpPr>
          <p:spPr>
            <a:xfrm>
              <a:off x="375557" y="1965945"/>
              <a:ext cx="12688091" cy="591676"/>
            </a:xfrm>
            <a:prstGeom prst="rect">
              <a:avLst/>
            </a:prstGeom>
            <a:solidFill>
              <a:schemeClr val="bg1"/>
            </a:solidFill>
            <a:ln>
              <a:solidFill>
                <a:srgbClr val="00B0F0"/>
              </a:solid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084" b="1" dirty="0">
                <a:solidFill>
                  <a:schemeClr val="tx1"/>
                </a:solidFill>
                <a:latin typeface="Helvetica Neue"/>
                <a:cs typeface="Helvetica" panose="020B0604020202020204" pitchFamily="34" charset="0"/>
              </a:endParaRPr>
            </a:p>
          </p:txBody>
        </p:sp>
        <p:sp>
          <p:nvSpPr>
            <p:cNvPr id="32" name="TextBox 31">
              <a:extLst>
                <a:ext uri="{FF2B5EF4-FFF2-40B4-BE49-F238E27FC236}">
                  <a16:creationId xmlns:a16="http://schemas.microsoft.com/office/drawing/2014/main" id="{1D2A9039-7638-4855-E244-9399C3544388}"/>
                </a:ext>
              </a:extLst>
            </p:cNvPr>
            <p:cNvSpPr txBox="1"/>
            <p:nvPr/>
          </p:nvSpPr>
          <p:spPr>
            <a:xfrm>
              <a:off x="417332" y="2064679"/>
              <a:ext cx="12805538" cy="423846"/>
            </a:xfrm>
            <a:prstGeom prst="rect">
              <a:avLst/>
            </a:prstGeom>
            <a:noFill/>
          </p:spPr>
          <p:txBody>
            <a:bodyPr wrap="square" rtlCol="0">
              <a:spAutoFit/>
            </a:bodyPr>
            <a:lstStyle/>
            <a:p>
              <a:pPr>
                <a:lnSpc>
                  <a:spcPct val="150000"/>
                </a:lnSpc>
              </a:pPr>
              <a:r>
                <a:rPr lang="en-US" sz="1433" b="1" dirty="0">
                  <a:solidFill>
                    <a:srgbClr val="FF0000"/>
                  </a:solidFill>
                  <a:latin typeface="Helvetica Neue"/>
                  <a:cs typeface="Helvetica" panose="020B0604020202020204" pitchFamily="34" charset="0"/>
                </a:rPr>
                <a:t>Note: Rejection criteria may be based on critical value or P-value</a:t>
              </a:r>
              <a:endParaRPr lang="en-IN" sz="1433" b="1" dirty="0">
                <a:solidFill>
                  <a:srgbClr val="FF0000"/>
                </a:solidFill>
                <a:latin typeface="Helvetica Neue"/>
                <a:cs typeface="Helvetica" panose="020B0604020202020204" pitchFamily="34" charset="0"/>
              </a:endParaRPr>
            </a:p>
          </p:txBody>
        </p:sp>
      </p:grpSp>
      <p:pic>
        <p:nvPicPr>
          <p:cNvPr id="33" name="Picture 32">
            <a:extLst>
              <a:ext uri="{FF2B5EF4-FFF2-40B4-BE49-F238E27FC236}">
                <a16:creationId xmlns:a16="http://schemas.microsoft.com/office/drawing/2014/main" id="{07C657B9-6EAA-625C-BC89-2D67BAB04C1B}"/>
              </a:ext>
            </a:extLst>
          </p:cNvPr>
          <p:cNvPicPr>
            <a:picLocks noChangeAspect="1"/>
          </p:cNvPicPr>
          <p:nvPr/>
        </p:nvPicPr>
        <p:blipFill>
          <a:blip r:embed="rId2"/>
          <a:stretch>
            <a:fillRect/>
          </a:stretch>
        </p:blipFill>
        <p:spPr>
          <a:xfrm>
            <a:off x="6437711" y="1605351"/>
            <a:ext cx="2568261" cy="1358573"/>
          </a:xfrm>
          <a:prstGeom prst="rect">
            <a:avLst/>
          </a:prstGeom>
        </p:spPr>
      </p:pic>
      <p:pic>
        <p:nvPicPr>
          <p:cNvPr id="34" name="Picture 33">
            <a:extLst>
              <a:ext uri="{FF2B5EF4-FFF2-40B4-BE49-F238E27FC236}">
                <a16:creationId xmlns:a16="http://schemas.microsoft.com/office/drawing/2014/main" id="{5BCBEED0-4441-27B6-1278-95D15C8C6312}"/>
              </a:ext>
            </a:extLst>
          </p:cNvPr>
          <p:cNvPicPr>
            <a:picLocks noChangeAspect="1"/>
          </p:cNvPicPr>
          <p:nvPr/>
        </p:nvPicPr>
        <p:blipFill>
          <a:blip r:embed="rId3"/>
          <a:stretch>
            <a:fillRect/>
          </a:stretch>
        </p:blipFill>
        <p:spPr>
          <a:xfrm>
            <a:off x="6460162" y="3232473"/>
            <a:ext cx="2593075" cy="1358573"/>
          </a:xfrm>
          <a:prstGeom prst="rect">
            <a:avLst/>
          </a:prstGeom>
        </p:spPr>
      </p:pic>
    </p:spTree>
    <p:extLst>
      <p:ext uri="{BB962C8B-B14F-4D97-AF65-F5344CB8AC3E}">
        <p14:creationId xmlns:p14="http://schemas.microsoft.com/office/powerpoint/2010/main" val="811370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additive="base">
                                        <p:cTn id="15" dur="500" fill="hold"/>
                                        <p:tgtEl>
                                          <p:spTgt spid="27"/>
                                        </p:tgtEl>
                                        <p:attrNameLst>
                                          <p:attrName>ppt_x</p:attrName>
                                        </p:attrNameLst>
                                      </p:cBhvr>
                                      <p:tavLst>
                                        <p:tav tm="0">
                                          <p:val>
                                            <p:strVal val="0-#ppt_w/2"/>
                                          </p:val>
                                        </p:tav>
                                        <p:tav tm="100000">
                                          <p:val>
                                            <p:strVal val="#ppt_x"/>
                                          </p:val>
                                        </p:tav>
                                      </p:tavLst>
                                    </p:anim>
                                    <p:anim calcmode="lin" valueType="num">
                                      <p:cBhvr additive="base">
                                        <p:cTn id="16" dur="500" fill="hold"/>
                                        <p:tgtEl>
                                          <p:spTgt spid="27"/>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3" presetClass="entr" presetSubtype="16" fill="hold" nodeType="afterEffect">
                                  <p:stCondLst>
                                    <p:cond delay="0"/>
                                  </p:stCondLst>
                                  <p:childTnLst>
                                    <p:set>
                                      <p:cBhvr>
                                        <p:cTn id="19" dur="1" fill="hold">
                                          <p:stCondLst>
                                            <p:cond delay="0"/>
                                          </p:stCondLst>
                                        </p:cTn>
                                        <p:tgtEl>
                                          <p:spTgt spid="33"/>
                                        </p:tgtEl>
                                        <p:attrNameLst>
                                          <p:attrName>style.visibility</p:attrName>
                                        </p:attrNameLst>
                                      </p:cBhvr>
                                      <p:to>
                                        <p:strVal val="visible"/>
                                      </p:to>
                                    </p:set>
                                    <p:anim calcmode="lin" valueType="num">
                                      <p:cBhvr>
                                        <p:cTn id="20" dur="500" fill="hold"/>
                                        <p:tgtEl>
                                          <p:spTgt spid="33"/>
                                        </p:tgtEl>
                                        <p:attrNameLst>
                                          <p:attrName>ppt_w</p:attrName>
                                        </p:attrNameLst>
                                      </p:cBhvr>
                                      <p:tavLst>
                                        <p:tav tm="0">
                                          <p:val>
                                            <p:fltVal val="0"/>
                                          </p:val>
                                        </p:tav>
                                        <p:tav tm="100000">
                                          <p:val>
                                            <p:strVal val="#ppt_w"/>
                                          </p:val>
                                        </p:tav>
                                      </p:tavLst>
                                    </p:anim>
                                    <p:anim calcmode="lin" valueType="num">
                                      <p:cBhvr>
                                        <p:cTn id="21" dur="500" fill="hold"/>
                                        <p:tgtEl>
                                          <p:spTgt spid="33"/>
                                        </p:tgtEl>
                                        <p:attrNameLst>
                                          <p:attrName>ppt_h</p:attrName>
                                        </p:attrNameLst>
                                      </p:cBhvr>
                                      <p:tavLst>
                                        <p:tav tm="0">
                                          <p:val>
                                            <p:fltVal val="0"/>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8"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0-#ppt_w/2"/>
                                          </p:val>
                                        </p:tav>
                                        <p:tav tm="100000">
                                          <p:val>
                                            <p:strVal val="#ppt_x"/>
                                          </p:val>
                                        </p:tav>
                                      </p:tavLst>
                                    </p:anim>
                                    <p:anim calcmode="lin" valueType="num">
                                      <p:cBhvr additive="base">
                                        <p:cTn id="27" dur="500" fill="hold"/>
                                        <p:tgtEl>
                                          <p:spTgt spid="10"/>
                                        </p:tgtEl>
                                        <p:attrNameLst>
                                          <p:attrName>ppt_y</p:attrName>
                                        </p:attrNameLst>
                                      </p:cBhvr>
                                      <p:tavLst>
                                        <p:tav tm="0">
                                          <p:val>
                                            <p:strVal val="#ppt_y"/>
                                          </p:val>
                                        </p:tav>
                                        <p:tav tm="100000">
                                          <p:val>
                                            <p:strVal val="#ppt_y"/>
                                          </p:val>
                                        </p:tav>
                                      </p:tavLst>
                                    </p:anim>
                                  </p:childTnLst>
                                </p:cTn>
                              </p:par>
                              <p:par>
                                <p:cTn id="28" presetID="2" presetClass="entr" presetSubtype="8" fill="hold" nodeType="with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0-#ppt_w/2"/>
                                          </p:val>
                                        </p:tav>
                                        <p:tav tm="100000">
                                          <p:val>
                                            <p:strVal val="#ppt_x"/>
                                          </p:val>
                                        </p:tav>
                                      </p:tavLst>
                                    </p:anim>
                                    <p:anim calcmode="lin" valueType="num">
                                      <p:cBhvr additive="base">
                                        <p:cTn id="31"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8"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500" fill="hold"/>
                                        <p:tgtEl>
                                          <p:spTgt spid="14"/>
                                        </p:tgtEl>
                                        <p:attrNameLst>
                                          <p:attrName>ppt_x</p:attrName>
                                        </p:attrNameLst>
                                      </p:cBhvr>
                                      <p:tavLst>
                                        <p:tav tm="0">
                                          <p:val>
                                            <p:strVal val="0-#ppt_w/2"/>
                                          </p:val>
                                        </p:tav>
                                        <p:tav tm="100000">
                                          <p:val>
                                            <p:strVal val="#ppt_x"/>
                                          </p:val>
                                        </p:tav>
                                      </p:tavLst>
                                    </p:anim>
                                    <p:anim calcmode="lin" valueType="num">
                                      <p:cBhvr additive="base">
                                        <p:cTn id="37" dur="500" fill="hold"/>
                                        <p:tgtEl>
                                          <p:spTgt spid="14"/>
                                        </p:tgtEl>
                                        <p:attrNameLst>
                                          <p:attrName>ppt_y</p:attrName>
                                        </p:attrNameLst>
                                      </p:cBhvr>
                                      <p:tavLst>
                                        <p:tav tm="0">
                                          <p:val>
                                            <p:strVal val="#ppt_y"/>
                                          </p:val>
                                        </p:tav>
                                        <p:tav tm="100000">
                                          <p:val>
                                            <p:strVal val="#ppt_y"/>
                                          </p:val>
                                        </p:tav>
                                      </p:tavLst>
                                    </p:anim>
                                  </p:childTnLst>
                                </p:cTn>
                              </p:par>
                              <p:par>
                                <p:cTn id="38" presetID="2" presetClass="entr" presetSubtype="8" fill="hold" nodeType="with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additive="base">
                                        <p:cTn id="40" dur="500" fill="hold"/>
                                        <p:tgtEl>
                                          <p:spTgt spid="11"/>
                                        </p:tgtEl>
                                        <p:attrNameLst>
                                          <p:attrName>ppt_x</p:attrName>
                                        </p:attrNameLst>
                                      </p:cBhvr>
                                      <p:tavLst>
                                        <p:tav tm="0">
                                          <p:val>
                                            <p:strVal val="0-#ppt_w/2"/>
                                          </p:val>
                                        </p:tav>
                                        <p:tav tm="100000">
                                          <p:val>
                                            <p:strVal val="#ppt_x"/>
                                          </p:val>
                                        </p:tav>
                                      </p:tavLst>
                                    </p:anim>
                                    <p:anim calcmode="lin" valueType="num">
                                      <p:cBhvr additive="base">
                                        <p:cTn id="41"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8" fill="hold" grpId="0" nodeType="clickEffect">
                                  <p:stCondLst>
                                    <p:cond delay="0"/>
                                  </p:stCondLst>
                                  <p:childTnLst>
                                    <p:set>
                                      <p:cBhvr>
                                        <p:cTn id="45" dur="1" fill="hold">
                                          <p:stCondLst>
                                            <p:cond delay="0"/>
                                          </p:stCondLst>
                                        </p:cTn>
                                        <p:tgtEl>
                                          <p:spTgt spid="18"/>
                                        </p:tgtEl>
                                        <p:attrNameLst>
                                          <p:attrName>style.visibility</p:attrName>
                                        </p:attrNameLst>
                                      </p:cBhvr>
                                      <p:to>
                                        <p:strVal val="visible"/>
                                      </p:to>
                                    </p:set>
                                    <p:anim calcmode="lin" valueType="num">
                                      <p:cBhvr additive="base">
                                        <p:cTn id="46" dur="500" fill="hold"/>
                                        <p:tgtEl>
                                          <p:spTgt spid="18"/>
                                        </p:tgtEl>
                                        <p:attrNameLst>
                                          <p:attrName>ppt_x</p:attrName>
                                        </p:attrNameLst>
                                      </p:cBhvr>
                                      <p:tavLst>
                                        <p:tav tm="0">
                                          <p:val>
                                            <p:strVal val="0-#ppt_w/2"/>
                                          </p:val>
                                        </p:tav>
                                        <p:tav tm="100000">
                                          <p:val>
                                            <p:strVal val="#ppt_x"/>
                                          </p:val>
                                        </p:tav>
                                      </p:tavLst>
                                    </p:anim>
                                    <p:anim calcmode="lin" valueType="num">
                                      <p:cBhvr additive="base">
                                        <p:cTn id="47" dur="500" fill="hold"/>
                                        <p:tgtEl>
                                          <p:spTgt spid="18"/>
                                        </p:tgtEl>
                                        <p:attrNameLst>
                                          <p:attrName>ppt_y</p:attrName>
                                        </p:attrNameLst>
                                      </p:cBhvr>
                                      <p:tavLst>
                                        <p:tav tm="0">
                                          <p:val>
                                            <p:strVal val="#ppt_y"/>
                                          </p:val>
                                        </p:tav>
                                        <p:tav tm="100000">
                                          <p:val>
                                            <p:strVal val="#ppt_y"/>
                                          </p:val>
                                        </p:tav>
                                      </p:tavLst>
                                    </p:anim>
                                  </p:childTnLst>
                                </p:cTn>
                              </p:par>
                              <p:par>
                                <p:cTn id="48" presetID="2" presetClass="entr" presetSubtype="8" fill="hold" nodeType="with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0-#ppt_w/2"/>
                                          </p:val>
                                        </p:tav>
                                        <p:tav tm="100000">
                                          <p:val>
                                            <p:strVal val="#ppt_x"/>
                                          </p:val>
                                        </p:tav>
                                      </p:tavLst>
                                    </p:anim>
                                    <p:anim calcmode="lin" valueType="num">
                                      <p:cBhvr additive="base">
                                        <p:cTn id="51" dur="500" fill="hold"/>
                                        <p:tgtEl>
                                          <p:spTgt spid="15"/>
                                        </p:tgtEl>
                                        <p:attrNameLst>
                                          <p:attrName>ppt_y</p:attrName>
                                        </p:attrNameLst>
                                      </p:cBhvr>
                                      <p:tavLst>
                                        <p:tav tm="0">
                                          <p:val>
                                            <p:strVal val="#ppt_y"/>
                                          </p:val>
                                        </p:tav>
                                        <p:tav tm="100000">
                                          <p:val>
                                            <p:strVal val="#ppt_y"/>
                                          </p:val>
                                        </p:tav>
                                      </p:tavLst>
                                    </p:anim>
                                  </p:childTnLst>
                                </p:cTn>
                              </p:par>
                              <p:par>
                                <p:cTn id="52" presetID="2" presetClass="entr" presetSubtype="8" fill="hold" grpId="0" nodeType="withEffect">
                                  <p:stCondLst>
                                    <p:cond delay="0"/>
                                  </p:stCondLst>
                                  <p:childTnLst>
                                    <p:set>
                                      <p:cBhvr>
                                        <p:cTn id="53" dur="1" fill="hold">
                                          <p:stCondLst>
                                            <p:cond delay="0"/>
                                          </p:stCondLst>
                                        </p:cTn>
                                        <p:tgtEl>
                                          <p:spTgt spid="28"/>
                                        </p:tgtEl>
                                        <p:attrNameLst>
                                          <p:attrName>style.visibility</p:attrName>
                                        </p:attrNameLst>
                                      </p:cBhvr>
                                      <p:to>
                                        <p:strVal val="visible"/>
                                      </p:to>
                                    </p:set>
                                    <p:anim calcmode="lin" valueType="num">
                                      <p:cBhvr additive="base">
                                        <p:cTn id="54" dur="500" fill="hold"/>
                                        <p:tgtEl>
                                          <p:spTgt spid="28"/>
                                        </p:tgtEl>
                                        <p:attrNameLst>
                                          <p:attrName>ppt_x</p:attrName>
                                        </p:attrNameLst>
                                      </p:cBhvr>
                                      <p:tavLst>
                                        <p:tav tm="0">
                                          <p:val>
                                            <p:strVal val="0-#ppt_w/2"/>
                                          </p:val>
                                        </p:tav>
                                        <p:tav tm="100000">
                                          <p:val>
                                            <p:strVal val="#ppt_x"/>
                                          </p:val>
                                        </p:tav>
                                      </p:tavLst>
                                    </p:anim>
                                    <p:anim calcmode="lin" valueType="num">
                                      <p:cBhvr additive="base">
                                        <p:cTn id="55" dur="500" fill="hold"/>
                                        <p:tgtEl>
                                          <p:spTgt spid="28"/>
                                        </p:tgtEl>
                                        <p:attrNameLst>
                                          <p:attrName>ppt_y</p:attrName>
                                        </p:attrNameLst>
                                      </p:cBhvr>
                                      <p:tavLst>
                                        <p:tav tm="0">
                                          <p:val>
                                            <p:strVal val="#ppt_y"/>
                                          </p:val>
                                        </p:tav>
                                        <p:tav tm="100000">
                                          <p:val>
                                            <p:strVal val="#ppt_y"/>
                                          </p:val>
                                        </p:tav>
                                      </p:tavLst>
                                    </p:anim>
                                  </p:childTnLst>
                                </p:cTn>
                              </p:par>
                              <p:par>
                                <p:cTn id="56" presetID="2" presetClass="entr" presetSubtype="4" fill="hold" grpId="0" nodeType="withEffect">
                                  <p:stCondLst>
                                    <p:cond delay="0"/>
                                  </p:stCondLst>
                                  <p:childTnLst>
                                    <p:set>
                                      <p:cBhvr>
                                        <p:cTn id="57" dur="1" fill="hold">
                                          <p:stCondLst>
                                            <p:cond delay="0"/>
                                          </p:stCondLst>
                                        </p:cTn>
                                        <p:tgtEl>
                                          <p:spTgt spid="29"/>
                                        </p:tgtEl>
                                        <p:attrNameLst>
                                          <p:attrName>style.visibility</p:attrName>
                                        </p:attrNameLst>
                                      </p:cBhvr>
                                      <p:to>
                                        <p:strVal val="visible"/>
                                      </p:to>
                                    </p:set>
                                    <p:anim calcmode="lin" valueType="num">
                                      <p:cBhvr additive="base">
                                        <p:cTn id="58" dur="500" fill="hold"/>
                                        <p:tgtEl>
                                          <p:spTgt spid="29"/>
                                        </p:tgtEl>
                                        <p:attrNameLst>
                                          <p:attrName>ppt_x</p:attrName>
                                        </p:attrNameLst>
                                      </p:cBhvr>
                                      <p:tavLst>
                                        <p:tav tm="0">
                                          <p:val>
                                            <p:strVal val="#ppt_x"/>
                                          </p:val>
                                        </p:tav>
                                        <p:tav tm="100000">
                                          <p:val>
                                            <p:strVal val="#ppt_x"/>
                                          </p:val>
                                        </p:tav>
                                      </p:tavLst>
                                    </p:anim>
                                    <p:anim calcmode="lin" valueType="num">
                                      <p:cBhvr additive="base">
                                        <p:cTn id="59" dur="500" fill="hold"/>
                                        <p:tgtEl>
                                          <p:spTgt spid="29"/>
                                        </p:tgtEl>
                                        <p:attrNameLst>
                                          <p:attrName>ppt_y</p:attrName>
                                        </p:attrNameLst>
                                      </p:cBhvr>
                                      <p:tavLst>
                                        <p:tav tm="0">
                                          <p:val>
                                            <p:strVal val="1+#ppt_h/2"/>
                                          </p:val>
                                        </p:tav>
                                        <p:tav tm="100000">
                                          <p:val>
                                            <p:strVal val="#ppt_y"/>
                                          </p:val>
                                        </p:tav>
                                      </p:tavLst>
                                    </p:anim>
                                  </p:childTnLst>
                                </p:cTn>
                              </p:par>
                            </p:childTnLst>
                          </p:cTn>
                        </p:par>
                        <p:par>
                          <p:cTn id="60" fill="hold">
                            <p:stCondLst>
                              <p:cond delay="500"/>
                            </p:stCondLst>
                            <p:childTnLst>
                              <p:par>
                                <p:cTn id="61" presetID="23" presetClass="entr" presetSubtype="16" fill="hold" nodeType="afterEffect">
                                  <p:stCondLst>
                                    <p:cond delay="0"/>
                                  </p:stCondLst>
                                  <p:childTnLst>
                                    <p:set>
                                      <p:cBhvr>
                                        <p:cTn id="62" dur="1" fill="hold">
                                          <p:stCondLst>
                                            <p:cond delay="0"/>
                                          </p:stCondLst>
                                        </p:cTn>
                                        <p:tgtEl>
                                          <p:spTgt spid="34"/>
                                        </p:tgtEl>
                                        <p:attrNameLst>
                                          <p:attrName>style.visibility</p:attrName>
                                        </p:attrNameLst>
                                      </p:cBhvr>
                                      <p:to>
                                        <p:strVal val="visible"/>
                                      </p:to>
                                    </p:set>
                                    <p:anim calcmode="lin" valueType="num">
                                      <p:cBhvr>
                                        <p:cTn id="63" dur="500" fill="hold"/>
                                        <p:tgtEl>
                                          <p:spTgt spid="34"/>
                                        </p:tgtEl>
                                        <p:attrNameLst>
                                          <p:attrName>ppt_w</p:attrName>
                                        </p:attrNameLst>
                                      </p:cBhvr>
                                      <p:tavLst>
                                        <p:tav tm="0">
                                          <p:val>
                                            <p:fltVal val="0"/>
                                          </p:val>
                                        </p:tav>
                                        <p:tav tm="100000">
                                          <p:val>
                                            <p:strVal val="#ppt_w"/>
                                          </p:val>
                                        </p:tav>
                                      </p:tavLst>
                                    </p:anim>
                                    <p:anim calcmode="lin" valueType="num">
                                      <p:cBhvr>
                                        <p:cTn id="64" dur="500" fill="hold"/>
                                        <p:tgtEl>
                                          <p:spTgt spid="34"/>
                                        </p:tgtEl>
                                        <p:attrNameLst>
                                          <p:attrName>ppt_h</p:attrName>
                                        </p:attrNameLst>
                                      </p:cBhvr>
                                      <p:tavLst>
                                        <p:tav tm="0">
                                          <p:val>
                                            <p:fltVal val="0"/>
                                          </p:val>
                                        </p:tav>
                                        <p:tav tm="100000">
                                          <p:val>
                                            <p:strVal val="#ppt_h"/>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8" fill="hold" grpId="0" nodeType="clickEffect">
                                  <p:stCondLst>
                                    <p:cond delay="0"/>
                                  </p:stCondLst>
                                  <p:childTnLst>
                                    <p:set>
                                      <p:cBhvr>
                                        <p:cTn id="68" dur="1" fill="hold">
                                          <p:stCondLst>
                                            <p:cond delay="0"/>
                                          </p:stCondLst>
                                        </p:cTn>
                                        <p:tgtEl>
                                          <p:spTgt spid="22"/>
                                        </p:tgtEl>
                                        <p:attrNameLst>
                                          <p:attrName>style.visibility</p:attrName>
                                        </p:attrNameLst>
                                      </p:cBhvr>
                                      <p:to>
                                        <p:strVal val="visible"/>
                                      </p:to>
                                    </p:set>
                                    <p:anim calcmode="lin" valueType="num">
                                      <p:cBhvr additive="base">
                                        <p:cTn id="69" dur="500" fill="hold"/>
                                        <p:tgtEl>
                                          <p:spTgt spid="22"/>
                                        </p:tgtEl>
                                        <p:attrNameLst>
                                          <p:attrName>ppt_x</p:attrName>
                                        </p:attrNameLst>
                                      </p:cBhvr>
                                      <p:tavLst>
                                        <p:tav tm="0">
                                          <p:val>
                                            <p:strVal val="0-#ppt_w/2"/>
                                          </p:val>
                                        </p:tav>
                                        <p:tav tm="100000">
                                          <p:val>
                                            <p:strVal val="#ppt_x"/>
                                          </p:val>
                                        </p:tav>
                                      </p:tavLst>
                                    </p:anim>
                                    <p:anim calcmode="lin" valueType="num">
                                      <p:cBhvr additive="base">
                                        <p:cTn id="70" dur="500" fill="hold"/>
                                        <p:tgtEl>
                                          <p:spTgt spid="22"/>
                                        </p:tgtEl>
                                        <p:attrNameLst>
                                          <p:attrName>ppt_y</p:attrName>
                                        </p:attrNameLst>
                                      </p:cBhvr>
                                      <p:tavLst>
                                        <p:tav tm="0">
                                          <p:val>
                                            <p:strVal val="#ppt_y"/>
                                          </p:val>
                                        </p:tav>
                                        <p:tav tm="100000">
                                          <p:val>
                                            <p:strVal val="#ppt_y"/>
                                          </p:val>
                                        </p:tav>
                                      </p:tavLst>
                                    </p:anim>
                                  </p:childTnLst>
                                </p:cTn>
                              </p:par>
                              <p:par>
                                <p:cTn id="71" presetID="2" presetClass="entr" presetSubtype="8" fill="hold" nodeType="withEffect">
                                  <p:stCondLst>
                                    <p:cond delay="0"/>
                                  </p:stCondLst>
                                  <p:childTnLst>
                                    <p:set>
                                      <p:cBhvr>
                                        <p:cTn id="72" dur="1" fill="hold">
                                          <p:stCondLst>
                                            <p:cond delay="0"/>
                                          </p:stCondLst>
                                        </p:cTn>
                                        <p:tgtEl>
                                          <p:spTgt spid="19"/>
                                        </p:tgtEl>
                                        <p:attrNameLst>
                                          <p:attrName>style.visibility</p:attrName>
                                        </p:attrNameLst>
                                      </p:cBhvr>
                                      <p:to>
                                        <p:strVal val="visible"/>
                                      </p:to>
                                    </p:set>
                                    <p:anim calcmode="lin" valueType="num">
                                      <p:cBhvr additive="base">
                                        <p:cTn id="73" dur="500" fill="hold"/>
                                        <p:tgtEl>
                                          <p:spTgt spid="19"/>
                                        </p:tgtEl>
                                        <p:attrNameLst>
                                          <p:attrName>ppt_x</p:attrName>
                                        </p:attrNameLst>
                                      </p:cBhvr>
                                      <p:tavLst>
                                        <p:tav tm="0">
                                          <p:val>
                                            <p:strVal val="0-#ppt_w/2"/>
                                          </p:val>
                                        </p:tav>
                                        <p:tav tm="100000">
                                          <p:val>
                                            <p:strVal val="#ppt_x"/>
                                          </p:val>
                                        </p:tav>
                                      </p:tavLst>
                                    </p:anim>
                                    <p:anim calcmode="lin" valueType="num">
                                      <p:cBhvr additive="base">
                                        <p:cTn id="74" dur="50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8" fill="hold" grpId="0" nodeType="clickEffect">
                                  <p:stCondLst>
                                    <p:cond delay="0"/>
                                  </p:stCondLst>
                                  <p:childTnLst>
                                    <p:set>
                                      <p:cBhvr>
                                        <p:cTn id="78" dur="1" fill="hold">
                                          <p:stCondLst>
                                            <p:cond delay="0"/>
                                          </p:stCondLst>
                                        </p:cTn>
                                        <p:tgtEl>
                                          <p:spTgt spid="26"/>
                                        </p:tgtEl>
                                        <p:attrNameLst>
                                          <p:attrName>style.visibility</p:attrName>
                                        </p:attrNameLst>
                                      </p:cBhvr>
                                      <p:to>
                                        <p:strVal val="visible"/>
                                      </p:to>
                                    </p:set>
                                    <p:anim calcmode="lin" valueType="num">
                                      <p:cBhvr additive="base">
                                        <p:cTn id="79" dur="500" fill="hold"/>
                                        <p:tgtEl>
                                          <p:spTgt spid="26"/>
                                        </p:tgtEl>
                                        <p:attrNameLst>
                                          <p:attrName>ppt_x</p:attrName>
                                        </p:attrNameLst>
                                      </p:cBhvr>
                                      <p:tavLst>
                                        <p:tav tm="0">
                                          <p:val>
                                            <p:strVal val="0-#ppt_w/2"/>
                                          </p:val>
                                        </p:tav>
                                        <p:tav tm="100000">
                                          <p:val>
                                            <p:strVal val="#ppt_x"/>
                                          </p:val>
                                        </p:tav>
                                      </p:tavLst>
                                    </p:anim>
                                    <p:anim calcmode="lin" valueType="num">
                                      <p:cBhvr additive="base">
                                        <p:cTn id="80" dur="500" fill="hold"/>
                                        <p:tgtEl>
                                          <p:spTgt spid="26"/>
                                        </p:tgtEl>
                                        <p:attrNameLst>
                                          <p:attrName>ppt_y</p:attrName>
                                        </p:attrNameLst>
                                      </p:cBhvr>
                                      <p:tavLst>
                                        <p:tav tm="0">
                                          <p:val>
                                            <p:strVal val="#ppt_y"/>
                                          </p:val>
                                        </p:tav>
                                        <p:tav tm="100000">
                                          <p:val>
                                            <p:strVal val="#ppt_y"/>
                                          </p:val>
                                        </p:tav>
                                      </p:tavLst>
                                    </p:anim>
                                  </p:childTnLst>
                                </p:cTn>
                              </p:par>
                              <p:par>
                                <p:cTn id="81" presetID="2" presetClass="entr" presetSubtype="8" fill="hold" nodeType="withEffect">
                                  <p:stCondLst>
                                    <p:cond delay="0"/>
                                  </p:stCondLst>
                                  <p:childTnLst>
                                    <p:set>
                                      <p:cBhvr>
                                        <p:cTn id="82" dur="1" fill="hold">
                                          <p:stCondLst>
                                            <p:cond delay="0"/>
                                          </p:stCondLst>
                                        </p:cTn>
                                        <p:tgtEl>
                                          <p:spTgt spid="23"/>
                                        </p:tgtEl>
                                        <p:attrNameLst>
                                          <p:attrName>style.visibility</p:attrName>
                                        </p:attrNameLst>
                                      </p:cBhvr>
                                      <p:to>
                                        <p:strVal val="visible"/>
                                      </p:to>
                                    </p:set>
                                    <p:anim calcmode="lin" valueType="num">
                                      <p:cBhvr additive="base">
                                        <p:cTn id="83" dur="500" fill="hold"/>
                                        <p:tgtEl>
                                          <p:spTgt spid="23"/>
                                        </p:tgtEl>
                                        <p:attrNameLst>
                                          <p:attrName>ppt_x</p:attrName>
                                        </p:attrNameLst>
                                      </p:cBhvr>
                                      <p:tavLst>
                                        <p:tav tm="0">
                                          <p:val>
                                            <p:strVal val="0-#ppt_w/2"/>
                                          </p:val>
                                        </p:tav>
                                        <p:tav tm="100000">
                                          <p:val>
                                            <p:strVal val="#ppt_x"/>
                                          </p:val>
                                        </p:tav>
                                      </p:tavLst>
                                    </p:anim>
                                    <p:anim calcmode="lin" valueType="num">
                                      <p:cBhvr additive="base">
                                        <p:cTn id="84" dur="500" fill="hold"/>
                                        <p:tgtEl>
                                          <p:spTgt spid="23"/>
                                        </p:tgtEl>
                                        <p:attrNameLst>
                                          <p:attrName>ppt_y</p:attrName>
                                        </p:attrNameLst>
                                      </p:cBhvr>
                                      <p:tavLst>
                                        <p:tav tm="0">
                                          <p:val>
                                            <p:strVal val="#ppt_y"/>
                                          </p:val>
                                        </p:tav>
                                        <p:tav tm="100000">
                                          <p:val>
                                            <p:strVal val="#ppt_y"/>
                                          </p:val>
                                        </p:tav>
                                      </p:tavLst>
                                    </p:anim>
                                  </p:childTnLst>
                                </p:cTn>
                              </p:par>
                              <p:par>
                                <p:cTn id="85" presetID="2" presetClass="entr" presetSubtype="8" fill="hold" nodeType="withEffect">
                                  <p:stCondLst>
                                    <p:cond delay="0"/>
                                  </p:stCondLst>
                                  <p:childTnLst>
                                    <p:set>
                                      <p:cBhvr>
                                        <p:cTn id="86" dur="1" fill="hold">
                                          <p:stCondLst>
                                            <p:cond delay="0"/>
                                          </p:stCondLst>
                                        </p:cTn>
                                        <p:tgtEl>
                                          <p:spTgt spid="30"/>
                                        </p:tgtEl>
                                        <p:attrNameLst>
                                          <p:attrName>style.visibility</p:attrName>
                                        </p:attrNameLst>
                                      </p:cBhvr>
                                      <p:to>
                                        <p:strVal val="visible"/>
                                      </p:to>
                                    </p:set>
                                    <p:anim calcmode="lin" valueType="num">
                                      <p:cBhvr additive="base">
                                        <p:cTn id="87" dur="500" fill="hold"/>
                                        <p:tgtEl>
                                          <p:spTgt spid="30"/>
                                        </p:tgtEl>
                                        <p:attrNameLst>
                                          <p:attrName>ppt_x</p:attrName>
                                        </p:attrNameLst>
                                      </p:cBhvr>
                                      <p:tavLst>
                                        <p:tav tm="0">
                                          <p:val>
                                            <p:strVal val="0-#ppt_w/2"/>
                                          </p:val>
                                        </p:tav>
                                        <p:tav tm="100000">
                                          <p:val>
                                            <p:strVal val="#ppt_x"/>
                                          </p:val>
                                        </p:tav>
                                      </p:tavLst>
                                    </p:anim>
                                    <p:anim calcmode="lin" valueType="num">
                                      <p:cBhvr additive="base">
                                        <p:cTn id="88"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animBg="1"/>
      <p:bldP spid="14" grpId="0" animBg="1"/>
      <p:bldP spid="18" grpId="0" animBg="1"/>
      <p:bldP spid="22" grpId="0" animBg="1"/>
      <p:bldP spid="26" grpId="0" animBg="1"/>
      <p:bldP spid="27" grpId="0" animBg="1"/>
      <p:bldP spid="28" grpId="0" animBg="1"/>
      <p:bldP spid="2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D797B5-3B22-C373-6CD6-2C6BB1D1E3E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F50A0D-B7FE-A9B9-4557-4C4D6BE4EFF7}"/>
              </a:ext>
            </a:extLst>
          </p:cNvPr>
          <p:cNvSpPr txBox="1">
            <a:spLocks/>
          </p:cNvSpPr>
          <p:nvPr/>
        </p:nvSpPr>
        <p:spPr>
          <a:xfrm>
            <a:off x="118384" y="132081"/>
            <a:ext cx="8742260" cy="1239520"/>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r>
              <a:rPr lang="en-US" altLang="zh-CN" sz="2605" dirty="0">
                <a:solidFill>
                  <a:schemeClr val="accent1"/>
                </a:solidFill>
                <a:ea typeface="WenQuanYi Micro Hei"/>
                <a:cs typeface="Times New Roman" panose="02020603050405020304" pitchFamily="18" charset="0"/>
              </a:rPr>
              <a:t>Example-1</a:t>
            </a:r>
            <a:endParaRPr lang="en-US" altLang="zh-CN" sz="2605" dirty="0">
              <a:solidFill>
                <a:srgbClr val="FF0000"/>
              </a:solidFill>
              <a:ea typeface="WenQuanYi Micro Hei"/>
              <a:cs typeface="Times New Roman" panose="02020603050405020304" pitchFamily="18" charset="0"/>
            </a:endParaRPr>
          </a:p>
          <a:p>
            <a:r>
              <a:rPr lang="en-US" altLang="zh-CN" sz="2605" dirty="0">
                <a:solidFill>
                  <a:srgbClr val="FF0000"/>
                </a:solidFill>
                <a:ea typeface="WenQuanYi Micro Hei"/>
                <a:cs typeface="Times New Roman" panose="02020603050405020304" pitchFamily="18" charset="0"/>
              </a:rPr>
              <a:t>Testing the difference between means of paired observations</a:t>
            </a:r>
            <a:endParaRPr lang="en-US" sz="2605" dirty="0">
              <a:solidFill>
                <a:schemeClr val="accent1"/>
              </a:solidFill>
            </a:endParaRPr>
          </a:p>
          <a:p>
            <a:endParaRPr lang="en-US" sz="2605" dirty="0"/>
          </a:p>
        </p:txBody>
      </p:sp>
      <p:graphicFrame>
        <p:nvGraphicFramePr>
          <p:cNvPr id="2" name="Group 6">
            <a:extLst>
              <a:ext uri="{FF2B5EF4-FFF2-40B4-BE49-F238E27FC236}">
                <a16:creationId xmlns:a16="http://schemas.microsoft.com/office/drawing/2014/main" id="{8155220E-F3E8-7F14-C129-7CDE8A440E83}"/>
              </a:ext>
            </a:extLst>
          </p:cNvPr>
          <p:cNvGraphicFramePr>
            <a:graphicFrameLocks/>
          </p:cNvGraphicFramePr>
          <p:nvPr/>
        </p:nvGraphicFramePr>
        <p:xfrm>
          <a:off x="3550425" y="1690940"/>
          <a:ext cx="5310219" cy="3888160"/>
        </p:xfrm>
        <a:graphic>
          <a:graphicData uri="http://schemas.openxmlformats.org/drawingml/2006/table">
            <a:tbl>
              <a:tblPr/>
              <a:tblGrid>
                <a:gridCol w="1786616">
                  <a:extLst>
                    <a:ext uri="{9D8B030D-6E8A-4147-A177-3AD203B41FA5}">
                      <a16:colId xmlns:a16="http://schemas.microsoft.com/office/drawing/2014/main" val="20000"/>
                    </a:ext>
                  </a:extLst>
                </a:gridCol>
                <a:gridCol w="1786616">
                  <a:extLst>
                    <a:ext uri="{9D8B030D-6E8A-4147-A177-3AD203B41FA5}">
                      <a16:colId xmlns:a16="http://schemas.microsoft.com/office/drawing/2014/main" val="20001"/>
                    </a:ext>
                  </a:extLst>
                </a:gridCol>
                <a:gridCol w="1736987">
                  <a:extLst>
                    <a:ext uri="{9D8B030D-6E8A-4147-A177-3AD203B41FA5}">
                      <a16:colId xmlns:a16="http://schemas.microsoft.com/office/drawing/2014/main" val="20002"/>
                    </a:ext>
                  </a:extLst>
                </a:gridCol>
              </a:tblGrid>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Subjects</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Before (x)</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a:ln>
                            <a:noFill/>
                          </a:ln>
                          <a:solidFill>
                            <a:schemeClr val="tx1"/>
                          </a:solidFill>
                          <a:effectLst/>
                          <a:latin typeface="Helvetica Neue"/>
                          <a:cs typeface="Adobe Arabic" pitchFamily="18" charset="-78"/>
                        </a:rPr>
                        <a:t>After (y)</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a:ln>
                            <a:noFill/>
                          </a:ln>
                          <a:solidFill>
                            <a:schemeClr val="tx1"/>
                          </a:solidFill>
                          <a:effectLst/>
                          <a:latin typeface="Helvetica Neue"/>
                          <a:cs typeface="Adobe Arabic" pitchFamily="18" charset="-78"/>
                        </a:rPr>
                        <a:t>1</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75</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70</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2</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70</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77</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a:ln>
                            <a:noFill/>
                          </a:ln>
                          <a:solidFill>
                            <a:schemeClr val="tx1"/>
                          </a:solidFill>
                          <a:effectLst/>
                          <a:latin typeface="Helvetica Neue"/>
                          <a:cs typeface="Adobe Arabic" pitchFamily="18" charset="-78"/>
                        </a:rPr>
                        <a:t>3</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46</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57</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4</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68</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60</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a:ln>
                            <a:noFill/>
                          </a:ln>
                          <a:solidFill>
                            <a:schemeClr val="tx1"/>
                          </a:solidFill>
                          <a:effectLst/>
                          <a:latin typeface="Helvetica Neue"/>
                          <a:cs typeface="Adobe Arabic" pitchFamily="18" charset="-78"/>
                        </a:rPr>
                        <a:t>5</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68</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79</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6</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43</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64</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7</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55</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55</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a:ln>
                            <a:noFill/>
                          </a:ln>
                          <a:solidFill>
                            <a:schemeClr val="tx1"/>
                          </a:solidFill>
                          <a:effectLst/>
                          <a:latin typeface="Helvetica Neue"/>
                          <a:cs typeface="Adobe Arabic" pitchFamily="18" charset="-78"/>
                        </a:rPr>
                        <a:t>8</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68</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77</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r h="38639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9</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77</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eue"/>
                          <a:cs typeface="Adobe Arabic" pitchFamily="18" charset="-78"/>
                        </a:rPr>
                        <a:t>76</a:t>
                      </a:r>
                    </a:p>
                  </a:txBody>
                  <a:tcPr marL="91698" marR="91698" marT="34388" marB="34388" horzOverflow="overflow">
                    <a:lnL w="12700" cap="flat" cmpd="sng" algn="ctr">
                      <a:solidFill>
                        <a:srgbClr val="0000FF"/>
                      </a:solidFill>
                      <a:prstDash val="solid"/>
                      <a:round/>
                      <a:headEnd type="none" w="med" len="med"/>
                      <a:tailEnd type="none" w="med" len="med"/>
                    </a:lnL>
                    <a:lnR w="12700" cap="flat" cmpd="sng" algn="ctr">
                      <a:solidFill>
                        <a:srgbClr val="0000FF"/>
                      </a:solidFill>
                      <a:prstDash val="solid"/>
                      <a:round/>
                      <a:headEnd type="none" w="med" len="med"/>
                      <a:tailEnd type="none" w="med" len="med"/>
                    </a:lnR>
                    <a:lnT w="12700" cap="flat" cmpd="sng" algn="ctr">
                      <a:solidFill>
                        <a:srgbClr val="0000FF"/>
                      </a:solidFill>
                      <a:prstDash val="solid"/>
                      <a:round/>
                      <a:headEnd type="none" w="med" len="med"/>
                      <a:tailEnd type="none" w="med" len="med"/>
                    </a:lnT>
                    <a:lnB w="12700" cap="flat" cmpd="sng" algn="ctr">
                      <a:solidFill>
                        <a:srgbClr val="0000FF"/>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bl>
          </a:graphicData>
        </a:graphic>
      </p:graphicFrame>
      <p:sp>
        <p:nvSpPr>
          <p:cNvPr id="4" name="Text Placeholder 3">
            <a:extLst>
              <a:ext uri="{FF2B5EF4-FFF2-40B4-BE49-F238E27FC236}">
                <a16:creationId xmlns:a16="http://schemas.microsoft.com/office/drawing/2014/main" id="{3285189B-F8D8-3139-9D03-F439BCCC2D39}"/>
              </a:ext>
            </a:extLst>
          </p:cNvPr>
          <p:cNvSpPr txBox="1">
            <a:spLocks/>
          </p:cNvSpPr>
          <p:nvPr/>
        </p:nvSpPr>
        <p:spPr>
          <a:xfrm>
            <a:off x="118384" y="1671567"/>
            <a:ext cx="3117150" cy="3624411"/>
          </a:xfrm>
          <a:prstGeom prst="rect">
            <a:avLst/>
          </a:prstGeom>
        </p:spPr>
        <p:txBody>
          <a:bodyPr>
            <a:noAutofit/>
          </a:bodyPr>
          <a:lst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marL="0" indent="0">
              <a:lnSpc>
                <a:spcPct val="100000"/>
              </a:lnSpc>
              <a:buNone/>
            </a:pPr>
            <a:r>
              <a:rPr lang="en-US" sz="1824" b="1" dirty="0">
                <a:latin typeface="Helvetica Neue"/>
              </a:rPr>
              <a:t>12. The HRD manager wishes to see if there has been any change in the ability of trainees after a specific training program. The trainees take a aptitude test before and after training program.</a:t>
            </a:r>
          </a:p>
          <a:p>
            <a:pPr marL="0" indent="0">
              <a:lnSpc>
                <a:spcPct val="100000"/>
              </a:lnSpc>
              <a:buNone/>
            </a:pPr>
            <a:r>
              <a:rPr lang="en-US" sz="1824" b="1" dirty="0">
                <a:latin typeface="Helvetica Neue"/>
              </a:rPr>
              <a:t>Test at 5% level of significance is there any difference in the test score after training</a:t>
            </a:r>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985893EC-E43C-44BD-82FB-AB695CFE4DFC}"/>
                  </a:ext>
                </a:extLst>
              </p14:cNvPr>
              <p14:cNvContentPartPr/>
              <p14:nvPr/>
            </p14:nvContentPartPr>
            <p14:xfrm>
              <a:off x="505080" y="5369760"/>
              <a:ext cx="8517240" cy="1209960"/>
            </p14:xfrm>
          </p:contentPart>
        </mc:Choice>
        <mc:Fallback xmlns="">
          <p:pic>
            <p:nvPicPr>
              <p:cNvPr id="5" name="Ink 4">
                <a:extLst>
                  <a:ext uri="{FF2B5EF4-FFF2-40B4-BE49-F238E27FC236}">
                    <a16:creationId xmlns:a16="http://schemas.microsoft.com/office/drawing/2014/main" id="{985893EC-E43C-44BD-82FB-AB695CFE4DFC}"/>
                  </a:ext>
                </a:extLst>
              </p:cNvPr>
              <p:cNvPicPr/>
              <p:nvPr/>
            </p:nvPicPr>
            <p:blipFill>
              <a:blip r:embed="rId3"/>
              <a:stretch>
                <a:fillRect/>
              </a:stretch>
            </p:blipFill>
            <p:spPr>
              <a:xfrm>
                <a:off x="495720" y="5360400"/>
                <a:ext cx="8535960" cy="1228680"/>
              </a:xfrm>
              <a:prstGeom prst="rect">
                <a:avLst/>
              </a:prstGeom>
            </p:spPr>
          </p:pic>
        </mc:Fallback>
      </mc:AlternateContent>
    </p:spTree>
    <p:extLst>
      <p:ext uri="{BB962C8B-B14F-4D97-AF65-F5344CB8AC3E}">
        <p14:creationId xmlns:p14="http://schemas.microsoft.com/office/powerpoint/2010/main" val="2978724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AC72F0-0DBE-9111-38EE-E466A793630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770D8C-CA3B-72A0-18DC-02EE8333368E}"/>
              </a:ext>
            </a:extLst>
          </p:cNvPr>
          <p:cNvSpPr txBox="1">
            <a:spLocks/>
          </p:cNvSpPr>
          <p:nvPr/>
        </p:nvSpPr>
        <p:spPr>
          <a:xfrm>
            <a:off x="326856" y="809883"/>
            <a:ext cx="8482153"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r>
              <a:rPr lang="en-US" altLang="zh-CN" sz="2605" dirty="0">
                <a:solidFill>
                  <a:schemeClr val="accent1"/>
                </a:solidFill>
                <a:ea typeface="WenQuanYi Micro Hei"/>
                <a:cs typeface="Times New Roman" panose="02020603050405020304" pitchFamily="18" charset="0"/>
              </a:rPr>
              <a:t>Solution : 1</a:t>
            </a:r>
          </a:p>
          <a:p>
            <a:r>
              <a:rPr lang="en-US" altLang="zh-CN" sz="2605" dirty="0">
                <a:solidFill>
                  <a:srgbClr val="FF0000"/>
                </a:solidFill>
                <a:ea typeface="WenQuanYi Micro Hei"/>
                <a:cs typeface="Times New Roman" panose="02020603050405020304" pitchFamily="18" charset="0"/>
              </a:rPr>
              <a:t>Testing the difference between means of paired observations</a:t>
            </a:r>
            <a:endParaRPr lang="en-US" sz="2605" dirty="0"/>
          </a:p>
          <a:p>
            <a:endParaRPr lang="en-US" sz="2605" dirty="0"/>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9CB336AB-AF68-4E67-80E0-24404C77D14B}"/>
                  </a:ext>
                </a:extLst>
              </p14:cNvPr>
              <p14:cNvContentPartPr/>
              <p14:nvPr/>
            </p14:nvContentPartPr>
            <p14:xfrm>
              <a:off x="384480" y="1364760"/>
              <a:ext cx="8781120" cy="5122800"/>
            </p14:xfrm>
          </p:contentPart>
        </mc:Choice>
        <mc:Fallback xmlns="">
          <p:pic>
            <p:nvPicPr>
              <p:cNvPr id="2" name="Ink 1">
                <a:extLst>
                  <a:ext uri="{FF2B5EF4-FFF2-40B4-BE49-F238E27FC236}">
                    <a16:creationId xmlns:a16="http://schemas.microsoft.com/office/drawing/2014/main" id="{9CB336AB-AF68-4E67-80E0-24404C77D14B}"/>
                  </a:ext>
                </a:extLst>
              </p:cNvPr>
              <p:cNvPicPr/>
              <p:nvPr/>
            </p:nvPicPr>
            <p:blipFill>
              <a:blip r:embed="rId3"/>
              <a:stretch>
                <a:fillRect/>
              </a:stretch>
            </p:blipFill>
            <p:spPr>
              <a:xfrm>
                <a:off x="375120" y="1355400"/>
                <a:ext cx="8799840" cy="5141520"/>
              </a:xfrm>
              <a:prstGeom prst="rect">
                <a:avLst/>
              </a:prstGeom>
            </p:spPr>
          </p:pic>
        </mc:Fallback>
      </mc:AlternateContent>
    </p:spTree>
    <p:extLst>
      <p:ext uri="{BB962C8B-B14F-4D97-AF65-F5344CB8AC3E}">
        <p14:creationId xmlns:p14="http://schemas.microsoft.com/office/powerpoint/2010/main" val="24401509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F38E7C-4D10-42FC-C9DE-5AF5A89E527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5F31D2-9EBA-0906-0602-C9F8466EA5F4}"/>
              </a:ext>
            </a:extLst>
          </p:cNvPr>
          <p:cNvSpPr txBox="1">
            <a:spLocks/>
          </p:cNvSpPr>
          <p:nvPr/>
        </p:nvSpPr>
        <p:spPr>
          <a:xfrm>
            <a:off x="474705" y="96740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605" dirty="0">
              <a:solidFill>
                <a:srgbClr val="FF0000"/>
              </a:solidFill>
              <a:ea typeface="WenQuanYi Micro Hei"/>
              <a:cs typeface="Times New Roman" panose="02020603050405020304" pitchFamily="18" charset="0"/>
            </a:endParaRPr>
          </a:p>
          <a:p>
            <a:r>
              <a:rPr lang="en-US" altLang="zh-CN" sz="2605" dirty="0">
                <a:solidFill>
                  <a:srgbClr val="FF0000"/>
                </a:solidFill>
                <a:ea typeface="WenQuanYi Micro Hei"/>
                <a:cs typeface="Times New Roman" panose="02020603050405020304" pitchFamily="18" charset="0"/>
              </a:rPr>
              <a:t>Testing the mean of a single population</a:t>
            </a:r>
            <a:endParaRPr lang="en-US" sz="2605" dirty="0"/>
          </a:p>
          <a:p>
            <a:endParaRPr lang="en-US" sz="2605" dirty="0"/>
          </a:p>
        </p:txBody>
      </p:sp>
      <p:pic>
        <p:nvPicPr>
          <p:cNvPr id="2" name="Picture 2" descr="T value table">
            <a:extLst>
              <a:ext uri="{FF2B5EF4-FFF2-40B4-BE49-F238E27FC236}">
                <a16:creationId xmlns:a16="http://schemas.microsoft.com/office/drawing/2014/main" id="{32134A55-AC41-53C4-D27A-7F1BE501E2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85036"/>
            <a:ext cx="9169848" cy="5146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5871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68281" y="1548443"/>
            <a:ext cx="8839200" cy="4008555"/>
          </a:xfrm>
        </p:spPr>
        <p:txBody>
          <a:bodyPr/>
          <a:lstStyle/>
          <a:p>
            <a:pPr marL="0" indent="0">
              <a:buNone/>
            </a:pPr>
            <a:r>
              <a:rPr lang="en-IN" sz="2400" dirty="0"/>
              <a:t>If Population </a:t>
            </a:r>
            <a:r>
              <a:rPr lang="en-US" sz="2400" dirty="0"/>
              <a:t>proportion is known then</a:t>
            </a:r>
          </a:p>
          <a:p>
            <a:pPr marL="0" indent="0">
              <a:buNone/>
            </a:pPr>
            <a:endParaRPr lang="en-US" sz="1819" dirty="0">
              <a:solidFill>
                <a:srgbClr val="FF0000"/>
              </a:solidFill>
              <a:latin typeface="Times New Roman" panose="02020603050405020304" pitchFamily="18" charset="0"/>
              <a:cs typeface="Times New Roman" panose="02020603050405020304" pitchFamily="18" charset="0"/>
            </a:endParaRPr>
          </a:p>
          <a:p>
            <a:pPr marL="0" indent="0">
              <a:buNone/>
            </a:pPr>
            <a:r>
              <a:rPr lang="en-US" sz="1819" dirty="0">
                <a:solidFill>
                  <a:srgbClr val="FF0000"/>
                </a:solidFill>
                <a:latin typeface="Times New Roman" panose="02020603050405020304" pitchFamily="18" charset="0"/>
                <a:cs typeface="Times New Roman" panose="02020603050405020304" pitchFamily="18" charset="0"/>
              </a:rPr>
              <a:t>  Test Statistic</a:t>
            </a:r>
            <a:r>
              <a:rPr lang="en-US" sz="1819" dirty="0">
                <a:latin typeface="Times New Roman" panose="02020603050405020304" pitchFamily="18" charset="0"/>
                <a:cs typeface="Times New Roman" panose="02020603050405020304" pitchFamily="18" charset="0"/>
              </a:rPr>
              <a:t>: </a:t>
            </a:r>
          </a:p>
          <a:p>
            <a:pPr marL="0" indent="0"/>
            <a:endParaRPr lang="en-IN" dirty="0"/>
          </a:p>
          <a:p>
            <a:pPr marL="0" indent="0"/>
            <a:endParaRPr lang="en-IN" dirty="0"/>
          </a:p>
          <a:p>
            <a:pPr marL="0" indent="0"/>
            <a:endParaRPr lang="en-IN" dirty="0"/>
          </a:p>
          <a:p>
            <a:pPr marL="0" indent="0"/>
            <a:endParaRPr lang="en-IN" dirty="0"/>
          </a:p>
        </p:txBody>
      </p:sp>
      <p:sp>
        <p:nvSpPr>
          <p:cNvPr id="3" name="Title 2"/>
          <p:cNvSpPr>
            <a:spLocks noGrp="1"/>
          </p:cNvSpPr>
          <p:nvPr>
            <p:ph type="title" idx="4294967295"/>
          </p:nvPr>
        </p:nvSpPr>
        <p:spPr>
          <a:xfrm>
            <a:off x="168280" y="954350"/>
            <a:ext cx="7732708" cy="472435"/>
          </a:xfrm>
        </p:spPr>
        <p:txBody>
          <a:bodyPr>
            <a:normAutofit fontScale="90000"/>
          </a:bodyPr>
          <a:lstStyle/>
          <a:p>
            <a:r>
              <a:rPr lang="en-IN" b="1">
                <a:solidFill>
                  <a:srgbClr val="FF0000"/>
                </a:solidFill>
              </a:rPr>
              <a:t>Large Samples </a:t>
            </a:r>
            <a:r>
              <a:rPr lang="en-IN" b="1"/>
              <a:t>(</a:t>
            </a:r>
            <a:r>
              <a:rPr lang="en-IN" b="1">
                <a:solidFill>
                  <a:srgbClr val="00B0F0"/>
                </a:solidFill>
              </a:rPr>
              <a:t>Single proportion</a:t>
            </a:r>
            <a:r>
              <a:rPr lang="en-IN" b="1"/>
              <a:t>)</a:t>
            </a:r>
            <a:endParaRPr lang="en-IN" b="1" dirty="0"/>
          </a:p>
        </p:txBody>
      </p:sp>
      <p:graphicFrame>
        <p:nvGraphicFramePr>
          <p:cNvPr id="6" name="Object 5"/>
          <p:cNvGraphicFramePr>
            <a:graphicFrameLocks noChangeAspect="1"/>
          </p:cNvGraphicFramePr>
          <p:nvPr/>
        </p:nvGraphicFramePr>
        <p:xfrm>
          <a:off x="1998607" y="2043327"/>
          <a:ext cx="1538262" cy="1092867"/>
        </p:xfrm>
        <a:graphic>
          <a:graphicData uri="http://schemas.openxmlformats.org/presentationml/2006/ole">
            <mc:AlternateContent xmlns:mc="http://schemas.openxmlformats.org/markup-compatibility/2006">
              <mc:Choice xmlns:v="urn:schemas-microsoft-com:vml" Requires="v">
                <p:oleObj name="Equation" r:id="rId2" imgW="799920" imgH="622080" progId="Equation.3">
                  <p:embed/>
                </p:oleObj>
              </mc:Choice>
              <mc:Fallback>
                <p:oleObj name="Equation" r:id="rId2" imgW="799920" imgH="622080" progId="Equation.3">
                  <p:embed/>
                  <p:pic>
                    <p:nvPicPr>
                      <p:cNvPr id="6" name="Object 5"/>
                      <p:cNvPicPr/>
                      <p:nvPr/>
                    </p:nvPicPr>
                    <p:blipFill>
                      <a:blip r:embed="rId3"/>
                      <a:stretch>
                        <a:fillRect/>
                      </a:stretch>
                    </p:blipFill>
                    <p:spPr>
                      <a:xfrm>
                        <a:off x="1998607" y="2043327"/>
                        <a:ext cx="1538262" cy="1092867"/>
                      </a:xfrm>
                      <a:prstGeom prst="rect">
                        <a:avLst/>
                      </a:prstGeom>
                    </p:spPr>
                  </p:pic>
                </p:oleObj>
              </mc:Fallback>
            </mc:AlternateContent>
          </a:graphicData>
        </a:graphic>
      </p:graphicFrame>
    </p:spTree>
    <p:extLst>
      <p:ext uri="{BB962C8B-B14F-4D97-AF65-F5344CB8AC3E}">
        <p14:creationId xmlns:p14="http://schemas.microsoft.com/office/powerpoint/2010/main" val="3937730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537928"/>
            <a:ext cx="8839200" cy="5197799"/>
          </a:xfrm>
        </p:spPr>
        <p:txBody>
          <a:bodyPr>
            <a:normAutofit/>
          </a:bodyPr>
          <a:lstStyle/>
          <a:p>
            <a:r>
              <a:rPr lang="en-IN" sz="2400" dirty="0"/>
              <a:t>13. A random sample of 150 recent donations at a certain blood</a:t>
            </a:r>
          </a:p>
          <a:p>
            <a:r>
              <a:rPr lang="en-IN" sz="2400" dirty="0"/>
              <a:t>bank reveals that 82 were type A blood. Does this suggest</a:t>
            </a:r>
          </a:p>
          <a:p>
            <a:r>
              <a:rPr lang="en-IN" sz="2400" dirty="0"/>
              <a:t>that the actual percentage of type A donations differs from</a:t>
            </a:r>
          </a:p>
          <a:p>
            <a:r>
              <a:rPr lang="en-IN" sz="2400" dirty="0"/>
              <a:t>40%, the percentage of the population having type A blood?</a:t>
            </a:r>
          </a:p>
          <a:p>
            <a:r>
              <a:rPr lang="en-IN" sz="2400" dirty="0"/>
              <a:t>Carry out a test of the appropriate hypotheses using a significance level of .01.</a:t>
            </a:r>
          </a:p>
        </p:txBody>
      </p:sp>
      <p:sp>
        <p:nvSpPr>
          <p:cNvPr id="3" name="Title 2"/>
          <p:cNvSpPr>
            <a:spLocks noGrp="1"/>
          </p:cNvSpPr>
          <p:nvPr>
            <p:ph type="title" idx="4294967295"/>
          </p:nvPr>
        </p:nvSpPr>
        <p:spPr>
          <a:xfrm>
            <a:off x="66240" y="876986"/>
            <a:ext cx="7263248" cy="472435"/>
          </a:xfrm>
        </p:spPr>
        <p:txBody>
          <a:bodyPr>
            <a:normAutofit fontScale="90000"/>
          </a:bodyPr>
          <a:lstStyle/>
          <a:p>
            <a:r>
              <a:rPr lang="en-US" b="1" dirty="0">
                <a:solidFill>
                  <a:schemeClr val="accent1"/>
                </a:solidFill>
              </a:rPr>
              <a:t>E</a:t>
            </a:r>
            <a:r>
              <a:rPr lang="en-IN" b="1" dirty="0">
                <a:solidFill>
                  <a:schemeClr val="accent1"/>
                </a:solidFill>
              </a:rPr>
              <a:t>xample-1 </a:t>
            </a:r>
            <a:r>
              <a:rPr lang="en-IN" b="1" dirty="0">
                <a:solidFill>
                  <a:srgbClr val="FF0000"/>
                </a:solidFill>
              </a:rPr>
              <a:t>Single proportion</a:t>
            </a:r>
            <a:endParaRPr lang="en-IN" dirty="0"/>
          </a:p>
        </p:txBody>
      </p:sp>
      <p:sp>
        <p:nvSpPr>
          <p:cNvPr id="4" name="Rectangle 3">
            <a:extLst>
              <a:ext uri="{FF2B5EF4-FFF2-40B4-BE49-F238E27FC236}">
                <a16:creationId xmlns:a16="http://schemas.microsoft.com/office/drawing/2014/main" id="{4BC68CDF-581F-4DC7-9288-624AEC77032C}"/>
              </a:ext>
            </a:extLst>
          </p:cNvPr>
          <p:cNvSpPr/>
          <p:nvPr/>
        </p:nvSpPr>
        <p:spPr>
          <a:xfrm>
            <a:off x="318462" y="122273"/>
            <a:ext cx="6468101" cy="584775"/>
          </a:xfrm>
          <a:prstGeom prst="rect">
            <a:avLst/>
          </a:prstGeom>
        </p:spPr>
        <p:txBody>
          <a:bodyPr wrap="square">
            <a:spAutoFit/>
          </a:bodyPr>
          <a:lstStyle/>
          <a:p>
            <a:r>
              <a:rPr lang="en-IN" sz="3200" dirty="0"/>
              <a:t>Test of Hypothesis single proportion</a:t>
            </a:r>
            <a:endParaRPr lang="en-US" sz="3200" dirty="0"/>
          </a:p>
        </p:txBody>
      </p:sp>
    </p:spTree>
    <p:extLst>
      <p:ext uri="{BB962C8B-B14F-4D97-AF65-F5344CB8AC3E}">
        <p14:creationId xmlns:p14="http://schemas.microsoft.com/office/powerpoint/2010/main" val="19631698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2"/>
          <p:cNvSpPr>
            <a:spLocks noGrp="1"/>
          </p:cNvSpPr>
          <p:nvPr>
            <p:ph type="title" idx="4294967295"/>
          </p:nvPr>
        </p:nvSpPr>
        <p:spPr>
          <a:xfrm>
            <a:off x="139546" y="857153"/>
            <a:ext cx="6791762" cy="472435"/>
          </a:xfrm>
        </p:spPr>
        <p:txBody>
          <a:bodyPr>
            <a:noAutofit/>
          </a:bodyPr>
          <a:lstStyle/>
          <a:p>
            <a:pPr algn="l"/>
            <a:r>
              <a:rPr lang="en-IN" sz="2858" b="1" dirty="0">
                <a:solidFill>
                  <a:srgbClr val="0033CC"/>
                </a:solidFill>
              </a:rPr>
              <a:t>Solution 1</a:t>
            </a:r>
          </a:p>
        </p:txBody>
      </p:sp>
      <p:sp>
        <p:nvSpPr>
          <p:cNvPr id="2" name="Rectangle 1">
            <a:extLst>
              <a:ext uri="{FF2B5EF4-FFF2-40B4-BE49-F238E27FC236}">
                <a16:creationId xmlns:a16="http://schemas.microsoft.com/office/drawing/2014/main" id="{F3082CF3-6679-4018-9037-139019C332C8}"/>
              </a:ext>
            </a:extLst>
          </p:cNvPr>
          <p:cNvSpPr/>
          <p:nvPr/>
        </p:nvSpPr>
        <p:spPr>
          <a:xfrm>
            <a:off x="421358" y="301109"/>
            <a:ext cx="6379492" cy="523220"/>
          </a:xfrm>
          <a:prstGeom prst="rect">
            <a:avLst/>
          </a:prstGeom>
        </p:spPr>
        <p:txBody>
          <a:bodyPr wrap="square">
            <a:spAutoFit/>
          </a:bodyPr>
          <a:lstStyle/>
          <a:p>
            <a:r>
              <a:rPr lang="en-IN" sz="2800" dirty="0"/>
              <a:t>Test of Hypothesis single proportion</a:t>
            </a:r>
            <a:endParaRPr lang="en-US" sz="2800" dirty="0"/>
          </a:p>
        </p:txBody>
      </p:sp>
      <mc:AlternateContent xmlns:mc="http://schemas.openxmlformats.org/markup-compatibility/2006" xmlns:p14="http://schemas.microsoft.com/office/powerpoint/2010/main">
        <mc:Choice Requires="p14">
          <p:contentPart p14:bwMode="auto" r:id="rId2">
            <p14:nvContentPartPr>
              <p14:cNvPr id="3" name="Ink 2">
                <a:extLst>
                  <a:ext uri="{FF2B5EF4-FFF2-40B4-BE49-F238E27FC236}">
                    <a16:creationId xmlns:a16="http://schemas.microsoft.com/office/drawing/2014/main" id="{2913BC5D-4FB3-437E-8134-D9F200789612}"/>
                  </a:ext>
                </a:extLst>
              </p14:cNvPr>
              <p14:cNvContentPartPr/>
              <p14:nvPr/>
            </p14:nvContentPartPr>
            <p14:xfrm>
              <a:off x="96480" y="1438560"/>
              <a:ext cx="8653320" cy="4768200"/>
            </p14:xfrm>
          </p:contentPart>
        </mc:Choice>
        <mc:Fallback xmlns="">
          <p:pic>
            <p:nvPicPr>
              <p:cNvPr id="3" name="Ink 2">
                <a:extLst>
                  <a:ext uri="{FF2B5EF4-FFF2-40B4-BE49-F238E27FC236}">
                    <a16:creationId xmlns:a16="http://schemas.microsoft.com/office/drawing/2014/main" id="{2913BC5D-4FB3-437E-8134-D9F200789612}"/>
                  </a:ext>
                </a:extLst>
              </p:cNvPr>
              <p:cNvPicPr/>
              <p:nvPr/>
            </p:nvPicPr>
            <p:blipFill>
              <a:blip r:embed="rId3"/>
              <a:stretch>
                <a:fillRect/>
              </a:stretch>
            </p:blipFill>
            <p:spPr>
              <a:xfrm>
                <a:off x="87120" y="1429200"/>
                <a:ext cx="8672040" cy="4786920"/>
              </a:xfrm>
              <a:prstGeom prst="rect">
                <a:avLst/>
              </a:prstGeom>
            </p:spPr>
          </p:pic>
        </mc:Fallback>
      </mc:AlternateContent>
    </p:spTree>
    <p:extLst>
      <p:ext uri="{BB962C8B-B14F-4D97-AF65-F5344CB8AC3E}">
        <p14:creationId xmlns:p14="http://schemas.microsoft.com/office/powerpoint/2010/main" val="1909556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pPr>
              <a:spcBef>
                <a:spcPct val="0"/>
              </a:spcBef>
              <a:defRPr/>
            </a:pPr>
            <a:r>
              <a:rPr lang="en-US" b="0" i="0" dirty="0">
                <a:effectLst/>
                <a:latin typeface="Arial" panose="020B0604020202020204" pitchFamily="34" charset="0"/>
              </a:rPr>
              <a:t>Course No: DSECL ZC413</a:t>
            </a:r>
            <a:br>
              <a:rPr lang="en-US" dirty="0"/>
            </a:br>
            <a:r>
              <a:rPr lang="en-US" b="0" i="0" dirty="0">
                <a:effectLst/>
                <a:latin typeface="Arial" panose="020B0604020202020204" pitchFamily="34" charset="0"/>
              </a:rPr>
              <a:t>Course Title: ISM</a:t>
            </a:r>
            <a:br>
              <a:rPr lang="en-US" dirty="0"/>
            </a:br>
            <a:r>
              <a:rPr lang="en-US" b="0" i="0" dirty="0">
                <a:effectLst/>
                <a:latin typeface="Arial" panose="020B0604020202020204" pitchFamily="34" charset="0"/>
              </a:rPr>
              <a:t>WEBINAR 3</a:t>
            </a:r>
            <a:endParaRPr lang="en-US" dirty="0">
              <a:latin typeface="Arial" charset="0"/>
              <a:ea typeface="+mn-ea"/>
              <a:cs typeface="Arial" charset="0"/>
            </a:endParaRPr>
          </a:p>
        </p:txBody>
      </p:sp>
    </p:spTree>
    <p:extLst>
      <p:ext uri="{BB962C8B-B14F-4D97-AF65-F5344CB8AC3E}">
        <p14:creationId xmlns:p14="http://schemas.microsoft.com/office/powerpoint/2010/main" val="31149653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18050" y="1350490"/>
            <a:ext cx="8873550" cy="4226451"/>
          </a:xfrm>
        </p:spPr>
        <p:txBody>
          <a:bodyPr/>
          <a:lstStyle/>
          <a:p>
            <a:r>
              <a:rPr lang="en-IN" dirty="0"/>
              <a:t> </a:t>
            </a:r>
          </a:p>
        </p:txBody>
      </p:sp>
      <p:sp>
        <p:nvSpPr>
          <p:cNvPr id="3" name="Rectangle 2">
            <a:extLst>
              <a:ext uri="{FF2B5EF4-FFF2-40B4-BE49-F238E27FC236}">
                <a16:creationId xmlns:a16="http://schemas.microsoft.com/office/drawing/2014/main" id="{51EBE04F-96C9-4363-8361-44943A1BAC83}"/>
              </a:ext>
            </a:extLst>
          </p:cNvPr>
          <p:cNvSpPr/>
          <p:nvPr/>
        </p:nvSpPr>
        <p:spPr>
          <a:xfrm>
            <a:off x="141642" y="272015"/>
            <a:ext cx="2258658" cy="523220"/>
          </a:xfrm>
          <a:prstGeom prst="rect">
            <a:avLst/>
          </a:prstGeom>
        </p:spPr>
        <p:txBody>
          <a:bodyPr wrap="square">
            <a:spAutoFit/>
          </a:bodyPr>
          <a:lstStyle/>
          <a:p>
            <a:r>
              <a:rPr lang="en-IN" sz="2800" b="1" dirty="0">
                <a:solidFill>
                  <a:srgbClr val="0033CC"/>
                </a:solidFill>
              </a:rPr>
              <a:t>Solution 1</a:t>
            </a:r>
            <a:endParaRPr lang="en-IN" sz="2800" dirty="0"/>
          </a:p>
        </p:txBody>
      </p:sp>
      <p:sp>
        <p:nvSpPr>
          <p:cNvPr id="4" name="Rectangle 3">
            <a:extLst>
              <a:ext uri="{FF2B5EF4-FFF2-40B4-BE49-F238E27FC236}">
                <a16:creationId xmlns:a16="http://schemas.microsoft.com/office/drawing/2014/main" id="{5193CB34-192E-484B-9F6D-5938A100843A}"/>
              </a:ext>
            </a:extLst>
          </p:cNvPr>
          <p:cNvSpPr/>
          <p:nvPr/>
        </p:nvSpPr>
        <p:spPr>
          <a:xfrm>
            <a:off x="141642" y="0"/>
            <a:ext cx="6759221" cy="523220"/>
          </a:xfrm>
          <a:prstGeom prst="rect">
            <a:avLst/>
          </a:prstGeom>
        </p:spPr>
        <p:txBody>
          <a:bodyPr wrap="square">
            <a:spAutoFit/>
          </a:bodyPr>
          <a:lstStyle/>
          <a:p>
            <a:r>
              <a:rPr lang="en-IN" sz="2800" dirty="0"/>
              <a:t>Test of Hypothesis single proportion</a:t>
            </a:r>
            <a:endParaRPr lang="en-US" sz="2800" dirty="0"/>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41B58780-3A43-4E9F-BA75-C19A1776CBE0}"/>
                  </a:ext>
                </a:extLst>
              </p14:cNvPr>
              <p14:cNvContentPartPr/>
              <p14:nvPr/>
            </p14:nvContentPartPr>
            <p14:xfrm>
              <a:off x="213480" y="929880"/>
              <a:ext cx="8785080" cy="4055760"/>
            </p14:xfrm>
          </p:contentPart>
        </mc:Choice>
        <mc:Fallback xmlns="">
          <p:pic>
            <p:nvPicPr>
              <p:cNvPr id="5" name="Ink 4">
                <a:extLst>
                  <a:ext uri="{FF2B5EF4-FFF2-40B4-BE49-F238E27FC236}">
                    <a16:creationId xmlns:a16="http://schemas.microsoft.com/office/drawing/2014/main" id="{41B58780-3A43-4E9F-BA75-C19A1776CBE0}"/>
                  </a:ext>
                </a:extLst>
              </p:cNvPr>
              <p:cNvPicPr/>
              <p:nvPr/>
            </p:nvPicPr>
            <p:blipFill>
              <a:blip r:embed="rId3"/>
              <a:stretch>
                <a:fillRect/>
              </a:stretch>
            </p:blipFill>
            <p:spPr>
              <a:xfrm>
                <a:off x="204120" y="920520"/>
                <a:ext cx="8803800" cy="4074480"/>
              </a:xfrm>
              <a:prstGeom prst="rect">
                <a:avLst/>
              </a:prstGeom>
            </p:spPr>
          </p:pic>
        </mc:Fallback>
      </mc:AlternateContent>
    </p:spTree>
    <p:extLst>
      <p:ext uri="{BB962C8B-B14F-4D97-AF65-F5344CB8AC3E}">
        <p14:creationId xmlns:p14="http://schemas.microsoft.com/office/powerpoint/2010/main" val="27617549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0" y="1147639"/>
            <a:ext cx="8839200" cy="4938836"/>
          </a:xfrm>
        </p:spPr>
        <p:txBody>
          <a:bodyPr/>
          <a:lstStyle/>
          <a:p>
            <a:r>
              <a:rPr lang="en-IN" dirty="0"/>
              <a:t> </a:t>
            </a:r>
          </a:p>
          <a:p>
            <a:r>
              <a:rPr lang="en-IN" dirty="0"/>
              <a:t>14. It is thought that the front cover and the nature of the first question on mail surveys influence the response rate. The article “The Impact of Cover Design and First Questions on Response Rates for a Mail Survey of Skydivers” (</a:t>
            </a:r>
            <a:r>
              <a:rPr lang="en-IN" i="1" dirty="0"/>
              <a:t>Leisure</a:t>
            </a:r>
          </a:p>
          <a:p>
            <a:r>
              <a:rPr lang="en-IN" i="1" dirty="0"/>
              <a:t>Sciences, </a:t>
            </a:r>
            <a:r>
              <a:rPr lang="en-IN" dirty="0"/>
              <a:t>1991: 67–76) tested this theory by experimenting with different cover designs. One cover was plain; the other used a picture of a skydiver. The researchers speculated that the return rate would be lower for the plain cover.</a:t>
            </a:r>
          </a:p>
          <a:p>
            <a:endParaRPr lang="en-IN" dirty="0"/>
          </a:p>
          <a:p>
            <a:endParaRPr lang="en-IN" dirty="0"/>
          </a:p>
          <a:p>
            <a:endParaRPr lang="en-IN" dirty="0"/>
          </a:p>
          <a:p>
            <a:endParaRPr lang="en-IN" dirty="0"/>
          </a:p>
          <a:p>
            <a:endParaRPr lang="en-IN" dirty="0"/>
          </a:p>
          <a:p>
            <a:endParaRPr lang="en-IN" dirty="0"/>
          </a:p>
          <a:p>
            <a:endParaRPr lang="en-IN" dirty="0"/>
          </a:p>
          <a:p>
            <a:r>
              <a:rPr lang="en-IN" dirty="0"/>
              <a:t>Does this data support the researchers’ hypothesis?</a:t>
            </a:r>
          </a:p>
          <a:p>
            <a:endParaRPr lang="en-IN" dirty="0"/>
          </a:p>
        </p:txBody>
      </p:sp>
      <p:sp>
        <p:nvSpPr>
          <p:cNvPr id="3" name="Title 2"/>
          <p:cNvSpPr>
            <a:spLocks noGrp="1"/>
          </p:cNvSpPr>
          <p:nvPr>
            <p:ph type="title" idx="4294967295"/>
          </p:nvPr>
        </p:nvSpPr>
        <p:spPr>
          <a:xfrm>
            <a:off x="0" y="19736"/>
            <a:ext cx="8924845" cy="751789"/>
          </a:xfrm>
        </p:spPr>
        <p:txBody>
          <a:bodyPr>
            <a:normAutofit fontScale="90000"/>
          </a:bodyPr>
          <a:lstStyle/>
          <a:p>
            <a:pPr algn="l"/>
            <a:r>
              <a:rPr lang="en-IN" sz="2700" b="1" dirty="0"/>
              <a:t>TEST OF HYPOTHESIS  TWO PROPORTIONS </a:t>
            </a:r>
            <a:br>
              <a:rPr lang="en-IN" sz="2700" b="1" dirty="0"/>
            </a:br>
            <a:r>
              <a:rPr lang="en-IN" sz="2700" b="1" dirty="0"/>
              <a:t>LARGE SAMPLE      </a:t>
            </a:r>
            <a:r>
              <a:rPr lang="en-IN" b="1" dirty="0">
                <a:solidFill>
                  <a:schemeClr val="accent1"/>
                </a:solidFill>
              </a:rPr>
              <a:t>Example-1</a:t>
            </a:r>
            <a:endParaRPr lang="en-IN" dirty="0">
              <a:solidFill>
                <a:schemeClr val="accent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1299829955"/>
              </p:ext>
            </p:extLst>
          </p:nvPr>
        </p:nvGraphicFramePr>
        <p:xfrm>
          <a:off x="1185861" y="3929063"/>
          <a:ext cx="4214814" cy="1528763"/>
        </p:xfrm>
        <a:graphic>
          <a:graphicData uri="http://schemas.openxmlformats.org/drawingml/2006/table">
            <a:tbl>
              <a:tblPr firstRow="1" firstCol="1" bandRow="1"/>
              <a:tblGrid>
                <a:gridCol w="1404938">
                  <a:extLst>
                    <a:ext uri="{9D8B030D-6E8A-4147-A177-3AD203B41FA5}">
                      <a16:colId xmlns:a16="http://schemas.microsoft.com/office/drawing/2014/main" val="20000"/>
                    </a:ext>
                  </a:extLst>
                </a:gridCol>
                <a:gridCol w="1404938">
                  <a:extLst>
                    <a:ext uri="{9D8B030D-6E8A-4147-A177-3AD203B41FA5}">
                      <a16:colId xmlns:a16="http://schemas.microsoft.com/office/drawing/2014/main" val="20001"/>
                    </a:ext>
                  </a:extLst>
                </a:gridCol>
                <a:gridCol w="1404938">
                  <a:extLst>
                    <a:ext uri="{9D8B030D-6E8A-4147-A177-3AD203B41FA5}">
                      <a16:colId xmlns:a16="http://schemas.microsoft.com/office/drawing/2014/main" val="20002"/>
                    </a:ext>
                  </a:extLst>
                </a:gridCol>
              </a:tblGrid>
              <a:tr h="701085">
                <a:tc>
                  <a:txBody>
                    <a:bodyPr/>
                    <a:lstStyle/>
                    <a:p>
                      <a:pPr>
                        <a:lnSpc>
                          <a:spcPct val="107000"/>
                        </a:lnSpc>
                        <a:spcAft>
                          <a:spcPts val="0"/>
                        </a:spcAft>
                      </a:pPr>
                      <a:r>
                        <a:rPr lang="en-IN" sz="700" dirty="0">
                          <a:effectLst/>
                          <a:latin typeface="Calibri" panose="020F0502020204030204" pitchFamily="34" charset="0"/>
                          <a:ea typeface="Calibri" panose="020F0502020204030204" pitchFamily="34" charset="0"/>
                          <a:cs typeface="Times New Roman" panose="02020603050405020304" pitchFamily="18" charset="0"/>
                        </a:rPr>
                        <a:t> </a:t>
                      </a:r>
                      <a:r>
                        <a:rPr lang="en-IN" sz="1400" b="1" i="0" u="none" strike="noStrike" kern="1200" baseline="0" dirty="0">
                          <a:solidFill>
                            <a:schemeClr val="tx1"/>
                          </a:solidFill>
                          <a:latin typeface="+mn-lt"/>
                          <a:ea typeface="+mn-ea"/>
                          <a:cs typeface="+mn-cs"/>
                        </a:rPr>
                        <a:t>Cover</a:t>
                      </a:r>
                      <a:endParaRPr lang="en-IN"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IN" sz="700" dirty="0">
                          <a:effectLst/>
                          <a:latin typeface="Calibri" panose="020F0502020204030204" pitchFamily="34" charset="0"/>
                          <a:ea typeface="Calibri" panose="020F0502020204030204" pitchFamily="34" charset="0"/>
                          <a:cs typeface="Times New Roman" panose="02020603050405020304" pitchFamily="18" charset="0"/>
                        </a:rPr>
                        <a:t> </a:t>
                      </a:r>
                      <a:r>
                        <a:rPr lang="en-IN" sz="1400" b="1" i="0" u="none" strike="noStrike" kern="1200" baseline="0" dirty="0">
                          <a:solidFill>
                            <a:schemeClr val="tx1"/>
                          </a:solidFill>
                          <a:latin typeface="+mn-lt"/>
                          <a:ea typeface="+mn-ea"/>
                          <a:cs typeface="+mn-cs"/>
                        </a:rPr>
                        <a:t>Number Sent</a:t>
                      </a:r>
                      <a:endParaRPr lang="en-IN"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IN" sz="700" dirty="0">
                          <a:effectLst/>
                          <a:latin typeface="Calibri" panose="020F0502020204030204" pitchFamily="34" charset="0"/>
                          <a:ea typeface="Calibri" panose="020F0502020204030204" pitchFamily="34" charset="0"/>
                          <a:cs typeface="Times New Roman" panose="02020603050405020304" pitchFamily="18" charset="0"/>
                        </a:rPr>
                        <a:t> </a:t>
                      </a:r>
                      <a:r>
                        <a:rPr lang="en-IN" sz="1400" b="1" i="0" u="none" strike="noStrike" kern="1200" baseline="0" dirty="0">
                          <a:solidFill>
                            <a:schemeClr val="tx1"/>
                          </a:solidFill>
                          <a:latin typeface="+mn-lt"/>
                          <a:ea typeface="+mn-ea"/>
                          <a:cs typeface="+mn-cs"/>
                        </a:rPr>
                        <a:t>Number Returned</a:t>
                      </a:r>
                      <a:endParaRPr lang="en-IN"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85063">
                <a:tc>
                  <a:txBody>
                    <a:bodyPr/>
                    <a:lstStyle/>
                    <a:p>
                      <a:pPr marL="0" algn="l" defTabSz="1056041" rtl="0" eaLnBrk="1" latinLnBrk="0" hangingPunct="1">
                        <a:lnSpc>
                          <a:spcPct val="107000"/>
                        </a:lnSpc>
                        <a:spcAft>
                          <a:spcPts val="0"/>
                        </a:spcAft>
                      </a:pPr>
                      <a:r>
                        <a:rPr lang="en-IN" sz="1400" b="0" i="0" u="none" strike="noStrike" kern="1200" baseline="0" dirty="0">
                          <a:solidFill>
                            <a:schemeClr val="tx1"/>
                          </a:solidFill>
                          <a:latin typeface="+mn-lt"/>
                          <a:ea typeface="+mn-ea"/>
                          <a:cs typeface="+mn-cs"/>
                        </a:rPr>
                        <a:t> Plain</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1056041" rtl="0" eaLnBrk="1" latinLnBrk="0" hangingPunct="1">
                        <a:lnSpc>
                          <a:spcPct val="107000"/>
                        </a:lnSpc>
                        <a:spcAft>
                          <a:spcPts val="0"/>
                        </a:spcAft>
                      </a:pPr>
                      <a:r>
                        <a:rPr lang="en-IN" sz="1400" b="0" i="0" u="none" strike="noStrike" kern="1200" baseline="0" dirty="0">
                          <a:solidFill>
                            <a:schemeClr val="tx1"/>
                          </a:solidFill>
                          <a:latin typeface="+mn-lt"/>
                          <a:ea typeface="+mn-ea"/>
                          <a:cs typeface="+mn-cs"/>
                        </a:rPr>
                        <a:t> 207</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1056041" rtl="0" eaLnBrk="1" latinLnBrk="0" hangingPunct="1">
                        <a:lnSpc>
                          <a:spcPct val="107000"/>
                        </a:lnSpc>
                        <a:spcAft>
                          <a:spcPts val="0"/>
                        </a:spcAft>
                      </a:pPr>
                      <a:r>
                        <a:rPr lang="en-IN" sz="1400" b="0" i="0" u="none" strike="noStrike" kern="1200" baseline="0" dirty="0">
                          <a:solidFill>
                            <a:schemeClr val="tx1"/>
                          </a:solidFill>
                          <a:latin typeface="+mn-lt"/>
                          <a:ea typeface="+mn-ea"/>
                          <a:cs typeface="+mn-cs"/>
                        </a:rPr>
                        <a:t> 104</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42615">
                <a:tc>
                  <a:txBody>
                    <a:bodyPr/>
                    <a:lstStyle/>
                    <a:p>
                      <a:pPr marL="0" algn="l" defTabSz="1056041" rtl="0" eaLnBrk="1" latinLnBrk="0" hangingPunct="1">
                        <a:lnSpc>
                          <a:spcPct val="107000"/>
                        </a:lnSpc>
                        <a:spcAft>
                          <a:spcPts val="0"/>
                        </a:spcAft>
                      </a:pPr>
                      <a:r>
                        <a:rPr lang="en-IN" sz="1400" b="0" i="0" u="none" strike="noStrike" kern="1200" baseline="0" dirty="0">
                          <a:solidFill>
                            <a:schemeClr val="tx1"/>
                          </a:solidFill>
                          <a:latin typeface="+mn-lt"/>
                          <a:ea typeface="+mn-ea"/>
                          <a:cs typeface="+mn-cs"/>
                        </a:rPr>
                        <a:t> Skydiver</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1056041" rtl="0" eaLnBrk="1" latinLnBrk="0" hangingPunct="1">
                        <a:lnSpc>
                          <a:spcPct val="107000"/>
                        </a:lnSpc>
                        <a:spcAft>
                          <a:spcPts val="0"/>
                        </a:spcAft>
                      </a:pPr>
                      <a:r>
                        <a:rPr lang="en-IN" sz="1400" b="0" i="0" u="none" strike="noStrike" kern="1200" baseline="0" dirty="0">
                          <a:solidFill>
                            <a:schemeClr val="tx1"/>
                          </a:solidFill>
                          <a:latin typeface="+mn-lt"/>
                          <a:ea typeface="+mn-ea"/>
                          <a:cs typeface="+mn-cs"/>
                        </a:rPr>
                        <a:t> 213</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l" defTabSz="1056041" rtl="0" eaLnBrk="1" latinLnBrk="0" hangingPunct="1">
                        <a:lnSpc>
                          <a:spcPct val="107000"/>
                        </a:lnSpc>
                        <a:spcAft>
                          <a:spcPts val="0"/>
                        </a:spcAft>
                      </a:pPr>
                      <a:r>
                        <a:rPr lang="en-IN" sz="1400" b="0" i="0" u="none" strike="noStrike" kern="1200" baseline="0" dirty="0">
                          <a:solidFill>
                            <a:schemeClr val="tx1"/>
                          </a:solidFill>
                          <a:latin typeface="+mn-lt"/>
                          <a:ea typeface="+mn-ea"/>
                          <a:cs typeface="+mn-cs"/>
                        </a:rPr>
                        <a:t> 109</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6993611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2"/>
          <p:cNvSpPr>
            <a:spLocks noGrp="1"/>
          </p:cNvSpPr>
          <p:nvPr>
            <p:ph type="title" idx="4294967295"/>
          </p:nvPr>
        </p:nvSpPr>
        <p:spPr>
          <a:xfrm>
            <a:off x="152400" y="954584"/>
            <a:ext cx="2403433" cy="472435"/>
          </a:xfrm>
        </p:spPr>
        <p:txBody>
          <a:bodyPr>
            <a:noAutofit/>
          </a:bodyPr>
          <a:lstStyle/>
          <a:p>
            <a:pPr algn="l"/>
            <a:r>
              <a:rPr lang="en-IN" sz="2858" b="1" dirty="0">
                <a:solidFill>
                  <a:srgbClr val="0033CC"/>
                </a:solidFill>
              </a:rPr>
              <a:t>Solution 1</a:t>
            </a:r>
          </a:p>
        </p:txBody>
      </p:sp>
      <p:sp>
        <p:nvSpPr>
          <p:cNvPr id="2" name="Rectangle 1">
            <a:extLst>
              <a:ext uri="{FF2B5EF4-FFF2-40B4-BE49-F238E27FC236}">
                <a16:creationId xmlns:a16="http://schemas.microsoft.com/office/drawing/2014/main" id="{E3990D44-5D1D-4D7F-A9F4-6CF37E761045}"/>
              </a:ext>
            </a:extLst>
          </p:cNvPr>
          <p:cNvSpPr/>
          <p:nvPr/>
        </p:nvSpPr>
        <p:spPr>
          <a:xfrm>
            <a:off x="152399" y="0"/>
            <a:ext cx="6748463" cy="369332"/>
          </a:xfrm>
          <a:prstGeom prst="rect">
            <a:avLst/>
          </a:prstGeom>
        </p:spPr>
        <p:txBody>
          <a:bodyPr wrap="square">
            <a:spAutoFit/>
          </a:bodyPr>
          <a:lstStyle/>
          <a:p>
            <a:r>
              <a:rPr lang="en-IN" b="1" dirty="0"/>
              <a:t>TEST OF HYPOTHESIS  TWO PROPORTIONS LARGE SAMPLE </a:t>
            </a:r>
            <a:endParaRPr lang="en-IN" dirty="0"/>
          </a:p>
        </p:txBody>
      </p:sp>
      <mc:AlternateContent xmlns:mc="http://schemas.openxmlformats.org/markup-compatibility/2006" xmlns:p14="http://schemas.microsoft.com/office/powerpoint/2010/main">
        <mc:Choice Requires="p14">
          <p:contentPart p14:bwMode="auto" r:id="rId2">
            <p14:nvContentPartPr>
              <p14:cNvPr id="3" name="Ink 2">
                <a:extLst>
                  <a:ext uri="{FF2B5EF4-FFF2-40B4-BE49-F238E27FC236}">
                    <a16:creationId xmlns:a16="http://schemas.microsoft.com/office/drawing/2014/main" id="{39B6BC1A-DF16-45A2-A4F6-7126370682A7}"/>
                  </a:ext>
                </a:extLst>
              </p14:cNvPr>
              <p14:cNvContentPartPr/>
              <p14:nvPr/>
            </p14:nvContentPartPr>
            <p14:xfrm>
              <a:off x="827640" y="1384560"/>
              <a:ext cx="8226360" cy="4932360"/>
            </p14:xfrm>
          </p:contentPart>
        </mc:Choice>
        <mc:Fallback xmlns="">
          <p:pic>
            <p:nvPicPr>
              <p:cNvPr id="3" name="Ink 2">
                <a:extLst>
                  <a:ext uri="{FF2B5EF4-FFF2-40B4-BE49-F238E27FC236}">
                    <a16:creationId xmlns:a16="http://schemas.microsoft.com/office/drawing/2014/main" id="{39B6BC1A-DF16-45A2-A4F6-7126370682A7}"/>
                  </a:ext>
                </a:extLst>
              </p:cNvPr>
              <p:cNvPicPr/>
              <p:nvPr/>
            </p:nvPicPr>
            <p:blipFill>
              <a:blip r:embed="rId3"/>
              <a:stretch>
                <a:fillRect/>
              </a:stretch>
            </p:blipFill>
            <p:spPr>
              <a:xfrm>
                <a:off x="818280" y="1375200"/>
                <a:ext cx="8245080" cy="4951080"/>
              </a:xfrm>
              <a:prstGeom prst="rect">
                <a:avLst/>
              </a:prstGeom>
            </p:spPr>
          </p:pic>
        </mc:Fallback>
      </mc:AlternateContent>
    </p:spTree>
    <p:extLst>
      <p:ext uri="{BB962C8B-B14F-4D97-AF65-F5344CB8AC3E}">
        <p14:creationId xmlns:p14="http://schemas.microsoft.com/office/powerpoint/2010/main" val="20021177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2"/>
          <p:cNvSpPr>
            <a:spLocks noGrp="1"/>
          </p:cNvSpPr>
          <p:nvPr>
            <p:ph type="title" idx="4294967295"/>
          </p:nvPr>
        </p:nvSpPr>
        <p:spPr>
          <a:xfrm>
            <a:off x="1" y="0"/>
            <a:ext cx="6886574" cy="723227"/>
          </a:xfrm>
        </p:spPr>
        <p:txBody>
          <a:bodyPr>
            <a:noAutofit/>
          </a:bodyPr>
          <a:lstStyle/>
          <a:p>
            <a:pPr algn="l"/>
            <a:r>
              <a:rPr lang="en-IN" sz="2858" b="1" dirty="0">
                <a:solidFill>
                  <a:srgbClr val="0033CC"/>
                </a:solidFill>
              </a:rPr>
              <a:t> </a:t>
            </a:r>
            <a:br>
              <a:rPr lang="en-IN" sz="2858" b="1" dirty="0">
                <a:solidFill>
                  <a:srgbClr val="0033CC"/>
                </a:solidFill>
              </a:rPr>
            </a:br>
            <a:br>
              <a:rPr lang="en-IN" sz="2858" b="1" dirty="0">
                <a:solidFill>
                  <a:srgbClr val="0033CC"/>
                </a:solidFill>
              </a:rPr>
            </a:br>
            <a:r>
              <a:rPr lang="en-IN" sz="2400" b="1" dirty="0"/>
              <a:t>TEST OF HYPOTHESIS  TWO PROPORTIONS LARGE SAMPLE </a:t>
            </a:r>
            <a:br>
              <a:rPr lang="en-IN" sz="2400" b="1" dirty="0"/>
            </a:br>
            <a:r>
              <a:rPr lang="en-IN" sz="3200" b="1" dirty="0">
                <a:solidFill>
                  <a:srgbClr val="0033CC"/>
                </a:solidFill>
              </a:rPr>
              <a:t>Solution 1</a:t>
            </a:r>
            <a:br>
              <a:rPr lang="en-IN" sz="3200" dirty="0"/>
            </a:br>
            <a:endParaRPr lang="en-IN" sz="2858" b="1" dirty="0">
              <a:solidFill>
                <a:srgbClr val="0033CC"/>
              </a:solidFill>
            </a:endParaRP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42B861F3-9512-4A22-B8A3-2AC50B1B5EF7}"/>
                  </a:ext>
                </a:extLst>
              </p14:cNvPr>
              <p14:cNvContentPartPr/>
              <p14:nvPr/>
            </p14:nvContentPartPr>
            <p14:xfrm>
              <a:off x="1662480" y="1089000"/>
              <a:ext cx="6964200" cy="3647520"/>
            </p14:xfrm>
          </p:contentPart>
        </mc:Choice>
        <mc:Fallback xmlns="">
          <p:pic>
            <p:nvPicPr>
              <p:cNvPr id="2" name="Ink 1">
                <a:extLst>
                  <a:ext uri="{FF2B5EF4-FFF2-40B4-BE49-F238E27FC236}">
                    <a16:creationId xmlns:a16="http://schemas.microsoft.com/office/drawing/2014/main" id="{42B861F3-9512-4A22-B8A3-2AC50B1B5EF7}"/>
                  </a:ext>
                </a:extLst>
              </p:cNvPr>
              <p:cNvPicPr/>
              <p:nvPr/>
            </p:nvPicPr>
            <p:blipFill>
              <a:blip r:embed="rId3"/>
              <a:stretch>
                <a:fillRect/>
              </a:stretch>
            </p:blipFill>
            <p:spPr>
              <a:xfrm>
                <a:off x="1653120" y="1079640"/>
                <a:ext cx="6982920" cy="3666240"/>
              </a:xfrm>
              <a:prstGeom prst="rect">
                <a:avLst/>
              </a:prstGeom>
            </p:spPr>
          </p:pic>
        </mc:Fallback>
      </mc:AlternateContent>
    </p:spTree>
    <p:extLst>
      <p:ext uri="{BB962C8B-B14F-4D97-AF65-F5344CB8AC3E}">
        <p14:creationId xmlns:p14="http://schemas.microsoft.com/office/powerpoint/2010/main" val="1125686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6BCA8A-92F1-9367-4E29-067E4A9A08F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6C40EC-567A-8881-19FF-6631C7606084}"/>
              </a:ext>
            </a:extLst>
          </p:cNvPr>
          <p:cNvSpPr txBox="1">
            <a:spLocks/>
          </p:cNvSpPr>
          <p:nvPr/>
        </p:nvSpPr>
        <p:spPr>
          <a:xfrm>
            <a:off x="474705" y="67276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a:t>
            </a:r>
            <a:endParaRPr lang="en-US" sz="2866" dirty="0"/>
          </a:p>
          <a:p>
            <a:endParaRPr lang="en-US" sz="2866" dirty="0"/>
          </a:p>
        </p:txBody>
      </p:sp>
      <p:graphicFrame>
        <p:nvGraphicFramePr>
          <p:cNvPr id="2" name="Group 3">
            <a:extLst>
              <a:ext uri="{FF2B5EF4-FFF2-40B4-BE49-F238E27FC236}">
                <a16:creationId xmlns:a16="http://schemas.microsoft.com/office/drawing/2014/main" id="{7346FB4D-4A78-4781-A055-3270E2F60D9F}"/>
              </a:ext>
            </a:extLst>
          </p:cNvPr>
          <p:cNvGraphicFramePr>
            <a:graphicFrameLocks/>
          </p:cNvGraphicFramePr>
          <p:nvPr/>
        </p:nvGraphicFramePr>
        <p:xfrm>
          <a:off x="977833" y="2174387"/>
          <a:ext cx="7188335" cy="2788085"/>
        </p:xfrm>
        <a:graphic>
          <a:graphicData uri="http://schemas.openxmlformats.org/drawingml/2006/table">
            <a:tbl>
              <a:tblPr/>
              <a:tblGrid>
                <a:gridCol w="2199586">
                  <a:extLst>
                    <a:ext uri="{9D8B030D-6E8A-4147-A177-3AD203B41FA5}">
                      <a16:colId xmlns:a16="http://schemas.microsoft.com/office/drawing/2014/main" val="20000"/>
                    </a:ext>
                  </a:extLst>
                </a:gridCol>
                <a:gridCol w="2074867">
                  <a:extLst>
                    <a:ext uri="{9D8B030D-6E8A-4147-A177-3AD203B41FA5}">
                      <a16:colId xmlns:a16="http://schemas.microsoft.com/office/drawing/2014/main" val="20001"/>
                    </a:ext>
                  </a:extLst>
                </a:gridCol>
                <a:gridCol w="2018175">
                  <a:extLst>
                    <a:ext uri="{9D8B030D-6E8A-4147-A177-3AD203B41FA5}">
                      <a16:colId xmlns:a16="http://schemas.microsoft.com/office/drawing/2014/main" val="20002"/>
                    </a:ext>
                  </a:extLst>
                </a:gridCol>
                <a:gridCol w="895707">
                  <a:extLst>
                    <a:ext uri="{9D8B030D-6E8A-4147-A177-3AD203B41FA5}">
                      <a16:colId xmlns:a16="http://schemas.microsoft.com/office/drawing/2014/main" val="20003"/>
                    </a:ext>
                  </a:extLst>
                </a:gridCol>
              </a:tblGrid>
              <a:tr h="533845">
                <a:tc row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Categorical Variable 1</a:t>
                      </a:r>
                    </a:p>
                  </a:txBody>
                  <a:tcPr marL="91475" marR="91475" marT="34388" marB="3438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Categorical variable 2</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row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a:ln>
                            <a:noFill/>
                          </a:ln>
                          <a:solidFill>
                            <a:schemeClr val="tx1"/>
                          </a:solidFill>
                          <a:effectLst/>
                          <a:latin typeface="Helvetica Nueue"/>
                          <a:ea typeface="Verdana" panose="020B0604030504040204" pitchFamily="34" charset="0"/>
                          <a:cs typeface="Verdana" panose="020B0604030504040204" pitchFamily="34" charset="0"/>
                        </a:rPr>
                        <a:t>Total</a:t>
                      </a:r>
                    </a:p>
                  </a:txBody>
                  <a:tcPr marL="91475" marR="91475" marT="34388" marB="3438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33845">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Response 1</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Response 2</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vMerge="1">
                  <a:txBody>
                    <a:bodyPr/>
                    <a:lstStyle/>
                    <a:p>
                      <a:endParaRPr lang="en-US"/>
                    </a:p>
                  </a:txBody>
                  <a:tcPr/>
                </a:tc>
                <a:extLst>
                  <a:ext uri="{0D108BD9-81ED-4DB2-BD59-A6C34878D82A}">
                    <a16:rowId xmlns:a16="http://schemas.microsoft.com/office/drawing/2014/main" val="10001"/>
                  </a:ext>
                </a:extLst>
              </a:tr>
              <a:tr h="533845">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Response 1</a:t>
                      </a:r>
                    </a:p>
                  </a:txBody>
                  <a:tcPr marL="91475" marR="91475" marT="34388" marB="3438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O</a:t>
                      </a:r>
                      <a:r>
                        <a:rPr kumimoji="0" lang="en-US" sz="2600" b="0" i="0" u="none" strike="noStrike" cap="none" normalizeH="0" baseline="-25000" dirty="0">
                          <a:ln>
                            <a:noFill/>
                          </a:ln>
                          <a:solidFill>
                            <a:schemeClr val="tx1"/>
                          </a:solidFill>
                          <a:effectLst/>
                          <a:latin typeface="Helvetica Nueue"/>
                          <a:ea typeface="Verdana" panose="020B0604030504040204" pitchFamily="34" charset="0"/>
                          <a:cs typeface="Verdana" panose="020B0604030504040204" pitchFamily="34" charset="0"/>
                        </a:rPr>
                        <a:t>1</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O</a:t>
                      </a:r>
                      <a:r>
                        <a:rPr kumimoji="0" lang="en-US" sz="2600" b="0" i="0" u="none" strike="noStrike" cap="none" normalizeH="0" baseline="-25000" dirty="0">
                          <a:ln>
                            <a:noFill/>
                          </a:ln>
                          <a:solidFill>
                            <a:schemeClr val="tx1"/>
                          </a:solidFill>
                          <a:effectLst/>
                          <a:latin typeface="Helvetica Nueue"/>
                          <a:ea typeface="Verdana" panose="020B0604030504040204" pitchFamily="34" charset="0"/>
                          <a:cs typeface="Verdana" panose="020B0604030504040204" pitchFamily="34" charset="0"/>
                        </a:rPr>
                        <a:t>2</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r</a:t>
                      </a:r>
                      <a:r>
                        <a:rPr kumimoji="0" lang="en-US" sz="2600" b="0" i="0" u="none" strike="noStrike" cap="none" normalizeH="0" baseline="-25000" dirty="0">
                          <a:ln>
                            <a:noFill/>
                          </a:ln>
                          <a:solidFill>
                            <a:schemeClr val="tx1"/>
                          </a:solidFill>
                          <a:effectLst/>
                          <a:latin typeface="Helvetica Nueue"/>
                          <a:ea typeface="Verdana" panose="020B0604030504040204" pitchFamily="34" charset="0"/>
                          <a:cs typeface="Verdana" panose="020B0604030504040204" pitchFamily="34" charset="0"/>
                        </a:rPr>
                        <a:t>1</a:t>
                      </a:r>
                    </a:p>
                  </a:txBody>
                  <a:tcPr marL="91475" marR="91475" marT="34388" marB="3438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625708">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Response 2</a:t>
                      </a:r>
                    </a:p>
                  </a:txBody>
                  <a:tcPr marL="91475" marR="91475" marT="34388" marB="3438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O</a:t>
                      </a:r>
                      <a:r>
                        <a:rPr kumimoji="0" lang="en-US" sz="2600" b="0" i="0" u="none" strike="noStrike" cap="none" normalizeH="0" baseline="-25000" dirty="0">
                          <a:ln>
                            <a:noFill/>
                          </a:ln>
                          <a:solidFill>
                            <a:schemeClr val="tx1"/>
                          </a:solidFill>
                          <a:effectLst/>
                          <a:latin typeface="Helvetica Nueue"/>
                          <a:ea typeface="Verdana" panose="020B0604030504040204" pitchFamily="34" charset="0"/>
                          <a:cs typeface="Verdana" panose="020B0604030504040204" pitchFamily="34" charset="0"/>
                        </a:rPr>
                        <a:t>3</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O</a:t>
                      </a:r>
                      <a:r>
                        <a:rPr kumimoji="0" lang="en-US" sz="2600" b="0" i="0" u="none" strike="noStrike" cap="none" normalizeH="0" baseline="-25000" dirty="0">
                          <a:ln>
                            <a:noFill/>
                          </a:ln>
                          <a:solidFill>
                            <a:schemeClr val="tx1"/>
                          </a:solidFill>
                          <a:effectLst/>
                          <a:latin typeface="Helvetica Nueue"/>
                          <a:ea typeface="Verdana" panose="020B0604030504040204" pitchFamily="34" charset="0"/>
                          <a:cs typeface="Verdana" panose="020B0604030504040204" pitchFamily="34" charset="0"/>
                        </a:rPr>
                        <a:t>4</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a:ln>
                            <a:noFill/>
                          </a:ln>
                          <a:solidFill>
                            <a:schemeClr val="tx1"/>
                          </a:solidFill>
                          <a:effectLst/>
                          <a:latin typeface="Helvetica Nueue"/>
                          <a:ea typeface="Verdana" panose="020B0604030504040204" pitchFamily="34" charset="0"/>
                          <a:cs typeface="Verdana" panose="020B0604030504040204" pitchFamily="34" charset="0"/>
                        </a:rPr>
                        <a:t>r</a:t>
                      </a:r>
                      <a:r>
                        <a:rPr kumimoji="0" lang="en-US" sz="2600" b="0" i="0" u="none" strike="noStrike" cap="none" normalizeH="0" baseline="-25000">
                          <a:ln>
                            <a:noFill/>
                          </a:ln>
                          <a:solidFill>
                            <a:schemeClr val="tx1"/>
                          </a:solidFill>
                          <a:effectLst/>
                          <a:latin typeface="Helvetica Nueue"/>
                          <a:ea typeface="Verdana" panose="020B0604030504040204" pitchFamily="34" charset="0"/>
                          <a:cs typeface="Verdana" panose="020B0604030504040204" pitchFamily="34" charset="0"/>
                        </a:rPr>
                        <a:t>2</a:t>
                      </a:r>
                    </a:p>
                  </a:txBody>
                  <a:tcPr marL="91475" marR="91475" marT="34388" marB="3438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60842">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Total</a:t>
                      </a:r>
                    </a:p>
                  </a:txBody>
                  <a:tcPr marL="91475" marR="91475" marT="34388" marB="3438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a:ln>
                            <a:noFill/>
                          </a:ln>
                          <a:solidFill>
                            <a:schemeClr val="tx1"/>
                          </a:solidFill>
                          <a:effectLst/>
                          <a:latin typeface="Helvetica Nueue"/>
                          <a:ea typeface="Verdana" panose="020B0604030504040204" pitchFamily="34" charset="0"/>
                          <a:cs typeface="Verdana" panose="020B0604030504040204" pitchFamily="34" charset="0"/>
                        </a:rPr>
                        <a:t>c</a:t>
                      </a:r>
                      <a:r>
                        <a:rPr kumimoji="0" lang="en-US" sz="2600" b="0" i="0" u="none" strike="noStrike" cap="none" normalizeH="0" baseline="-25000">
                          <a:ln>
                            <a:noFill/>
                          </a:ln>
                          <a:solidFill>
                            <a:schemeClr val="tx1"/>
                          </a:solidFill>
                          <a:effectLst/>
                          <a:latin typeface="Helvetica Nueue"/>
                          <a:ea typeface="Verdana" panose="020B0604030504040204" pitchFamily="34" charset="0"/>
                          <a:cs typeface="Verdana" panose="020B0604030504040204" pitchFamily="34" charset="0"/>
                        </a:rPr>
                        <a:t>1</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c</a:t>
                      </a:r>
                      <a:r>
                        <a:rPr kumimoji="0" lang="en-US" sz="2600" b="0" i="0" u="none" strike="noStrike" cap="none" normalizeH="0" baseline="-25000" dirty="0">
                          <a:ln>
                            <a:noFill/>
                          </a:ln>
                          <a:solidFill>
                            <a:schemeClr val="tx1"/>
                          </a:solidFill>
                          <a:effectLst/>
                          <a:latin typeface="Helvetica Nueue"/>
                          <a:ea typeface="Verdana" panose="020B0604030504040204" pitchFamily="34" charset="0"/>
                          <a:cs typeface="Verdana" panose="020B0604030504040204" pitchFamily="34" charset="0"/>
                        </a:rPr>
                        <a:t>2</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600" b="0" i="0" u="none" strike="noStrike" cap="none" normalizeH="0" baseline="0" dirty="0">
                          <a:ln>
                            <a:noFill/>
                          </a:ln>
                          <a:solidFill>
                            <a:schemeClr val="tx1"/>
                          </a:solidFill>
                          <a:effectLst/>
                          <a:latin typeface="Helvetica Nueue"/>
                          <a:ea typeface="Verdana" panose="020B0604030504040204" pitchFamily="34" charset="0"/>
                          <a:cs typeface="Verdana" panose="020B0604030504040204" pitchFamily="34" charset="0"/>
                        </a:rPr>
                        <a:t>n</a:t>
                      </a:r>
                    </a:p>
                  </a:txBody>
                  <a:tcPr marL="91475" marR="91475" marT="34388" marB="3438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4" name="Text Placeholder 3">
            <a:extLst>
              <a:ext uri="{FF2B5EF4-FFF2-40B4-BE49-F238E27FC236}">
                <a16:creationId xmlns:a16="http://schemas.microsoft.com/office/drawing/2014/main" id="{02E27A15-A02C-0950-5073-A3FA136CEC21}"/>
              </a:ext>
            </a:extLst>
          </p:cNvPr>
          <p:cNvSpPr txBox="1">
            <a:spLocks/>
          </p:cNvSpPr>
          <p:nvPr/>
        </p:nvSpPr>
        <p:spPr>
          <a:xfrm>
            <a:off x="319039" y="1566184"/>
            <a:ext cx="8582137" cy="4182847"/>
          </a:xfrm>
          <a:prstGeom prst="rect">
            <a:avLst/>
          </a:prstGeom>
        </p:spPr>
        <p:txBody>
          <a:bodyPr>
            <a:noAutofit/>
          </a:bodyPr>
          <a:lst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marL="0" indent="0">
              <a:lnSpc>
                <a:spcPct val="100000"/>
              </a:lnSpc>
              <a:buNone/>
            </a:pPr>
            <a:r>
              <a:rPr lang="en-US" sz="2605" dirty="0">
                <a:latin typeface="Helvetica Neue" panose="02000503000000020004"/>
              </a:rPr>
              <a:t>An example of a 2 x 2 contingency table</a:t>
            </a:r>
          </a:p>
          <a:p>
            <a:pPr marL="0" indent="0">
              <a:lnSpc>
                <a:spcPct val="100000"/>
              </a:lnSpc>
              <a:buNone/>
            </a:pPr>
            <a:endParaRPr lang="en-US" sz="2605" dirty="0">
              <a:latin typeface="Helvetica Neue" panose="02000503000000020004"/>
            </a:endParaRPr>
          </a:p>
          <a:p>
            <a:pPr marL="0" indent="0">
              <a:lnSpc>
                <a:spcPct val="100000"/>
              </a:lnSpc>
              <a:buNone/>
            </a:pPr>
            <a:endParaRPr lang="en-US" sz="2605" dirty="0">
              <a:latin typeface="Helvetica Neue" panose="02000503000000020004"/>
            </a:endParaRPr>
          </a:p>
          <a:p>
            <a:pPr marL="0" indent="0">
              <a:lnSpc>
                <a:spcPct val="100000"/>
              </a:lnSpc>
              <a:buNone/>
            </a:pPr>
            <a:endParaRPr lang="en-US" sz="2605" dirty="0">
              <a:latin typeface="Helvetica Neue" panose="02000503000000020004"/>
            </a:endParaRPr>
          </a:p>
          <a:p>
            <a:pPr marL="0" indent="0">
              <a:lnSpc>
                <a:spcPct val="100000"/>
              </a:lnSpc>
              <a:buNone/>
            </a:pPr>
            <a:endParaRPr lang="en-US" sz="2605" dirty="0">
              <a:latin typeface="Helvetica Neue" panose="02000503000000020004"/>
            </a:endParaRPr>
          </a:p>
          <a:p>
            <a:pPr marL="0" indent="0">
              <a:lnSpc>
                <a:spcPct val="100000"/>
              </a:lnSpc>
              <a:buNone/>
            </a:pPr>
            <a:endParaRPr lang="en-US" sz="2605" dirty="0">
              <a:latin typeface="Helvetica Neue" panose="02000503000000020004"/>
            </a:endParaRPr>
          </a:p>
          <a:p>
            <a:pPr marL="0" indent="0">
              <a:lnSpc>
                <a:spcPct val="100000"/>
              </a:lnSpc>
              <a:buNone/>
            </a:pPr>
            <a:endParaRPr lang="en-US" sz="2605" dirty="0">
              <a:latin typeface="Helvetica Neue" panose="02000503000000020004"/>
            </a:endParaRPr>
          </a:p>
          <a:p>
            <a:pPr marL="0" indent="0">
              <a:lnSpc>
                <a:spcPct val="100000"/>
              </a:lnSpc>
              <a:buNone/>
            </a:pPr>
            <a:r>
              <a:rPr lang="en-US" sz="2605" dirty="0" err="1">
                <a:latin typeface="Helvetica Neue" panose="02000503000000020004"/>
              </a:rPr>
              <a:t>O</a:t>
            </a:r>
            <a:r>
              <a:rPr lang="en-US" sz="2605" baseline="-25000" dirty="0" err="1">
                <a:latin typeface="Helvetica Neue" panose="02000503000000020004"/>
              </a:rPr>
              <a:t>i</a:t>
            </a:r>
            <a:r>
              <a:rPr lang="en-US" sz="2605" dirty="0" err="1">
                <a:latin typeface="Helvetica Neue" panose="02000503000000020004"/>
              </a:rPr>
              <a:t>’s</a:t>
            </a:r>
            <a:r>
              <a:rPr lang="en-US" sz="2605" dirty="0">
                <a:latin typeface="Helvetica Neue" panose="02000503000000020004"/>
              </a:rPr>
              <a:t> are called observed frequency.</a:t>
            </a:r>
          </a:p>
          <a:p>
            <a:pPr marL="0" indent="0">
              <a:lnSpc>
                <a:spcPct val="100000"/>
              </a:lnSpc>
              <a:buNone/>
            </a:pPr>
            <a:endParaRPr lang="en-US" sz="2605" dirty="0">
              <a:latin typeface="Helvetica Neue" panose="02000503000000020004"/>
            </a:endParaRPr>
          </a:p>
          <a:p>
            <a:pPr marL="0" indent="0">
              <a:lnSpc>
                <a:spcPct val="100000"/>
              </a:lnSpc>
              <a:buNone/>
            </a:pPr>
            <a:endParaRPr lang="en-US" sz="2605" dirty="0">
              <a:latin typeface="Helvetica Neue" panose="02000503000000020004"/>
            </a:endParaRPr>
          </a:p>
          <a:p>
            <a:pPr marL="483883" indent="-483883">
              <a:lnSpc>
                <a:spcPct val="100000"/>
              </a:lnSpc>
              <a:buAutoNum type="alphaLcParenBoth"/>
            </a:pPr>
            <a:endParaRPr lang="en-US" sz="2605" dirty="0">
              <a:latin typeface="Helvetica Neue" panose="02000503000000020004"/>
            </a:endParaRPr>
          </a:p>
          <a:p>
            <a:pPr marL="0" indent="0">
              <a:lnSpc>
                <a:spcPct val="100000"/>
              </a:lnSpc>
              <a:buNone/>
            </a:pPr>
            <a:endParaRPr lang="en-US" sz="2605" dirty="0">
              <a:latin typeface="Helvetica Neue" panose="02000503000000020004"/>
            </a:endParaRPr>
          </a:p>
        </p:txBody>
      </p:sp>
    </p:spTree>
    <p:extLst>
      <p:ext uri="{BB962C8B-B14F-4D97-AF65-F5344CB8AC3E}">
        <p14:creationId xmlns:p14="http://schemas.microsoft.com/office/powerpoint/2010/main" val="955417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anim calcmode="lin" valueType="num">
                                      <p:cBhvr additive="base">
                                        <p:cTn id="19" dur="500" fill="hold"/>
                                        <p:tgtEl>
                                          <p:spTgt spid="4">
                                            <p:txEl>
                                              <p:pRg st="7" end="7"/>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73595D-7E5F-9EA2-6D47-2C2B42E9934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633825-2B73-98BA-729B-7416C986BB0C}"/>
              </a:ext>
            </a:extLst>
          </p:cNvPr>
          <p:cNvSpPr txBox="1">
            <a:spLocks/>
          </p:cNvSpPr>
          <p:nvPr/>
        </p:nvSpPr>
        <p:spPr>
          <a:xfrm>
            <a:off x="474705" y="55084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a:t>
            </a:r>
            <a:endParaRPr lang="en-US" sz="2866" dirty="0"/>
          </a:p>
          <a:p>
            <a:endParaRPr lang="en-US" sz="2866" dirty="0"/>
          </a:p>
        </p:txBody>
      </p:sp>
      <p:grpSp>
        <p:nvGrpSpPr>
          <p:cNvPr id="2" name="Group 1">
            <a:extLst>
              <a:ext uri="{FF2B5EF4-FFF2-40B4-BE49-F238E27FC236}">
                <a16:creationId xmlns:a16="http://schemas.microsoft.com/office/drawing/2014/main" id="{E63105DD-79C8-376F-7695-F4BE220E8FEC}"/>
              </a:ext>
            </a:extLst>
          </p:cNvPr>
          <p:cNvGrpSpPr/>
          <p:nvPr/>
        </p:nvGrpSpPr>
        <p:grpSpPr>
          <a:xfrm>
            <a:off x="455433" y="1713457"/>
            <a:ext cx="8298261" cy="589008"/>
            <a:chOff x="9768113" y="3251199"/>
            <a:chExt cx="2844990" cy="904373"/>
          </a:xfrm>
        </p:grpSpPr>
        <p:pic>
          <p:nvPicPr>
            <p:cNvPr id="4" name="Picture 3">
              <a:extLst>
                <a:ext uri="{FF2B5EF4-FFF2-40B4-BE49-F238E27FC236}">
                  <a16:creationId xmlns:a16="http://schemas.microsoft.com/office/drawing/2014/main" id="{277E4AD7-25E9-035C-BE28-770A7A1EF29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5089" t="31952" r="5251" b="33383"/>
            <a:stretch/>
          </p:blipFill>
          <p:spPr>
            <a:xfrm>
              <a:off x="9768113" y="3251199"/>
              <a:ext cx="2844990" cy="904373"/>
            </a:xfrm>
            <a:prstGeom prst="rect">
              <a:avLst/>
            </a:prstGeom>
          </p:spPr>
        </p:pic>
        <p:sp>
          <p:nvSpPr>
            <p:cNvPr id="5" name="Title 2">
              <a:extLst>
                <a:ext uri="{FF2B5EF4-FFF2-40B4-BE49-F238E27FC236}">
                  <a16:creationId xmlns:a16="http://schemas.microsoft.com/office/drawing/2014/main" id="{2AD72C0C-A7DE-E2E6-72A5-1DD122F8E6FA}"/>
                </a:ext>
              </a:extLst>
            </p:cNvPr>
            <p:cNvSpPr txBox="1">
              <a:spLocks/>
            </p:cNvSpPr>
            <p:nvPr/>
          </p:nvSpPr>
          <p:spPr>
            <a:xfrm>
              <a:off x="9946300" y="3490761"/>
              <a:ext cx="2479642" cy="44747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a:pPr>
              <a:r>
                <a:rPr lang="en-US" sz="2345" b="1" kern="0" dirty="0">
                  <a:solidFill>
                    <a:schemeClr val="bg1"/>
                  </a:solidFill>
                  <a:latin typeface="Helvetica Neue"/>
                  <a:cs typeface="Helvetica" panose="020B0604020202020204" pitchFamily="34" charset="0"/>
                </a:rPr>
                <a:t>2 x 2 Contingency Table for testing independence </a:t>
              </a:r>
            </a:p>
          </p:txBody>
        </p:sp>
      </p:grpSp>
      <p:graphicFrame>
        <p:nvGraphicFramePr>
          <p:cNvPr id="6" name="Group 3">
            <a:extLst>
              <a:ext uri="{FF2B5EF4-FFF2-40B4-BE49-F238E27FC236}">
                <a16:creationId xmlns:a16="http://schemas.microsoft.com/office/drawing/2014/main" id="{AD892B47-1C14-B7DA-AC64-20FCF0922260}"/>
              </a:ext>
            </a:extLst>
          </p:cNvPr>
          <p:cNvGraphicFramePr>
            <a:graphicFrameLocks/>
          </p:cNvGraphicFramePr>
          <p:nvPr/>
        </p:nvGraphicFramePr>
        <p:xfrm>
          <a:off x="1670860" y="2409056"/>
          <a:ext cx="4349545" cy="1884457"/>
        </p:xfrm>
        <a:graphic>
          <a:graphicData uri="http://schemas.openxmlformats.org/drawingml/2006/table">
            <a:tbl>
              <a:tblPr>
                <a:tableStyleId>{16D9F66E-5EB9-4882-86FB-DCBF35E3C3E4}</a:tableStyleId>
              </a:tblPr>
              <a:tblGrid>
                <a:gridCol w="1024454">
                  <a:extLst>
                    <a:ext uri="{9D8B030D-6E8A-4147-A177-3AD203B41FA5}">
                      <a16:colId xmlns:a16="http://schemas.microsoft.com/office/drawing/2014/main" val="20000"/>
                    </a:ext>
                  </a:extLst>
                </a:gridCol>
                <a:gridCol w="1306877">
                  <a:extLst>
                    <a:ext uri="{9D8B030D-6E8A-4147-A177-3AD203B41FA5}">
                      <a16:colId xmlns:a16="http://schemas.microsoft.com/office/drawing/2014/main" val="20001"/>
                    </a:ext>
                  </a:extLst>
                </a:gridCol>
                <a:gridCol w="1248977">
                  <a:extLst>
                    <a:ext uri="{9D8B030D-6E8A-4147-A177-3AD203B41FA5}">
                      <a16:colId xmlns:a16="http://schemas.microsoft.com/office/drawing/2014/main" val="20002"/>
                    </a:ext>
                  </a:extLst>
                </a:gridCol>
                <a:gridCol w="769237">
                  <a:extLst>
                    <a:ext uri="{9D8B030D-6E8A-4147-A177-3AD203B41FA5}">
                      <a16:colId xmlns:a16="http://schemas.microsoft.com/office/drawing/2014/main" val="20003"/>
                    </a:ext>
                  </a:extLst>
                </a:gridCol>
              </a:tblGrid>
              <a:tr h="299717">
                <a:tc row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Categorical </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Variable 1</a:t>
                      </a:r>
                      <a:endParaRPr kumimoji="0" lang="en-US" sz="1300" b="1"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solidFill>
                      <a:schemeClr val="accent6">
                        <a:lumMod val="20000"/>
                        <a:lumOff val="80000"/>
                      </a:schemeClr>
                    </a:solidFill>
                  </a:tcPr>
                </a:tc>
                <a:tc grid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Categorical variable 2</a:t>
                      </a:r>
                      <a:endParaRPr kumimoji="0" lang="en-US" sz="1300" b="1"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solidFill>
                      <a:schemeClr val="accent6">
                        <a:lumMod val="20000"/>
                        <a:lumOff val="80000"/>
                      </a:schemeClr>
                    </a:solidFill>
                  </a:tcPr>
                </a:tc>
                <a:tc hMerge="1">
                  <a:txBody>
                    <a:bodyPr/>
                    <a:lstStyle/>
                    <a:p>
                      <a:endParaRPr lang="en-US"/>
                    </a:p>
                  </a:txBody>
                  <a:tcPr/>
                </a:tc>
                <a:tc row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Total</a:t>
                      </a:r>
                      <a:endParaRPr kumimoji="0" lang="en-US" sz="1300" b="1"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solidFill>
                      <a:schemeClr val="accent6">
                        <a:lumMod val="20000"/>
                        <a:lumOff val="80000"/>
                      </a:schemeClr>
                    </a:solidFill>
                  </a:tcPr>
                </a:tc>
                <a:extLst>
                  <a:ext uri="{0D108BD9-81ED-4DB2-BD59-A6C34878D82A}">
                    <a16:rowId xmlns:a16="http://schemas.microsoft.com/office/drawing/2014/main" val="10000"/>
                  </a:ext>
                </a:extLst>
              </a:tr>
              <a:tr h="271618">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Present</a:t>
                      </a:r>
                      <a:endParaRPr kumimoji="0" lang="en-US" sz="1300" b="1"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solidFill>
                      <a:schemeClr val="accent6">
                        <a:lumMod val="20000"/>
                        <a:lumOff val="80000"/>
                      </a:schemeClr>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Absent</a:t>
                      </a:r>
                      <a:endParaRPr kumimoji="0" lang="en-US" sz="1300" b="1"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solidFill>
                      <a:schemeClr val="accent6">
                        <a:lumMod val="20000"/>
                        <a:lumOff val="80000"/>
                      </a:schemeClr>
                    </a:solidFill>
                  </a:tcPr>
                </a:tc>
                <a:tc vMerge="1">
                  <a:txBody>
                    <a:bodyPr/>
                    <a:lstStyle/>
                    <a:p>
                      <a:endParaRPr lang="en-US"/>
                    </a:p>
                  </a:txBody>
                  <a:tcPr/>
                </a:tc>
                <a:extLst>
                  <a:ext uri="{0D108BD9-81ED-4DB2-BD59-A6C34878D82A}">
                    <a16:rowId xmlns:a16="http://schemas.microsoft.com/office/drawing/2014/main" val="10001"/>
                  </a:ext>
                </a:extLst>
              </a:tr>
              <a:tr h="496272">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Present</a:t>
                      </a:r>
                      <a:endParaRPr kumimoji="0" lang="en-US" sz="1300" b="1"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solidFill>
                      <a:schemeClr val="accent6">
                        <a:lumMod val="20000"/>
                        <a:lumOff val="80000"/>
                      </a:schemeClr>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O</a:t>
                      </a:r>
                      <a:r>
                        <a:rPr kumimoji="0" lang="en-US" sz="1300" b="1" u="none" strike="noStrike" cap="none" normalizeH="0" baseline="-25000" dirty="0">
                          <a:ln>
                            <a:noFill/>
                          </a:ln>
                          <a:effectLst/>
                          <a:latin typeface="Helvetica" panose="020B0604020202020204" pitchFamily="34" charset="0"/>
                          <a:cs typeface="Helvetica" panose="020B0604020202020204" pitchFamily="34" charset="0"/>
                        </a:rPr>
                        <a:t>1</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solidFill>
                            <a:srgbClr val="7030A0"/>
                          </a:solidFill>
                          <a:effectLst/>
                          <a:latin typeface="Helvetica" panose="020B0604020202020204" pitchFamily="34" charset="0"/>
                          <a:cs typeface="Helvetica" panose="020B0604020202020204" pitchFamily="34" charset="0"/>
                        </a:rPr>
                        <a:t>E</a:t>
                      </a:r>
                      <a:r>
                        <a:rPr kumimoji="0" lang="en-US" sz="1300" b="1" u="none" strike="noStrike" cap="none" normalizeH="0" baseline="-25000" dirty="0">
                          <a:ln>
                            <a:noFill/>
                          </a:ln>
                          <a:solidFill>
                            <a:srgbClr val="7030A0"/>
                          </a:solidFill>
                          <a:effectLst/>
                          <a:latin typeface="Helvetica" panose="020B0604020202020204" pitchFamily="34" charset="0"/>
                          <a:cs typeface="Helvetica" panose="020B0604020202020204" pitchFamily="34" charset="0"/>
                        </a:rPr>
                        <a:t>1</a:t>
                      </a:r>
                      <a:endParaRPr kumimoji="0" lang="en-US" sz="1300" b="1" i="0" u="none" strike="noStrike" cap="none" normalizeH="0" baseline="-25000" dirty="0">
                        <a:ln>
                          <a:noFill/>
                        </a:ln>
                        <a:solidFill>
                          <a:srgbClr val="7030A0"/>
                        </a:solidFill>
                        <a:effectLst/>
                        <a:latin typeface="Helvetica" panose="020B0604020202020204" pitchFamily="34" charset="0"/>
                        <a:cs typeface="Helvetica" panose="020B0604020202020204" pitchFamily="34" charset="0"/>
                      </a:endParaRPr>
                    </a:p>
                  </a:txBody>
                  <a:tcPr marL="59554" marR="59554" marT="29772" marB="29772" anchor="ctr" horzOverflow="overflow"/>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O</a:t>
                      </a:r>
                      <a:r>
                        <a:rPr kumimoji="0" lang="en-US" sz="1300" b="1" u="none" strike="noStrike" cap="none" normalizeH="0" baseline="-25000" dirty="0">
                          <a:ln>
                            <a:noFill/>
                          </a:ln>
                          <a:effectLst/>
                          <a:latin typeface="Helvetica" panose="020B0604020202020204" pitchFamily="34" charset="0"/>
                          <a:cs typeface="Helvetica" panose="020B0604020202020204" pitchFamily="34" charset="0"/>
                        </a:rPr>
                        <a:t>2</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solidFill>
                            <a:srgbClr val="7030A0"/>
                          </a:solidFill>
                          <a:effectLst/>
                          <a:latin typeface="Helvetica" panose="020B0604020202020204" pitchFamily="34" charset="0"/>
                          <a:cs typeface="Helvetica" panose="020B0604020202020204" pitchFamily="34" charset="0"/>
                        </a:rPr>
                        <a:t>E</a:t>
                      </a:r>
                      <a:r>
                        <a:rPr kumimoji="0" lang="en-US" sz="1300" b="1" u="none" strike="noStrike" cap="none" normalizeH="0" baseline="-25000" dirty="0">
                          <a:ln>
                            <a:noFill/>
                          </a:ln>
                          <a:solidFill>
                            <a:srgbClr val="7030A0"/>
                          </a:solidFill>
                          <a:effectLst/>
                          <a:latin typeface="Helvetica" panose="020B0604020202020204" pitchFamily="34" charset="0"/>
                          <a:cs typeface="Helvetica" panose="020B0604020202020204" pitchFamily="34" charset="0"/>
                        </a:rPr>
                        <a:t>2</a:t>
                      </a:r>
                      <a:endParaRPr kumimoji="0" lang="en-US" sz="1300" b="1" i="0" u="none" strike="noStrike" cap="none" normalizeH="0" baseline="-25000" dirty="0">
                        <a:ln>
                          <a:noFill/>
                        </a:ln>
                        <a:solidFill>
                          <a:srgbClr val="7030A0"/>
                        </a:solidFill>
                        <a:effectLst/>
                        <a:latin typeface="Helvetica" panose="020B0604020202020204" pitchFamily="34" charset="0"/>
                        <a:cs typeface="Helvetica" panose="020B0604020202020204" pitchFamily="34" charset="0"/>
                      </a:endParaRPr>
                    </a:p>
                  </a:txBody>
                  <a:tcPr marL="59554" marR="59554" marT="29772" marB="29772" anchor="ctr" horzOverflow="overflow"/>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u="none" strike="noStrike" cap="none" normalizeH="0" baseline="0" dirty="0">
                          <a:ln>
                            <a:noFill/>
                          </a:ln>
                          <a:effectLst/>
                          <a:latin typeface="Helvetica" panose="020B0604020202020204" pitchFamily="34" charset="0"/>
                          <a:cs typeface="Helvetica" panose="020B0604020202020204" pitchFamily="34" charset="0"/>
                        </a:rPr>
                        <a:t>r</a:t>
                      </a:r>
                      <a:r>
                        <a:rPr kumimoji="0" lang="en-US" sz="1400" b="1" u="none" strike="noStrike" cap="none" normalizeH="0" baseline="-25000" dirty="0">
                          <a:ln>
                            <a:noFill/>
                          </a:ln>
                          <a:effectLst/>
                          <a:latin typeface="Helvetica" panose="020B0604020202020204" pitchFamily="34" charset="0"/>
                          <a:cs typeface="Helvetica" panose="020B0604020202020204" pitchFamily="34" charset="0"/>
                        </a:rPr>
                        <a:t>1</a:t>
                      </a:r>
                      <a:endParaRPr kumimoji="0" lang="en-US" sz="1400" b="1" i="0" u="none" strike="noStrike" cap="none" normalizeH="0" baseline="-2500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tc>
                <a:extLst>
                  <a:ext uri="{0D108BD9-81ED-4DB2-BD59-A6C34878D82A}">
                    <a16:rowId xmlns:a16="http://schemas.microsoft.com/office/drawing/2014/main" val="10002"/>
                  </a:ext>
                </a:extLst>
              </a:tr>
              <a:tr h="496272">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Absent</a:t>
                      </a:r>
                      <a:endParaRPr kumimoji="0" lang="en-US" sz="1300" b="1"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solidFill>
                      <a:schemeClr val="accent6">
                        <a:lumMod val="20000"/>
                        <a:lumOff val="80000"/>
                      </a:schemeClr>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O</a:t>
                      </a:r>
                      <a:r>
                        <a:rPr kumimoji="0" lang="en-US" sz="1300" b="1" u="none" strike="noStrike" cap="none" normalizeH="0" baseline="-25000" dirty="0">
                          <a:ln>
                            <a:noFill/>
                          </a:ln>
                          <a:effectLst/>
                          <a:latin typeface="Helvetica" panose="020B0604020202020204" pitchFamily="34" charset="0"/>
                          <a:cs typeface="Helvetica" panose="020B0604020202020204" pitchFamily="34" charset="0"/>
                        </a:rPr>
                        <a:t>3</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solidFill>
                            <a:srgbClr val="7030A0"/>
                          </a:solidFill>
                          <a:effectLst/>
                          <a:latin typeface="Helvetica" panose="020B0604020202020204" pitchFamily="34" charset="0"/>
                          <a:cs typeface="Helvetica" panose="020B0604020202020204" pitchFamily="34" charset="0"/>
                        </a:rPr>
                        <a:t>E</a:t>
                      </a:r>
                      <a:r>
                        <a:rPr kumimoji="0" lang="en-US" sz="1300" b="1" u="none" strike="noStrike" cap="none" normalizeH="0" baseline="-25000" dirty="0">
                          <a:ln>
                            <a:noFill/>
                          </a:ln>
                          <a:solidFill>
                            <a:srgbClr val="7030A0"/>
                          </a:solidFill>
                          <a:effectLst/>
                          <a:latin typeface="Helvetica" panose="020B0604020202020204" pitchFamily="34" charset="0"/>
                          <a:cs typeface="Helvetica" panose="020B0604020202020204" pitchFamily="34" charset="0"/>
                        </a:rPr>
                        <a:t>3</a:t>
                      </a:r>
                      <a:endParaRPr kumimoji="0" lang="en-US" sz="1300" b="1" i="0" u="none" strike="noStrike" cap="none" normalizeH="0" baseline="-25000" dirty="0">
                        <a:ln>
                          <a:noFill/>
                        </a:ln>
                        <a:solidFill>
                          <a:srgbClr val="7030A0"/>
                        </a:solidFill>
                        <a:effectLst/>
                        <a:latin typeface="Helvetica" panose="020B0604020202020204" pitchFamily="34" charset="0"/>
                        <a:cs typeface="Helvetica" panose="020B0604020202020204" pitchFamily="34" charset="0"/>
                      </a:endParaRPr>
                    </a:p>
                  </a:txBody>
                  <a:tcPr marL="59554" marR="59554" marT="29772" marB="29772" anchor="ctr" horzOverflow="overflow"/>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O</a:t>
                      </a:r>
                      <a:r>
                        <a:rPr kumimoji="0" lang="en-US" sz="1300" b="1" u="none" strike="noStrike" cap="none" normalizeH="0" baseline="-25000" dirty="0">
                          <a:ln>
                            <a:noFill/>
                          </a:ln>
                          <a:effectLst/>
                          <a:latin typeface="Helvetica" panose="020B0604020202020204" pitchFamily="34" charset="0"/>
                          <a:cs typeface="Helvetica" panose="020B0604020202020204" pitchFamily="34" charset="0"/>
                        </a:rPr>
                        <a:t>4</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solidFill>
                            <a:srgbClr val="7030A0"/>
                          </a:solidFill>
                          <a:effectLst/>
                          <a:latin typeface="Helvetica" panose="020B0604020202020204" pitchFamily="34" charset="0"/>
                          <a:cs typeface="Helvetica" panose="020B0604020202020204" pitchFamily="34" charset="0"/>
                        </a:rPr>
                        <a:t>E</a:t>
                      </a:r>
                      <a:r>
                        <a:rPr kumimoji="0" lang="en-US" sz="1300" b="1" u="none" strike="noStrike" cap="none" normalizeH="0" baseline="-25000" dirty="0">
                          <a:ln>
                            <a:noFill/>
                          </a:ln>
                          <a:solidFill>
                            <a:srgbClr val="7030A0"/>
                          </a:solidFill>
                          <a:effectLst/>
                          <a:latin typeface="Helvetica" panose="020B0604020202020204" pitchFamily="34" charset="0"/>
                          <a:cs typeface="Helvetica" panose="020B0604020202020204" pitchFamily="34" charset="0"/>
                        </a:rPr>
                        <a:t>4</a:t>
                      </a:r>
                      <a:endParaRPr kumimoji="0" lang="en-US" sz="1300" b="1" i="0" u="none" strike="noStrike" cap="none" normalizeH="0" baseline="-25000" dirty="0">
                        <a:ln>
                          <a:noFill/>
                        </a:ln>
                        <a:solidFill>
                          <a:srgbClr val="7030A0"/>
                        </a:solidFill>
                        <a:effectLst/>
                        <a:latin typeface="Helvetica" panose="020B0604020202020204" pitchFamily="34" charset="0"/>
                        <a:cs typeface="Helvetica" panose="020B0604020202020204" pitchFamily="34" charset="0"/>
                      </a:endParaRPr>
                    </a:p>
                  </a:txBody>
                  <a:tcPr marL="59554" marR="59554" marT="29772" marB="29772" anchor="ctr" horzOverflow="overflow"/>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u="none" strike="noStrike" cap="none" normalizeH="0" baseline="0" dirty="0">
                          <a:ln>
                            <a:noFill/>
                          </a:ln>
                          <a:effectLst/>
                          <a:latin typeface="Helvetica" panose="020B0604020202020204" pitchFamily="34" charset="0"/>
                          <a:cs typeface="Helvetica" panose="020B0604020202020204" pitchFamily="34" charset="0"/>
                        </a:rPr>
                        <a:t>r</a:t>
                      </a:r>
                      <a:r>
                        <a:rPr kumimoji="0" lang="en-US" sz="1400" b="1" u="none" strike="noStrike" cap="none" normalizeH="0" baseline="-25000" dirty="0">
                          <a:ln>
                            <a:noFill/>
                          </a:ln>
                          <a:effectLst/>
                          <a:latin typeface="Helvetica" panose="020B0604020202020204" pitchFamily="34" charset="0"/>
                          <a:cs typeface="Helvetica" panose="020B0604020202020204" pitchFamily="34" charset="0"/>
                        </a:rPr>
                        <a:t>2</a:t>
                      </a:r>
                      <a:endParaRPr kumimoji="0" lang="en-US" sz="1400" b="1" i="0" u="none" strike="noStrike" cap="none" normalizeH="0" baseline="-2500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tc>
                <a:extLst>
                  <a:ext uri="{0D108BD9-81ED-4DB2-BD59-A6C34878D82A}">
                    <a16:rowId xmlns:a16="http://schemas.microsoft.com/office/drawing/2014/main" val="10003"/>
                  </a:ext>
                </a:extLst>
              </a:tr>
              <a:tr h="320578">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300" b="1" u="none" strike="noStrike" cap="none" normalizeH="0" baseline="0" dirty="0">
                          <a:ln>
                            <a:noFill/>
                          </a:ln>
                          <a:effectLst/>
                          <a:latin typeface="Helvetica" panose="020B0604020202020204" pitchFamily="34" charset="0"/>
                          <a:cs typeface="Helvetica" panose="020B0604020202020204" pitchFamily="34" charset="0"/>
                        </a:rPr>
                        <a:t>Total</a:t>
                      </a:r>
                      <a:endParaRPr kumimoji="0" lang="en-US" sz="1300" b="1"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solidFill>
                      <a:schemeClr val="accent6">
                        <a:lumMod val="20000"/>
                        <a:lumOff val="80000"/>
                      </a:schemeClr>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u="none" strike="noStrike" cap="none" normalizeH="0" baseline="0" dirty="0">
                          <a:ln>
                            <a:noFill/>
                          </a:ln>
                          <a:effectLst/>
                          <a:latin typeface="Helvetica" panose="020B0604020202020204" pitchFamily="34" charset="0"/>
                          <a:cs typeface="Helvetica" panose="020B0604020202020204" pitchFamily="34" charset="0"/>
                        </a:rPr>
                        <a:t>c</a:t>
                      </a:r>
                      <a:r>
                        <a:rPr kumimoji="0" lang="en-US" sz="1400" b="1" u="none" strike="noStrike" cap="none" normalizeH="0" baseline="-25000" dirty="0">
                          <a:ln>
                            <a:noFill/>
                          </a:ln>
                          <a:effectLst/>
                          <a:latin typeface="Helvetica" panose="020B0604020202020204" pitchFamily="34" charset="0"/>
                          <a:cs typeface="Helvetica" panose="020B0604020202020204" pitchFamily="34" charset="0"/>
                        </a:rPr>
                        <a:t>1</a:t>
                      </a:r>
                      <a:endParaRPr kumimoji="0" lang="en-US" sz="1400" b="1" i="0" u="none" strike="noStrike" cap="none" normalizeH="0" baseline="-2500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u="none" strike="noStrike" cap="none" normalizeH="0" baseline="0" dirty="0">
                          <a:ln>
                            <a:noFill/>
                          </a:ln>
                          <a:effectLst/>
                          <a:latin typeface="Helvetica" panose="020B0604020202020204" pitchFamily="34" charset="0"/>
                          <a:cs typeface="Helvetica" panose="020B0604020202020204" pitchFamily="34" charset="0"/>
                        </a:rPr>
                        <a:t>c</a:t>
                      </a:r>
                      <a:r>
                        <a:rPr kumimoji="0" lang="en-US" sz="1400" b="1" u="none" strike="noStrike" cap="none" normalizeH="0" baseline="-25000" dirty="0">
                          <a:ln>
                            <a:noFill/>
                          </a:ln>
                          <a:effectLst/>
                          <a:latin typeface="Helvetica" panose="020B0604020202020204" pitchFamily="34" charset="0"/>
                          <a:cs typeface="Helvetica" panose="020B0604020202020204" pitchFamily="34" charset="0"/>
                        </a:rPr>
                        <a:t>2</a:t>
                      </a:r>
                      <a:endParaRPr kumimoji="0" lang="en-US" sz="1400" b="1" i="0" u="none" strike="noStrike" cap="none" normalizeH="0" baseline="-2500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u="none" strike="noStrike" cap="none" normalizeH="0" baseline="0" dirty="0">
                          <a:ln>
                            <a:noFill/>
                          </a:ln>
                          <a:effectLst/>
                          <a:latin typeface="Helvetica" panose="020B0604020202020204" pitchFamily="34" charset="0"/>
                          <a:cs typeface="Helvetica" panose="020B0604020202020204" pitchFamily="34" charset="0"/>
                        </a:rPr>
                        <a:t>n</a:t>
                      </a:r>
                      <a:endParaRPr kumimoji="0" lang="en-US" sz="1400" b="1" i="0" u="none" strike="noStrike" cap="none" normalizeH="0" baseline="0" dirty="0">
                        <a:ln>
                          <a:noFill/>
                        </a:ln>
                        <a:solidFill>
                          <a:schemeClr val="tx1"/>
                        </a:solidFill>
                        <a:effectLst/>
                        <a:latin typeface="Helvetica" panose="020B0604020202020204" pitchFamily="34" charset="0"/>
                        <a:cs typeface="Helvetica" panose="020B0604020202020204" pitchFamily="34" charset="0"/>
                      </a:endParaRPr>
                    </a:p>
                  </a:txBody>
                  <a:tcPr marL="59554" marR="59554" marT="29772" marB="29772" anchor="ctr" horzOverflow="overflow"/>
                </a:tc>
                <a:extLst>
                  <a:ext uri="{0D108BD9-81ED-4DB2-BD59-A6C34878D82A}">
                    <a16:rowId xmlns:a16="http://schemas.microsoft.com/office/drawing/2014/main" val="10004"/>
                  </a:ext>
                </a:extLst>
              </a:tr>
            </a:tbl>
          </a:graphicData>
        </a:graphic>
      </p:graphicFrame>
      <p:graphicFrame>
        <p:nvGraphicFramePr>
          <p:cNvPr id="7" name="Object 6">
            <a:extLst>
              <a:ext uri="{FF2B5EF4-FFF2-40B4-BE49-F238E27FC236}">
                <a16:creationId xmlns:a16="http://schemas.microsoft.com/office/drawing/2014/main" id="{C2F80503-46B9-6BCF-C814-538C4F657A03}"/>
              </a:ext>
            </a:extLst>
          </p:cNvPr>
          <p:cNvGraphicFramePr>
            <a:graphicFrameLocks noChangeAspect="1"/>
          </p:cNvGraphicFramePr>
          <p:nvPr/>
        </p:nvGraphicFramePr>
        <p:xfrm>
          <a:off x="3026288" y="4378657"/>
          <a:ext cx="1297571" cy="486977"/>
        </p:xfrm>
        <a:graphic>
          <a:graphicData uri="http://schemas.openxmlformats.org/presentationml/2006/ole">
            <mc:AlternateContent xmlns:mc="http://schemas.openxmlformats.org/markup-compatibility/2006">
              <mc:Choice xmlns:v="urn:schemas-microsoft-com:vml" Requires="v">
                <p:oleObj name="Equation" r:id="rId3" imgW="571320" imgH="393480" progId="Equation.3">
                  <p:embed/>
                </p:oleObj>
              </mc:Choice>
              <mc:Fallback>
                <p:oleObj name="Equation" r:id="rId3" imgW="571320" imgH="393480" progId="Equation.3">
                  <p:embed/>
                  <p:pic>
                    <p:nvPicPr>
                      <p:cNvPr id="7" name="Object 6">
                        <a:extLst>
                          <a:ext uri="{FF2B5EF4-FFF2-40B4-BE49-F238E27FC236}">
                            <a16:creationId xmlns:a16="http://schemas.microsoft.com/office/drawing/2014/main" id="{C2F80503-46B9-6BCF-C814-538C4F657A03}"/>
                          </a:ext>
                        </a:extLst>
                      </p:cNvPr>
                      <p:cNvPicPr/>
                      <p:nvPr/>
                    </p:nvPicPr>
                    <p:blipFill>
                      <a:blip r:embed="rId4"/>
                      <a:stretch>
                        <a:fillRect/>
                      </a:stretch>
                    </p:blipFill>
                    <p:spPr>
                      <a:xfrm>
                        <a:off x="3026288" y="4378657"/>
                        <a:ext cx="1297571" cy="486977"/>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05A3FFEE-F14E-3B26-C127-66BDECF6D264}"/>
              </a:ext>
            </a:extLst>
          </p:cNvPr>
          <p:cNvGraphicFramePr>
            <a:graphicFrameLocks noChangeAspect="1"/>
          </p:cNvGraphicFramePr>
          <p:nvPr/>
        </p:nvGraphicFramePr>
        <p:xfrm>
          <a:off x="4714143" y="4356324"/>
          <a:ext cx="1272816" cy="509522"/>
        </p:xfrm>
        <a:graphic>
          <a:graphicData uri="http://schemas.openxmlformats.org/presentationml/2006/ole">
            <mc:AlternateContent xmlns:mc="http://schemas.openxmlformats.org/markup-compatibility/2006">
              <mc:Choice xmlns:v="urn:schemas-microsoft-com:vml" Requires="v">
                <p:oleObj name="Equation" r:id="rId5" imgW="609480" imgH="393480" progId="Equation.3">
                  <p:embed/>
                </p:oleObj>
              </mc:Choice>
              <mc:Fallback>
                <p:oleObj name="Equation" r:id="rId5" imgW="609480" imgH="393480" progId="Equation.3">
                  <p:embed/>
                  <p:pic>
                    <p:nvPicPr>
                      <p:cNvPr id="8" name="Object 7">
                        <a:extLst>
                          <a:ext uri="{FF2B5EF4-FFF2-40B4-BE49-F238E27FC236}">
                            <a16:creationId xmlns:a16="http://schemas.microsoft.com/office/drawing/2014/main" id="{05A3FFEE-F14E-3B26-C127-66BDECF6D264}"/>
                          </a:ext>
                        </a:extLst>
                      </p:cNvPr>
                      <p:cNvPicPr/>
                      <p:nvPr/>
                    </p:nvPicPr>
                    <p:blipFill>
                      <a:blip r:embed="rId6"/>
                      <a:stretch>
                        <a:fillRect/>
                      </a:stretch>
                    </p:blipFill>
                    <p:spPr>
                      <a:xfrm>
                        <a:off x="4714143" y="4356324"/>
                        <a:ext cx="1272816" cy="509522"/>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348307D8-DCD8-9EF9-EFE0-1FC1EECC4E1D}"/>
              </a:ext>
            </a:extLst>
          </p:cNvPr>
          <p:cNvGraphicFramePr>
            <a:graphicFrameLocks noChangeAspect="1"/>
          </p:cNvGraphicFramePr>
          <p:nvPr/>
        </p:nvGraphicFramePr>
        <p:xfrm>
          <a:off x="3044989" y="5031858"/>
          <a:ext cx="1287980" cy="465080"/>
        </p:xfrm>
        <a:graphic>
          <a:graphicData uri="http://schemas.openxmlformats.org/presentationml/2006/ole">
            <mc:AlternateContent xmlns:mc="http://schemas.openxmlformats.org/markup-compatibility/2006">
              <mc:Choice xmlns:v="urn:schemas-microsoft-com:vml" Requires="v">
                <p:oleObj name="Equation" r:id="rId7" imgW="596880" imgH="393480" progId="Equation.3">
                  <p:embed/>
                </p:oleObj>
              </mc:Choice>
              <mc:Fallback>
                <p:oleObj name="Equation" r:id="rId7" imgW="596880" imgH="393480" progId="Equation.3">
                  <p:embed/>
                  <p:pic>
                    <p:nvPicPr>
                      <p:cNvPr id="9" name="Object 8">
                        <a:extLst>
                          <a:ext uri="{FF2B5EF4-FFF2-40B4-BE49-F238E27FC236}">
                            <a16:creationId xmlns:a16="http://schemas.microsoft.com/office/drawing/2014/main" id="{348307D8-DCD8-9EF9-EFE0-1FC1EECC4E1D}"/>
                          </a:ext>
                        </a:extLst>
                      </p:cNvPr>
                      <p:cNvPicPr/>
                      <p:nvPr/>
                    </p:nvPicPr>
                    <p:blipFill>
                      <a:blip r:embed="rId8"/>
                      <a:stretch>
                        <a:fillRect/>
                      </a:stretch>
                    </p:blipFill>
                    <p:spPr>
                      <a:xfrm>
                        <a:off x="3044989" y="5031858"/>
                        <a:ext cx="1287980" cy="465080"/>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45A0474D-77B5-6468-DD82-531E03A3B2FE}"/>
              </a:ext>
            </a:extLst>
          </p:cNvPr>
          <p:cNvGraphicFramePr>
            <a:graphicFrameLocks noChangeAspect="1"/>
          </p:cNvGraphicFramePr>
          <p:nvPr/>
        </p:nvGraphicFramePr>
        <p:xfrm>
          <a:off x="4772252" y="4997645"/>
          <a:ext cx="1186989" cy="472627"/>
        </p:xfrm>
        <a:graphic>
          <a:graphicData uri="http://schemas.openxmlformats.org/presentationml/2006/ole">
            <mc:AlternateContent xmlns:mc="http://schemas.openxmlformats.org/markup-compatibility/2006">
              <mc:Choice xmlns:v="urn:schemas-microsoft-com:vml" Requires="v">
                <p:oleObj name="Equation" r:id="rId9" imgW="622080" imgH="393480" progId="Equation.3">
                  <p:embed/>
                </p:oleObj>
              </mc:Choice>
              <mc:Fallback>
                <p:oleObj name="Equation" r:id="rId9" imgW="622080" imgH="393480" progId="Equation.3">
                  <p:embed/>
                  <p:pic>
                    <p:nvPicPr>
                      <p:cNvPr id="10" name="Object 9">
                        <a:extLst>
                          <a:ext uri="{FF2B5EF4-FFF2-40B4-BE49-F238E27FC236}">
                            <a16:creationId xmlns:a16="http://schemas.microsoft.com/office/drawing/2014/main" id="{45A0474D-77B5-6468-DD82-531E03A3B2FE}"/>
                          </a:ext>
                        </a:extLst>
                      </p:cNvPr>
                      <p:cNvPicPr/>
                      <p:nvPr/>
                    </p:nvPicPr>
                    <p:blipFill>
                      <a:blip r:embed="rId10"/>
                      <a:stretch>
                        <a:fillRect/>
                      </a:stretch>
                    </p:blipFill>
                    <p:spPr>
                      <a:xfrm>
                        <a:off x="4772252" y="4997645"/>
                        <a:ext cx="1186989" cy="472627"/>
                      </a:xfrm>
                      <a:prstGeom prst="rect">
                        <a:avLst/>
                      </a:prstGeom>
                    </p:spPr>
                  </p:pic>
                </p:oleObj>
              </mc:Fallback>
            </mc:AlternateContent>
          </a:graphicData>
        </a:graphic>
      </p:graphicFrame>
      <p:grpSp>
        <p:nvGrpSpPr>
          <p:cNvPr id="11" name="Group 10">
            <a:extLst>
              <a:ext uri="{FF2B5EF4-FFF2-40B4-BE49-F238E27FC236}">
                <a16:creationId xmlns:a16="http://schemas.microsoft.com/office/drawing/2014/main" id="{4768B9FA-5DB8-FD06-A9ED-6BD0A6391183}"/>
              </a:ext>
            </a:extLst>
          </p:cNvPr>
          <p:cNvGrpSpPr/>
          <p:nvPr/>
        </p:nvGrpSpPr>
        <p:grpSpPr>
          <a:xfrm flipH="1">
            <a:off x="1624155" y="4419027"/>
            <a:ext cx="1353248" cy="1095688"/>
            <a:chOff x="1741045" y="5517935"/>
            <a:chExt cx="2353581" cy="307101"/>
          </a:xfrm>
          <a:solidFill>
            <a:srgbClr val="C2F0F0"/>
          </a:solidFill>
        </p:grpSpPr>
        <p:sp>
          <p:nvSpPr>
            <p:cNvPr id="12" name="Pentagon 20">
              <a:extLst>
                <a:ext uri="{FF2B5EF4-FFF2-40B4-BE49-F238E27FC236}">
                  <a16:creationId xmlns:a16="http://schemas.microsoft.com/office/drawing/2014/main" id="{24B25C1D-FC63-E42B-FACE-C544892CA28B}"/>
                </a:ext>
              </a:extLst>
            </p:cNvPr>
            <p:cNvSpPr/>
            <p:nvPr/>
          </p:nvSpPr>
          <p:spPr>
            <a:xfrm flipH="1">
              <a:off x="1741045" y="5517935"/>
              <a:ext cx="2326607" cy="307101"/>
            </a:xfrm>
            <a:prstGeom prst="homePlate">
              <a:avLst/>
            </a:prstGeom>
            <a:solidFill>
              <a:srgbClr val="D4F5F4"/>
            </a:solidFill>
            <a:ln>
              <a:solidFill>
                <a:schemeClr val="bg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33" b="1">
                <a:solidFill>
                  <a:schemeClr val="tx1"/>
                </a:solidFill>
                <a:latin typeface="Helvetica Neue"/>
                <a:cs typeface="Helvetica" panose="020B0604020202020204" pitchFamily="34" charset="0"/>
              </a:endParaRPr>
            </a:p>
          </p:txBody>
        </p:sp>
        <p:sp>
          <p:nvSpPr>
            <p:cNvPr id="13" name="TextBox 12">
              <a:extLst>
                <a:ext uri="{FF2B5EF4-FFF2-40B4-BE49-F238E27FC236}">
                  <a16:creationId xmlns:a16="http://schemas.microsoft.com/office/drawing/2014/main" id="{3D861EEB-BB08-C8CA-FEE6-3D3A19BEDA45}"/>
                </a:ext>
              </a:extLst>
            </p:cNvPr>
            <p:cNvSpPr txBox="1"/>
            <p:nvPr/>
          </p:nvSpPr>
          <p:spPr>
            <a:xfrm>
              <a:off x="1994736" y="5559646"/>
              <a:ext cx="2099890" cy="231799"/>
            </a:xfrm>
            <a:prstGeom prst="rect">
              <a:avLst/>
            </a:prstGeom>
            <a:noFill/>
          </p:spPr>
          <p:txBody>
            <a:bodyPr wrap="none" rtlCol="0">
              <a:spAutoFit/>
            </a:bodyPr>
            <a:lstStyle/>
            <a:p>
              <a:pPr>
                <a:lnSpc>
                  <a:spcPct val="120000"/>
                </a:lnSpc>
                <a:defRPr/>
              </a:pPr>
              <a:r>
                <a:rPr lang="en-US" altLang="en-US" sz="1368" b="1" dirty="0">
                  <a:latin typeface="Helvetica Neue"/>
                  <a:ea typeface="Verdana" panose="020B0604030504040204" pitchFamily="34" charset="0"/>
                  <a:cs typeface="Helvetica" panose="020B0604020202020204" pitchFamily="34" charset="0"/>
                </a:rPr>
                <a:t>Calculation </a:t>
              </a:r>
            </a:p>
            <a:p>
              <a:pPr>
                <a:lnSpc>
                  <a:spcPct val="120000"/>
                </a:lnSpc>
                <a:defRPr/>
              </a:pPr>
              <a:r>
                <a:rPr lang="en-US" altLang="en-US" sz="1368" b="1" dirty="0">
                  <a:latin typeface="Helvetica Neue"/>
                  <a:ea typeface="Verdana" panose="020B0604030504040204" pitchFamily="34" charset="0"/>
                  <a:cs typeface="Helvetica" panose="020B0604020202020204" pitchFamily="34" charset="0"/>
                </a:rPr>
                <a:t>of expected </a:t>
              </a:r>
            </a:p>
            <a:p>
              <a:pPr>
                <a:lnSpc>
                  <a:spcPct val="120000"/>
                </a:lnSpc>
                <a:defRPr/>
              </a:pPr>
              <a:r>
                <a:rPr lang="en-US" altLang="en-US" sz="1368" b="1" dirty="0">
                  <a:latin typeface="Helvetica Neue"/>
                  <a:ea typeface="Verdana" panose="020B0604030504040204" pitchFamily="34" charset="0"/>
                  <a:cs typeface="Helvetica" panose="020B0604020202020204" pitchFamily="34" charset="0"/>
                </a:rPr>
                <a:t>frequencies</a:t>
              </a:r>
            </a:p>
          </p:txBody>
        </p:sp>
      </p:grpSp>
      <p:grpSp>
        <p:nvGrpSpPr>
          <p:cNvPr id="14" name="Group 13">
            <a:extLst>
              <a:ext uri="{FF2B5EF4-FFF2-40B4-BE49-F238E27FC236}">
                <a16:creationId xmlns:a16="http://schemas.microsoft.com/office/drawing/2014/main" id="{F73B2C3B-F3A1-F3F5-5026-B772CB77417F}"/>
              </a:ext>
            </a:extLst>
          </p:cNvPr>
          <p:cNvGrpSpPr/>
          <p:nvPr/>
        </p:nvGrpSpPr>
        <p:grpSpPr>
          <a:xfrm>
            <a:off x="3028745" y="3226964"/>
            <a:ext cx="1270309" cy="1673822"/>
            <a:chOff x="2590016" y="3925379"/>
            <a:chExt cx="1950453" cy="2570014"/>
          </a:xfrm>
        </p:grpSpPr>
        <p:sp>
          <p:nvSpPr>
            <p:cNvPr id="15" name="Rectangle 14">
              <a:extLst>
                <a:ext uri="{FF2B5EF4-FFF2-40B4-BE49-F238E27FC236}">
                  <a16:creationId xmlns:a16="http://schemas.microsoft.com/office/drawing/2014/main" id="{3EE53983-56EC-D946-AE2C-525BE9BEA5E2}"/>
                </a:ext>
              </a:extLst>
            </p:cNvPr>
            <p:cNvSpPr/>
            <p:nvPr/>
          </p:nvSpPr>
          <p:spPr>
            <a:xfrm>
              <a:off x="2590016" y="5719042"/>
              <a:ext cx="1950453" cy="776351"/>
            </a:xfrm>
            <a:prstGeom prst="rect">
              <a:avLst/>
            </a:prstGeom>
            <a:noFill/>
            <a:ln>
              <a:solidFill>
                <a:srgbClr val="8A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b="1">
                <a:latin typeface="Helvetica Neue"/>
              </a:endParaRPr>
            </a:p>
          </p:txBody>
        </p:sp>
        <p:sp>
          <p:nvSpPr>
            <p:cNvPr id="16" name="Rectangle 15">
              <a:extLst>
                <a:ext uri="{FF2B5EF4-FFF2-40B4-BE49-F238E27FC236}">
                  <a16:creationId xmlns:a16="http://schemas.microsoft.com/office/drawing/2014/main" id="{7E8A2721-EC8D-8AA0-6467-C87D71FCC98E}"/>
                </a:ext>
              </a:extLst>
            </p:cNvPr>
            <p:cNvSpPr/>
            <p:nvPr/>
          </p:nvSpPr>
          <p:spPr>
            <a:xfrm>
              <a:off x="2803734" y="3925379"/>
              <a:ext cx="614384" cy="388176"/>
            </a:xfrm>
            <a:prstGeom prst="rect">
              <a:avLst/>
            </a:prstGeom>
            <a:noFill/>
            <a:ln w="25400">
              <a:solidFill>
                <a:srgbClr val="8A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b="1">
                <a:latin typeface="Helvetica Neue"/>
              </a:endParaRPr>
            </a:p>
          </p:txBody>
        </p:sp>
      </p:grpSp>
      <p:grpSp>
        <p:nvGrpSpPr>
          <p:cNvPr id="17" name="Group 16">
            <a:extLst>
              <a:ext uri="{FF2B5EF4-FFF2-40B4-BE49-F238E27FC236}">
                <a16:creationId xmlns:a16="http://schemas.microsoft.com/office/drawing/2014/main" id="{F2CDEC34-B8D1-71EA-1966-E27340AB87F1}"/>
              </a:ext>
            </a:extLst>
          </p:cNvPr>
          <p:cNvGrpSpPr/>
          <p:nvPr/>
        </p:nvGrpSpPr>
        <p:grpSpPr>
          <a:xfrm>
            <a:off x="4438246" y="3226964"/>
            <a:ext cx="1540001" cy="1673822"/>
            <a:chOff x="4754187" y="3925378"/>
            <a:chExt cx="2364543" cy="2570014"/>
          </a:xfrm>
        </p:grpSpPr>
        <p:sp>
          <p:nvSpPr>
            <p:cNvPr id="18" name="Rectangle 17">
              <a:extLst>
                <a:ext uri="{FF2B5EF4-FFF2-40B4-BE49-F238E27FC236}">
                  <a16:creationId xmlns:a16="http://schemas.microsoft.com/office/drawing/2014/main" id="{B04D6468-4126-CCC5-4CFD-919ADFDEE847}"/>
                </a:ext>
              </a:extLst>
            </p:cNvPr>
            <p:cNvSpPr/>
            <p:nvPr/>
          </p:nvSpPr>
          <p:spPr>
            <a:xfrm>
              <a:off x="5168277" y="5719041"/>
              <a:ext cx="1950453" cy="776351"/>
            </a:xfrm>
            <a:prstGeom prst="rect">
              <a:avLst/>
            </a:prstGeom>
            <a:noFill/>
            <a:ln>
              <a:solidFill>
                <a:srgbClr val="8A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b="1">
                <a:latin typeface="Helvetica Neue"/>
              </a:endParaRPr>
            </a:p>
          </p:txBody>
        </p:sp>
        <p:sp>
          <p:nvSpPr>
            <p:cNvPr id="19" name="Rectangle 18">
              <a:extLst>
                <a:ext uri="{FF2B5EF4-FFF2-40B4-BE49-F238E27FC236}">
                  <a16:creationId xmlns:a16="http://schemas.microsoft.com/office/drawing/2014/main" id="{A62D6370-9E33-BF36-4F14-BFF3F071ECD0}"/>
                </a:ext>
              </a:extLst>
            </p:cNvPr>
            <p:cNvSpPr/>
            <p:nvPr/>
          </p:nvSpPr>
          <p:spPr>
            <a:xfrm>
              <a:off x="4754187" y="3925378"/>
              <a:ext cx="614384" cy="388176"/>
            </a:xfrm>
            <a:prstGeom prst="rect">
              <a:avLst/>
            </a:prstGeom>
            <a:noFill/>
            <a:ln w="25400">
              <a:solidFill>
                <a:srgbClr val="8A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b="1">
                <a:latin typeface="Helvetica Neue"/>
              </a:endParaRPr>
            </a:p>
          </p:txBody>
        </p:sp>
      </p:grpSp>
      <p:grpSp>
        <p:nvGrpSpPr>
          <p:cNvPr id="20" name="Group 19">
            <a:extLst>
              <a:ext uri="{FF2B5EF4-FFF2-40B4-BE49-F238E27FC236}">
                <a16:creationId xmlns:a16="http://schemas.microsoft.com/office/drawing/2014/main" id="{3E54B4C0-9FCF-6977-92A6-398D253A5F44}"/>
              </a:ext>
            </a:extLst>
          </p:cNvPr>
          <p:cNvGrpSpPr/>
          <p:nvPr/>
        </p:nvGrpSpPr>
        <p:grpSpPr>
          <a:xfrm>
            <a:off x="3028745" y="3732593"/>
            <a:ext cx="1270309" cy="1780487"/>
            <a:chOff x="2590016" y="4701729"/>
            <a:chExt cx="1950453" cy="2733790"/>
          </a:xfrm>
        </p:grpSpPr>
        <p:sp>
          <p:nvSpPr>
            <p:cNvPr id="21" name="Rectangle 20">
              <a:extLst>
                <a:ext uri="{FF2B5EF4-FFF2-40B4-BE49-F238E27FC236}">
                  <a16:creationId xmlns:a16="http://schemas.microsoft.com/office/drawing/2014/main" id="{91D208E4-903A-B7CF-D879-F8E0172CC07D}"/>
                </a:ext>
              </a:extLst>
            </p:cNvPr>
            <p:cNvSpPr/>
            <p:nvPr/>
          </p:nvSpPr>
          <p:spPr>
            <a:xfrm>
              <a:off x="2590016" y="6659168"/>
              <a:ext cx="1950453" cy="776351"/>
            </a:xfrm>
            <a:prstGeom prst="rect">
              <a:avLst/>
            </a:prstGeom>
            <a:noFill/>
            <a:ln>
              <a:solidFill>
                <a:srgbClr val="8A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b="1">
                <a:latin typeface="Helvetica Neue"/>
              </a:endParaRPr>
            </a:p>
          </p:txBody>
        </p:sp>
        <p:sp>
          <p:nvSpPr>
            <p:cNvPr id="22" name="Rectangle 21">
              <a:extLst>
                <a:ext uri="{FF2B5EF4-FFF2-40B4-BE49-F238E27FC236}">
                  <a16:creationId xmlns:a16="http://schemas.microsoft.com/office/drawing/2014/main" id="{0127C905-5BD7-11A3-7819-BC255A509EFC}"/>
                </a:ext>
              </a:extLst>
            </p:cNvPr>
            <p:cNvSpPr/>
            <p:nvPr/>
          </p:nvSpPr>
          <p:spPr>
            <a:xfrm>
              <a:off x="2803734" y="4701729"/>
              <a:ext cx="614384" cy="388176"/>
            </a:xfrm>
            <a:prstGeom prst="rect">
              <a:avLst/>
            </a:prstGeom>
            <a:noFill/>
            <a:ln w="25400">
              <a:solidFill>
                <a:srgbClr val="8A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b="1">
                <a:latin typeface="Helvetica Neue"/>
              </a:endParaRPr>
            </a:p>
          </p:txBody>
        </p:sp>
      </p:grpSp>
      <p:grpSp>
        <p:nvGrpSpPr>
          <p:cNvPr id="23" name="Group 22">
            <a:extLst>
              <a:ext uri="{FF2B5EF4-FFF2-40B4-BE49-F238E27FC236}">
                <a16:creationId xmlns:a16="http://schemas.microsoft.com/office/drawing/2014/main" id="{A16990EF-6A91-05FA-9F4E-F4161749673E}"/>
              </a:ext>
            </a:extLst>
          </p:cNvPr>
          <p:cNvGrpSpPr/>
          <p:nvPr/>
        </p:nvGrpSpPr>
        <p:grpSpPr>
          <a:xfrm>
            <a:off x="4433380" y="3732593"/>
            <a:ext cx="1548890" cy="1780487"/>
            <a:chOff x="4746716" y="4701729"/>
            <a:chExt cx="2378191" cy="2733790"/>
          </a:xfrm>
        </p:grpSpPr>
        <p:sp>
          <p:nvSpPr>
            <p:cNvPr id="24" name="Rectangle 23">
              <a:extLst>
                <a:ext uri="{FF2B5EF4-FFF2-40B4-BE49-F238E27FC236}">
                  <a16:creationId xmlns:a16="http://schemas.microsoft.com/office/drawing/2014/main" id="{18938265-3DB3-7305-C476-5C5541B38E8A}"/>
                </a:ext>
              </a:extLst>
            </p:cNvPr>
            <p:cNvSpPr/>
            <p:nvPr/>
          </p:nvSpPr>
          <p:spPr>
            <a:xfrm>
              <a:off x="5174454" y="6659168"/>
              <a:ext cx="1950453" cy="776351"/>
            </a:xfrm>
            <a:prstGeom prst="rect">
              <a:avLst/>
            </a:prstGeom>
            <a:noFill/>
            <a:ln>
              <a:solidFill>
                <a:srgbClr val="8A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b="1">
                <a:latin typeface="Helvetica Neue"/>
              </a:endParaRPr>
            </a:p>
          </p:txBody>
        </p:sp>
        <p:sp>
          <p:nvSpPr>
            <p:cNvPr id="25" name="Rectangle 24">
              <a:extLst>
                <a:ext uri="{FF2B5EF4-FFF2-40B4-BE49-F238E27FC236}">
                  <a16:creationId xmlns:a16="http://schemas.microsoft.com/office/drawing/2014/main" id="{B9CA66F9-25AC-7250-2138-C6DBDF53700B}"/>
                </a:ext>
              </a:extLst>
            </p:cNvPr>
            <p:cNvSpPr/>
            <p:nvPr/>
          </p:nvSpPr>
          <p:spPr>
            <a:xfrm>
              <a:off x="4746716" y="4701729"/>
              <a:ext cx="614384" cy="388176"/>
            </a:xfrm>
            <a:prstGeom prst="rect">
              <a:avLst/>
            </a:prstGeom>
            <a:noFill/>
            <a:ln w="25400">
              <a:solidFill>
                <a:srgbClr val="8A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72" b="1">
                <a:latin typeface="Helvetica Neue"/>
              </a:endParaRPr>
            </a:p>
          </p:txBody>
        </p:sp>
      </p:grpSp>
    </p:spTree>
    <p:extLst>
      <p:ext uri="{BB962C8B-B14F-4D97-AF65-F5344CB8AC3E}">
        <p14:creationId xmlns:p14="http://schemas.microsoft.com/office/powerpoint/2010/main" val="253001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32"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ircle(out)">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0-#ppt_w/2"/>
                                          </p:val>
                                        </p:tav>
                                        <p:tav tm="100000">
                                          <p:val>
                                            <p:strVal val="#ppt_x"/>
                                          </p:val>
                                        </p:tav>
                                      </p:tavLst>
                                    </p:anim>
                                    <p:anim calcmode="lin" valueType="num">
                                      <p:cBhvr additive="base">
                                        <p:cTn id="1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par>
                          <p:cTn id="33" fill="hold">
                            <p:stCondLst>
                              <p:cond delay="500"/>
                            </p:stCondLst>
                            <p:childTnLst>
                              <p:par>
                                <p:cTn id="34" presetID="10" presetClass="entr" presetSubtype="0" fill="hold" nodeType="after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childTnLst>
                          </p:cTn>
                        </p:par>
                        <p:par>
                          <p:cTn id="42" fill="hold">
                            <p:stCondLst>
                              <p:cond delay="500"/>
                            </p:stCondLst>
                            <p:childTnLst>
                              <p:par>
                                <p:cTn id="43" presetID="10" presetClass="entr" presetSubtype="0" fill="hold" nodeType="after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fade">
                                      <p:cBhvr>
                                        <p:cTn id="50" dur="500"/>
                                        <p:tgtEl>
                                          <p:spTgt spid="10"/>
                                        </p:tgtEl>
                                      </p:cBhvr>
                                    </p:animEffect>
                                  </p:childTnLst>
                                </p:cTn>
                              </p:par>
                            </p:childTnLst>
                          </p:cTn>
                        </p:par>
                        <p:par>
                          <p:cTn id="51" fill="hold">
                            <p:stCondLst>
                              <p:cond delay="500"/>
                            </p:stCondLst>
                            <p:childTnLst>
                              <p:par>
                                <p:cTn id="52" presetID="10" presetClass="entr" presetSubtype="0" fill="hold" nodeType="afterEffect">
                                  <p:stCondLst>
                                    <p:cond delay="0"/>
                                  </p:stCondLst>
                                  <p:childTnLst>
                                    <p:set>
                                      <p:cBhvr>
                                        <p:cTn id="53" dur="1" fill="hold">
                                          <p:stCondLst>
                                            <p:cond delay="0"/>
                                          </p:stCondLst>
                                        </p:cTn>
                                        <p:tgtEl>
                                          <p:spTgt spid="23"/>
                                        </p:tgtEl>
                                        <p:attrNameLst>
                                          <p:attrName>style.visibility</p:attrName>
                                        </p:attrNameLst>
                                      </p:cBhvr>
                                      <p:to>
                                        <p:strVal val="visible"/>
                                      </p:to>
                                    </p:set>
                                    <p:animEffect transition="in" filter="fade">
                                      <p:cBhvr>
                                        <p:cTn id="5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24A745-004E-5BF8-D86E-9AA42F6A0804}"/>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3C6A6D-0DC2-2833-C6D8-6D44F5CE2C4E}"/>
              </a:ext>
            </a:extLst>
          </p:cNvPr>
          <p:cNvSpPr txBox="1">
            <a:spLocks/>
          </p:cNvSpPr>
          <p:nvPr/>
        </p:nvSpPr>
        <p:spPr>
          <a:xfrm>
            <a:off x="474705" y="60164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a:t>
            </a:r>
            <a:endParaRPr lang="en-US" sz="2866" dirty="0"/>
          </a:p>
          <a:p>
            <a:endParaRPr lang="en-US" sz="2866" dirty="0"/>
          </a:p>
        </p:txBody>
      </p:sp>
      <p:sp>
        <p:nvSpPr>
          <p:cNvPr id="2" name="Rectangle 3">
            <a:extLst>
              <a:ext uri="{FF2B5EF4-FFF2-40B4-BE49-F238E27FC236}">
                <a16:creationId xmlns:a16="http://schemas.microsoft.com/office/drawing/2014/main" id="{B08BE8FA-7794-A2D9-DA20-43C7E920B60C}"/>
              </a:ext>
            </a:extLst>
          </p:cNvPr>
          <p:cNvSpPr txBox="1">
            <a:spLocks noChangeArrowheads="1"/>
          </p:cNvSpPr>
          <p:nvPr/>
        </p:nvSpPr>
        <p:spPr>
          <a:xfrm>
            <a:off x="278802" y="2195408"/>
            <a:ext cx="8586397" cy="565829"/>
          </a:xfrm>
          <a:prstGeom prst="rect">
            <a:avLst/>
          </a:prstGeom>
          <a:noFill/>
        </p:spPr>
        <p:txBody>
          <a:bodyPr vert="horz" lIns="68777" tIns="34388" rIns="68777" bIns="34388" rtlCol="0">
            <a:noAutofit/>
          </a:bodyPr>
          <a:lstStyle/>
          <a:p>
            <a:r>
              <a:rPr lang="en-US" altLang="en-US" sz="2605" b="1" dirty="0">
                <a:solidFill>
                  <a:srgbClr val="0033CC"/>
                </a:solidFill>
                <a:latin typeface="Helvetica Nueue"/>
              </a:rPr>
              <a:t>The hypothesis to be tested for independence will be</a:t>
            </a:r>
          </a:p>
        </p:txBody>
      </p:sp>
      <p:sp>
        <p:nvSpPr>
          <p:cNvPr id="4" name="Rectangle 3">
            <a:extLst>
              <a:ext uri="{FF2B5EF4-FFF2-40B4-BE49-F238E27FC236}">
                <a16:creationId xmlns:a16="http://schemas.microsoft.com/office/drawing/2014/main" id="{1E0A07FB-AFC8-3AA7-9932-A0F5DE44A003}"/>
              </a:ext>
            </a:extLst>
          </p:cNvPr>
          <p:cNvSpPr txBox="1">
            <a:spLocks noChangeArrowheads="1"/>
          </p:cNvSpPr>
          <p:nvPr/>
        </p:nvSpPr>
        <p:spPr>
          <a:xfrm>
            <a:off x="474069" y="2689493"/>
            <a:ext cx="8195860" cy="917019"/>
          </a:xfrm>
          <a:prstGeom prst="rect">
            <a:avLst/>
          </a:prstGeom>
          <a:noFill/>
        </p:spPr>
        <p:txBody>
          <a:bodyPr vert="horz" lIns="68777" tIns="34388" rIns="68777" bIns="34388" rtlCol="0">
            <a:noAutofit/>
          </a:bodyPr>
          <a:lstStyle/>
          <a:p>
            <a:r>
              <a:rPr lang="en-US" altLang="en-US" sz="2866" b="1" dirty="0">
                <a:solidFill>
                  <a:srgbClr val="FF0000"/>
                </a:solidFill>
                <a:latin typeface="Helvetica Nueue"/>
              </a:rPr>
              <a:t>H</a:t>
            </a:r>
            <a:r>
              <a:rPr lang="en-US" altLang="en-US" sz="2866" b="1" baseline="-25000" dirty="0">
                <a:solidFill>
                  <a:srgbClr val="FF0000"/>
                </a:solidFill>
                <a:latin typeface="Helvetica Nueue"/>
              </a:rPr>
              <a:t>0</a:t>
            </a:r>
            <a:r>
              <a:rPr lang="en-US" altLang="en-US" sz="2866" b="1" dirty="0">
                <a:solidFill>
                  <a:srgbClr val="FF0000"/>
                </a:solidFill>
                <a:latin typeface="Helvetica Nueue"/>
              </a:rPr>
              <a:t>: The two categorical variables may be </a:t>
            </a:r>
          </a:p>
          <a:p>
            <a:r>
              <a:rPr lang="en-US" altLang="en-US" sz="2866" b="1" dirty="0">
                <a:solidFill>
                  <a:srgbClr val="FF0000"/>
                </a:solidFill>
                <a:latin typeface="Helvetica Nueue"/>
              </a:rPr>
              <a:t>       independent (may not be associated)</a:t>
            </a:r>
          </a:p>
          <a:p>
            <a:pPr lvl="0">
              <a:spcBef>
                <a:spcPct val="20000"/>
              </a:spcBef>
              <a:defRPr/>
            </a:pPr>
            <a:endParaRPr lang="en-US" sz="2708" b="1" dirty="0">
              <a:solidFill>
                <a:srgbClr val="008000"/>
              </a:solidFill>
              <a:latin typeface="Helvetica Nueue"/>
              <a:ea typeface="Verdana" pitchFamily="34" charset="0"/>
              <a:cs typeface="Verdana" pitchFamily="34" charset="0"/>
            </a:endParaRPr>
          </a:p>
        </p:txBody>
      </p:sp>
      <p:sp>
        <p:nvSpPr>
          <p:cNvPr id="5" name="Rectangle 3">
            <a:extLst>
              <a:ext uri="{FF2B5EF4-FFF2-40B4-BE49-F238E27FC236}">
                <a16:creationId xmlns:a16="http://schemas.microsoft.com/office/drawing/2014/main" id="{4A39050E-6ABF-2417-5D72-DC926310D447}"/>
              </a:ext>
            </a:extLst>
          </p:cNvPr>
          <p:cNvSpPr txBox="1">
            <a:spLocks noChangeArrowheads="1"/>
          </p:cNvSpPr>
          <p:nvPr/>
        </p:nvSpPr>
        <p:spPr>
          <a:xfrm>
            <a:off x="474069" y="4161021"/>
            <a:ext cx="8195860" cy="917019"/>
          </a:xfrm>
          <a:prstGeom prst="rect">
            <a:avLst/>
          </a:prstGeom>
          <a:noFill/>
        </p:spPr>
        <p:txBody>
          <a:bodyPr vert="horz" lIns="68777" tIns="34388" rIns="68777" bIns="34388" rtlCol="0">
            <a:noAutofit/>
          </a:bodyPr>
          <a:lstStyle/>
          <a:p>
            <a:r>
              <a:rPr lang="en-US" altLang="en-US" sz="2866" b="1" dirty="0">
                <a:solidFill>
                  <a:srgbClr val="008000"/>
                </a:solidFill>
                <a:latin typeface="Helvetica Nueue"/>
              </a:rPr>
              <a:t>H</a:t>
            </a:r>
            <a:r>
              <a:rPr lang="en-US" altLang="en-US" sz="2866" b="1" baseline="-25000" dirty="0">
                <a:solidFill>
                  <a:srgbClr val="008000"/>
                </a:solidFill>
                <a:latin typeface="Helvetica Nueue"/>
              </a:rPr>
              <a:t>1</a:t>
            </a:r>
            <a:r>
              <a:rPr lang="en-US" altLang="en-US" sz="2866" b="1" dirty="0">
                <a:solidFill>
                  <a:srgbClr val="008000"/>
                </a:solidFill>
                <a:latin typeface="Helvetica Nueue"/>
              </a:rPr>
              <a:t>: The two categorical variables may not be </a:t>
            </a:r>
          </a:p>
          <a:p>
            <a:r>
              <a:rPr lang="en-US" altLang="en-US" sz="2866" b="1" dirty="0">
                <a:solidFill>
                  <a:srgbClr val="008000"/>
                </a:solidFill>
                <a:latin typeface="Helvetica Nueue"/>
              </a:rPr>
              <a:t>       independent (may be associated)</a:t>
            </a:r>
            <a:endParaRPr lang="en-IN" altLang="en-US" sz="2866" b="1" dirty="0">
              <a:solidFill>
                <a:srgbClr val="008000"/>
              </a:solidFill>
              <a:latin typeface="Helvetica Nueue"/>
            </a:endParaRPr>
          </a:p>
        </p:txBody>
      </p:sp>
      <p:grpSp>
        <p:nvGrpSpPr>
          <p:cNvPr id="6" name="Group 5">
            <a:extLst>
              <a:ext uri="{FF2B5EF4-FFF2-40B4-BE49-F238E27FC236}">
                <a16:creationId xmlns:a16="http://schemas.microsoft.com/office/drawing/2014/main" id="{CE65D487-A8DA-97D9-0DF3-CED788A1725D}"/>
              </a:ext>
            </a:extLst>
          </p:cNvPr>
          <p:cNvGrpSpPr/>
          <p:nvPr/>
        </p:nvGrpSpPr>
        <p:grpSpPr>
          <a:xfrm>
            <a:off x="224521" y="1633494"/>
            <a:ext cx="6361435" cy="589008"/>
            <a:chOff x="9688947" y="3265874"/>
            <a:chExt cx="2818480" cy="904373"/>
          </a:xfrm>
        </p:grpSpPr>
        <p:pic>
          <p:nvPicPr>
            <p:cNvPr id="7" name="Picture 6">
              <a:extLst>
                <a:ext uri="{FF2B5EF4-FFF2-40B4-BE49-F238E27FC236}">
                  <a16:creationId xmlns:a16="http://schemas.microsoft.com/office/drawing/2014/main" id="{7B8E2390-E422-8957-246D-62CC2864CEC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5089" t="31952" r="5251" b="33383"/>
            <a:stretch/>
          </p:blipFill>
          <p:spPr>
            <a:xfrm>
              <a:off x="9688947" y="3265874"/>
              <a:ext cx="2818480" cy="904373"/>
            </a:xfrm>
            <a:prstGeom prst="rect">
              <a:avLst/>
            </a:prstGeom>
          </p:spPr>
        </p:pic>
        <p:sp>
          <p:nvSpPr>
            <p:cNvPr id="8" name="Title 2">
              <a:extLst>
                <a:ext uri="{FF2B5EF4-FFF2-40B4-BE49-F238E27FC236}">
                  <a16:creationId xmlns:a16="http://schemas.microsoft.com/office/drawing/2014/main" id="{41897996-8381-EDC6-392C-11EA66F5DD55}"/>
                </a:ext>
              </a:extLst>
            </p:cNvPr>
            <p:cNvSpPr txBox="1">
              <a:spLocks/>
            </p:cNvSpPr>
            <p:nvPr/>
          </p:nvSpPr>
          <p:spPr>
            <a:xfrm>
              <a:off x="9946300" y="3490761"/>
              <a:ext cx="2479642" cy="44747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a:pPr>
              <a:r>
                <a:rPr lang="en-US" sz="2345" b="1" kern="0" dirty="0">
                  <a:solidFill>
                    <a:schemeClr val="bg1"/>
                  </a:solidFill>
                  <a:latin typeface="Helvetica Neue"/>
                  <a:cs typeface="Helvetica" panose="020B0604020202020204" pitchFamily="34" charset="0"/>
                </a:rPr>
                <a:t>Hypothesis for testing independence </a:t>
              </a:r>
            </a:p>
          </p:txBody>
        </p:sp>
      </p:grpSp>
      <p:sp>
        <p:nvSpPr>
          <p:cNvPr id="9" name="TextBox 8">
            <a:extLst>
              <a:ext uri="{FF2B5EF4-FFF2-40B4-BE49-F238E27FC236}">
                <a16:creationId xmlns:a16="http://schemas.microsoft.com/office/drawing/2014/main" id="{26EA6507-2B75-A072-CAC3-4F52531233CD}"/>
              </a:ext>
            </a:extLst>
          </p:cNvPr>
          <p:cNvSpPr txBox="1"/>
          <p:nvPr/>
        </p:nvSpPr>
        <p:spPr>
          <a:xfrm>
            <a:off x="2750769" y="3721183"/>
            <a:ext cx="2914580" cy="413062"/>
          </a:xfrm>
          <a:prstGeom prst="rect">
            <a:avLst/>
          </a:prstGeom>
          <a:noFill/>
        </p:spPr>
        <p:txBody>
          <a:bodyPr wrap="none" rtlCol="0">
            <a:spAutoFit/>
          </a:bodyPr>
          <a:lstStyle/>
          <a:p>
            <a:r>
              <a:rPr lang="en-IN" sz="2084" b="1" dirty="0">
                <a:latin typeface="Helvetica Neue" panose="02000503000000020004"/>
              </a:rPr>
              <a:t>Observed = Expected</a:t>
            </a:r>
          </a:p>
        </p:txBody>
      </p:sp>
      <p:sp>
        <p:nvSpPr>
          <p:cNvPr id="10" name="TextBox 9">
            <a:extLst>
              <a:ext uri="{FF2B5EF4-FFF2-40B4-BE49-F238E27FC236}">
                <a16:creationId xmlns:a16="http://schemas.microsoft.com/office/drawing/2014/main" id="{A06375F1-8411-7A58-325F-79DFFA18CEFC}"/>
              </a:ext>
            </a:extLst>
          </p:cNvPr>
          <p:cNvSpPr txBox="1"/>
          <p:nvPr/>
        </p:nvSpPr>
        <p:spPr>
          <a:xfrm>
            <a:off x="2750769" y="5133367"/>
            <a:ext cx="2906565" cy="413062"/>
          </a:xfrm>
          <a:prstGeom prst="rect">
            <a:avLst/>
          </a:prstGeom>
          <a:noFill/>
        </p:spPr>
        <p:txBody>
          <a:bodyPr wrap="none" rtlCol="0">
            <a:spAutoFit/>
          </a:bodyPr>
          <a:lstStyle/>
          <a:p>
            <a:r>
              <a:rPr lang="en-IN" sz="2084" b="1" dirty="0">
                <a:latin typeface="Helvetica Neue" panose="02000503000000020004"/>
              </a:rPr>
              <a:t>Observed ≠ Expected</a:t>
            </a:r>
          </a:p>
        </p:txBody>
      </p:sp>
    </p:spTree>
    <p:extLst>
      <p:ext uri="{BB962C8B-B14F-4D97-AF65-F5344CB8AC3E}">
        <p14:creationId xmlns:p14="http://schemas.microsoft.com/office/powerpoint/2010/main" val="4130297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283B70-7AC4-5B6A-2497-E555C77EF3C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A945CB5-98BC-8D36-A6C4-930EA7DE69BC}"/>
              </a:ext>
            </a:extLst>
          </p:cNvPr>
          <p:cNvSpPr txBox="1">
            <a:spLocks/>
          </p:cNvSpPr>
          <p:nvPr/>
        </p:nvSpPr>
        <p:spPr>
          <a:xfrm>
            <a:off x="474705" y="43908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a:t>
            </a:r>
            <a:endParaRPr lang="en-US" sz="2866" dirty="0"/>
          </a:p>
          <a:p>
            <a:endParaRPr lang="en-US" sz="2866" dirty="0"/>
          </a:p>
        </p:txBody>
      </p:sp>
      <p:sp>
        <p:nvSpPr>
          <p:cNvPr id="2" name="Rectangle 3">
            <a:extLst>
              <a:ext uri="{FF2B5EF4-FFF2-40B4-BE49-F238E27FC236}">
                <a16:creationId xmlns:a16="http://schemas.microsoft.com/office/drawing/2014/main" id="{E8D3EA1D-E338-2E34-6C3E-14FB25F725CB}"/>
              </a:ext>
            </a:extLst>
          </p:cNvPr>
          <p:cNvSpPr txBox="1">
            <a:spLocks noChangeArrowheads="1"/>
          </p:cNvSpPr>
          <p:nvPr/>
        </p:nvSpPr>
        <p:spPr>
          <a:xfrm>
            <a:off x="224522" y="2254511"/>
            <a:ext cx="8586397" cy="1127123"/>
          </a:xfrm>
          <a:prstGeom prst="rect">
            <a:avLst/>
          </a:prstGeom>
          <a:noFill/>
        </p:spPr>
        <p:txBody>
          <a:bodyPr vert="horz" lIns="68777" tIns="34388" rIns="68777" bIns="34388" rtlCol="0">
            <a:noAutofit/>
          </a:bodyPr>
          <a:lstStyle/>
          <a:p>
            <a:r>
              <a:rPr lang="en-US" altLang="en-US" sz="2345" dirty="0">
                <a:latin typeface="Helvetica Nueue"/>
              </a:rPr>
              <a:t>To check the independence (no association) between the two categorical variables, the statistical test used is Chi-square test given by</a:t>
            </a:r>
            <a:endParaRPr lang="en-IN" altLang="en-US" sz="2345" dirty="0">
              <a:latin typeface="Helvetica Nueue"/>
            </a:endParaRPr>
          </a:p>
        </p:txBody>
      </p:sp>
      <p:sp>
        <p:nvSpPr>
          <p:cNvPr id="4" name="Rectangle 3">
            <a:extLst>
              <a:ext uri="{FF2B5EF4-FFF2-40B4-BE49-F238E27FC236}">
                <a16:creationId xmlns:a16="http://schemas.microsoft.com/office/drawing/2014/main" id="{50CE1C80-CDAB-DEEE-B2D6-3E1A5E8CF787}"/>
              </a:ext>
            </a:extLst>
          </p:cNvPr>
          <p:cNvSpPr txBox="1">
            <a:spLocks noChangeArrowheads="1"/>
          </p:cNvSpPr>
          <p:nvPr/>
        </p:nvSpPr>
        <p:spPr>
          <a:xfrm>
            <a:off x="224522" y="4786166"/>
            <a:ext cx="8762316" cy="794814"/>
          </a:xfrm>
          <a:prstGeom prst="rect">
            <a:avLst/>
          </a:prstGeom>
          <a:noFill/>
        </p:spPr>
        <p:txBody>
          <a:bodyPr vert="horz" lIns="68777" tIns="34388" rIns="68777" bIns="34388" rtlCol="0">
            <a:noAutofit/>
          </a:bodyPr>
          <a:lstStyle/>
          <a:p>
            <a:r>
              <a:rPr lang="en-US" altLang="en-US" sz="2345" dirty="0">
                <a:latin typeface="Helvetica Nueue"/>
              </a:rPr>
              <a:t>The test-statistic follows Chi-square distribution with </a:t>
            </a:r>
          </a:p>
          <a:p>
            <a:r>
              <a:rPr lang="en-US" altLang="en-US" sz="2345" dirty="0">
                <a:latin typeface="Helvetica Nueue"/>
              </a:rPr>
              <a:t>(r-1)(c-1) degrees of freedom. r = no. of rows, c = no. of columns</a:t>
            </a:r>
          </a:p>
        </p:txBody>
      </p:sp>
      <p:grpSp>
        <p:nvGrpSpPr>
          <p:cNvPr id="5" name="Group 4">
            <a:extLst>
              <a:ext uri="{FF2B5EF4-FFF2-40B4-BE49-F238E27FC236}">
                <a16:creationId xmlns:a16="http://schemas.microsoft.com/office/drawing/2014/main" id="{90162501-EB1E-D742-7ADB-40E0D16FF730}"/>
              </a:ext>
            </a:extLst>
          </p:cNvPr>
          <p:cNvGrpSpPr/>
          <p:nvPr/>
        </p:nvGrpSpPr>
        <p:grpSpPr>
          <a:xfrm>
            <a:off x="224521" y="1641232"/>
            <a:ext cx="6177520" cy="589008"/>
            <a:chOff x="9688947" y="3265874"/>
            <a:chExt cx="2736995" cy="904373"/>
          </a:xfrm>
        </p:grpSpPr>
        <p:pic>
          <p:nvPicPr>
            <p:cNvPr id="6" name="Picture 5">
              <a:extLst>
                <a:ext uri="{FF2B5EF4-FFF2-40B4-BE49-F238E27FC236}">
                  <a16:creationId xmlns:a16="http://schemas.microsoft.com/office/drawing/2014/main" id="{FFD4998B-B2FF-9CBB-4F74-D1FD9551112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5089" t="31952" r="5251" b="33383"/>
            <a:stretch/>
          </p:blipFill>
          <p:spPr>
            <a:xfrm>
              <a:off x="9688947" y="3265874"/>
              <a:ext cx="2736995" cy="904373"/>
            </a:xfrm>
            <a:prstGeom prst="rect">
              <a:avLst/>
            </a:prstGeom>
          </p:spPr>
        </p:pic>
        <p:sp>
          <p:nvSpPr>
            <p:cNvPr id="7" name="Title 2">
              <a:extLst>
                <a:ext uri="{FF2B5EF4-FFF2-40B4-BE49-F238E27FC236}">
                  <a16:creationId xmlns:a16="http://schemas.microsoft.com/office/drawing/2014/main" id="{934E7355-950A-31CA-0E34-A6FA4A77672C}"/>
                </a:ext>
              </a:extLst>
            </p:cNvPr>
            <p:cNvSpPr txBox="1">
              <a:spLocks/>
            </p:cNvSpPr>
            <p:nvPr/>
          </p:nvSpPr>
          <p:spPr>
            <a:xfrm>
              <a:off x="9946300" y="3490761"/>
              <a:ext cx="2479642" cy="44747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a:pPr>
              <a:r>
                <a:rPr lang="en-US" sz="2345" b="1" kern="0" dirty="0">
                  <a:solidFill>
                    <a:schemeClr val="bg1"/>
                  </a:solidFill>
                  <a:latin typeface="Helvetica Neue"/>
                  <a:cs typeface="Helvetica" panose="020B0604020202020204" pitchFamily="34" charset="0"/>
                </a:rPr>
                <a:t>Procedure for testing independence </a:t>
              </a:r>
            </a:p>
          </p:txBody>
        </p:sp>
      </p:grpSp>
      <p:pic>
        <p:nvPicPr>
          <p:cNvPr id="9" name="Picture 8">
            <a:extLst>
              <a:ext uri="{FF2B5EF4-FFF2-40B4-BE49-F238E27FC236}">
                <a16:creationId xmlns:a16="http://schemas.microsoft.com/office/drawing/2014/main" id="{08F4F3C5-FA1F-A1DA-6DC5-51FC1AA753CC}"/>
              </a:ext>
            </a:extLst>
          </p:cNvPr>
          <p:cNvPicPr>
            <a:picLocks noChangeAspect="1"/>
          </p:cNvPicPr>
          <p:nvPr/>
        </p:nvPicPr>
        <p:blipFill>
          <a:blip r:embed="rId3"/>
          <a:stretch>
            <a:fillRect/>
          </a:stretch>
        </p:blipFill>
        <p:spPr>
          <a:xfrm>
            <a:off x="4591852" y="3405905"/>
            <a:ext cx="3691099" cy="1395794"/>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2429D880-F2FE-C978-9D3A-7A89C4E2E879}"/>
                  </a:ext>
                </a:extLst>
              </p:cNvPr>
              <p:cNvSpPr txBox="1"/>
              <p:nvPr/>
            </p:nvSpPr>
            <p:spPr>
              <a:xfrm>
                <a:off x="309006" y="3429000"/>
                <a:ext cx="3542958" cy="1162882"/>
              </a:xfrm>
              <a:prstGeom prst="rect">
                <a:avLst/>
              </a:prstGeom>
              <a:solidFill>
                <a:srgbClr val="FFCCFF"/>
              </a:solid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IN" sz="2605" i="1">
                              <a:latin typeface="Cambria Math" panose="02040503050406030204" pitchFamily="18" charset="0"/>
                            </a:rPr>
                          </m:ctrlPr>
                        </m:sSupPr>
                        <m:e>
                          <m:r>
                            <m:rPr>
                              <m:nor/>
                            </m:rPr>
                            <a:rPr lang="en-IN" sz="2605" dirty="0">
                              <a:sym typeface="Symbol" panose="05050102010706020507" pitchFamily="18" charset="2"/>
                            </a:rPr>
                            <m:t></m:t>
                          </m:r>
                        </m:e>
                        <m:sup>
                          <m:r>
                            <a:rPr lang="en-IN" sz="2605" i="1">
                              <a:latin typeface="Cambria Math" panose="02040503050406030204" pitchFamily="18" charset="0"/>
                            </a:rPr>
                            <m:t>2</m:t>
                          </m:r>
                        </m:sup>
                      </m:sSup>
                      <m:r>
                        <a:rPr lang="en-IN" sz="2605" i="1">
                          <a:latin typeface="Cambria Math" panose="02040503050406030204" pitchFamily="18" charset="0"/>
                        </a:rPr>
                        <m:t>=</m:t>
                      </m:r>
                      <m:nary>
                        <m:naryPr>
                          <m:chr m:val="∑"/>
                          <m:ctrlPr>
                            <a:rPr lang="en-IN" sz="2605" i="1">
                              <a:latin typeface="Cambria Math" panose="02040503050406030204" pitchFamily="18" charset="0"/>
                            </a:rPr>
                          </m:ctrlPr>
                        </m:naryPr>
                        <m:sub>
                          <m:r>
                            <m:rPr>
                              <m:brk m:alnAt="23"/>
                            </m:rPr>
                            <a:rPr lang="en-IN" sz="2605" i="1">
                              <a:latin typeface="Cambria Math" panose="02040503050406030204" pitchFamily="18" charset="0"/>
                            </a:rPr>
                            <m:t>𝑖</m:t>
                          </m:r>
                          <m:r>
                            <a:rPr lang="en-IN" sz="2605" i="1">
                              <a:latin typeface="Cambria Math" panose="02040503050406030204" pitchFamily="18" charset="0"/>
                            </a:rPr>
                            <m:t>=1</m:t>
                          </m:r>
                        </m:sub>
                        <m:sup>
                          <m:r>
                            <a:rPr lang="en-IN" sz="2605" i="1">
                              <a:latin typeface="Cambria Math" panose="02040503050406030204" pitchFamily="18" charset="0"/>
                            </a:rPr>
                            <m:t>𝑚</m:t>
                          </m:r>
                        </m:sup>
                        <m:e>
                          <m:nary>
                            <m:naryPr>
                              <m:chr m:val="∑"/>
                              <m:ctrlPr>
                                <a:rPr lang="en-IN" sz="2605" i="1">
                                  <a:latin typeface="Cambria Math" panose="02040503050406030204" pitchFamily="18" charset="0"/>
                                </a:rPr>
                              </m:ctrlPr>
                            </m:naryPr>
                            <m:sub>
                              <m:r>
                                <m:rPr>
                                  <m:brk m:alnAt="23"/>
                                </m:rPr>
                                <a:rPr lang="en-IN" sz="2605" i="1">
                                  <a:latin typeface="Cambria Math" panose="02040503050406030204" pitchFamily="18" charset="0"/>
                                </a:rPr>
                                <m:t>𝑗</m:t>
                              </m:r>
                              <m:r>
                                <a:rPr lang="en-IN" sz="2605" i="1">
                                  <a:latin typeface="Cambria Math" panose="02040503050406030204" pitchFamily="18" charset="0"/>
                                </a:rPr>
                                <m:t>=1</m:t>
                              </m:r>
                            </m:sub>
                            <m:sup>
                              <m:r>
                                <a:rPr lang="en-IN" sz="2605" i="1">
                                  <a:latin typeface="Cambria Math" panose="02040503050406030204" pitchFamily="18" charset="0"/>
                                </a:rPr>
                                <m:t>𝑛</m:t>
                              </m:r>
                            </m:sup>
                            <m:e>
                              <m:f>
                                <m:fPr>
                                  <m:ctrlPr>
                                    <a:rPr lang="en-IN" sz="2605" i="1">
                                      <a:latin typeface="Cambria Math" panose="02040503050406030204" pitchFamily="18" charset="0"/>
                                    </a:rPr>
                                  </m:ctrlPr>
                                </m:fPr>
                                <m:num>
                                  <m:sSup>
                                    <m:sSupPr>
                                      <m:ctrlPr>
                                        <a:rPr lang="en-IN" sz="2605" i="1">
                                          <a:latin typeface="Cambria Math" panose="02040503050406030204" pitchFamily="18" charset="0"/>
                                        </a:rPr>
                                      </m:ctrlPr>
                                    </m:sSupPr>
                                    <m:e>
                                      <m:d>
                                        <m:dPr>
                                          <m:ctrlPr>
                                            <a:rPr lang="en-IN" sz="2605" i="1">
                                              <a:latin typeface="Cambria Math" panose="02040503050406030204" pitchFamily="18" charset="0"/>
                                            </a:rPr>
                                          </m:ctrlPr>
                                        </m:dPr>
                                        <m:e>
                                          <m:sSub>
                                            <m:sSubPr>
                                              <m:ctrlPr>
                                                <a:rPr lang="en-IN" sz="2605" i="1">
                                                  <a:latin typeface="Cambria Math" panose="02040503050406030204" pitchFamily="18" charset="0"/>
                                                </a:rPr>
                                              </m:ctrlPr>
                                            </m:sSubPr>
                                            <m:e>
                                              <m:r>
                                                <a:rPr lang="en-IN" sz="2605" i="1">
                                                  <a:latin typeface="Cambria Math" panose="02040503050406030204" pitchFamily="18" charset="0"/>
                                                </a:rPr>
                                                <m:t>𝑂</m:t>
                                              </m:r>
                                            </m:e>
                                            <m:sub>
                                              <m:r>
                                                <a:rPr lang="en-IN" sz="2605" i="1">
                                                  <a:latin typeface="Cambria Math" panose="02040503050406030204" pitchFamily="18" charset="0"/>
                                                </a:rPr>
                                                <m:t>𝑖𝑗</m:t>
                                              </m:r>
                                            </m:sub>
                                          </m:sSub>
                                          <m:r>
                                            <a:rPr lang="en-IN" sz="2605" i="1">
                                              <a:latin typeface="Cambria Math" panose="02040503050406030204" pitchFamily="18" charset="0"/>
                                            </a:rPr>
                                            <m:t>−</m:t>
                                          </m:r>
                                          <m:sSub>
                                            <m:sSubPr>
                                              <m:ctrlPr>
                                                <a:rPr lang="en-IN" sz="2605" i="1">
                                                  <a:latin typeface="Cambria Math" panose="02040503050406030204" pitchFamily="18" charset="0"/>
                                                </a:rPr>
                                              </m:ctrlPr>
                                            </m:sSubPr>
                                            <m:e>
                                              <m:r>
                                                <a:rPr lang="en-IN" sz="2605" i="1">
                                                  <a:latin typeface="Cambria Math" panose="02040503050406030204" pitchFamily="18" charset="0"/>
                                                </a:rPr>
                                                <m:t>𝐸</m:t>
                                              </m:r>
                                            </m:e>
                                            <m:sub>
                                              <m:r>
                                                <a:rPr lang="en-IN" sz="2605" i="1">
                                                  <a:latin typeface="Cambria Math" panose="02040503050406030204" pitchFamily="18" charset="0"/>
                                                </a:rPr>
                                                <m:t>𝑖𝑗</m:t>
                                              </m:r>
                                            </m:sub>
                                          </m:sSub>
                                        </m:e>
                                      </m:d>
                                    </m:e>
                                    <m:sup>
                                      <m:r>
                                        <a:rPr lang="en-IN" sz="2605" i="1">
                                          <a:latin typeface="Cambria Math" panose="02040503050406030204" pitchFamily="18" charset="0"/>
                                        </a:rPr>
                                        <m:t>2</m:t>
                                      </m:r>
                                    </m:sup>
                                  </m:sSup>
                                </m:num>
                                <m:den>
                                  <m:sSub>
                                    <m:sSubPr>
                                      <m:ctrlPr>
                                        <a:rPr lang="en-IN" sz="2605" i="1">
                                          <a:latin typeface="Cambria Math" panose="02040503050406030204" pitchFamily="18" charset="0"/>
                                        </a:rPr>
                                      </m:ctrlPr>
                                    </m:sSubPr>
                                    <m:e>
                                      <m:r>
                                        <a:rPr lang="en-IN" sz="2605" i="1">
                                          <a:latin typeface="Cambria Math" panose="02040503050406030204" pitchFamily="18" charset="0"/>
                                        </a:rPr>
                                        <m:t>𝐸</m:t>
                                      </m:r>
                                    </m:e>
                                    <m:sub>
                                      <m:r>
                                        <a:rPr lang="en-IN" sz="2605" i="1">
                                          <a:latin typeface="Cambria Math" panose="02040503050406030204" pitchFamily="18" charset="0"/>
                                        </a:rPr>
                                        <m:t>𝑖𝑗</m:t>
                                      </m:r>
                                    </m:sub>
                                  </m:sSub>
                                </m:den>
                              </m:f>
                            </m:e>
                          </m:nary>
                        </m:e>
                      </m:nary>
                    </m:oMath>
                  </m:oMathPara>
                </a14:m>
                <a:endParaRPr lang="en-IN" sz="2605" dirty="0"/>
              </a:p>
            </p:txBody>
          </p:sp>
        </mc:Choice>
        <mc:Fallback xmlns="">
          <p:sp>
            <p:nvSpPr>
              <p:cNvPr id="10" name="TextBox 9">
                <a:extLst>
                  <a:ext uri="{FF2B5EF4-FFF2-40B4-BE49-F238E27FC236}">
                    <a16:creationId xmlns:a16="http://schemas.microsoft.com/office/drawing/2014/main" id="{2429D880-F2FE-C978-9D3A-7A89C4E2E879}"/>
                  </a:ext>
                </a:extLst>
              </p:cNvPr>
              <p:cNvSpPr txBox="1">
                <a:spLocks noRot="1" noChangeAspect="1" noMove="1" noResize="1" noEditPoints="1" noAdjustHandles="1" noChangeArrowheads="1" noChangeShapeType="1" noTextEdit="1"/>
              </p:cNvSpPr>
              <p:nvPr/>
            </p:nvSpPr>
            <p:spPr>
              <a:xfrm>
                <a:off x="309006" y="3429000"/>
                <a:ext cx="3542958" cy="1162882"/>
              </a:xfrm>
              <a:prstGeom prst="rect">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99068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par>
                          <p:cTn id="20" fill="hold">
                            <p:stCondLst>
                              <p:cond delay="500"/>
                            </p:stCondLst>
                            <p:childTnLst>
                              <p:par>
                                <p:cTn id="21" presetID="23" presetClass="entr" presetSubtype="16"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C3DE9-3E87-F0E8-9E86-E27E6BBB8C3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B2D0F4-08E2-430E-22B9-C63EC0F9854A}"/>
              </a:ext>
            </a:extLst>
          </p:cNvPr>
          <p:cNvSpPr txBox="1">
            <a:spLocks/>
          </p:cNvSpPr>
          <p:nvPr/>
        </p:nvSpPr>
        <p:spPr>
          <a:xfrm>
            <a:off x="474705" y="40860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 :  </a:t>
            </a:r>
            <a:r>
              <a:rPr lang="en-US" altLang="zh-CN" sz="2866" dirty="0">
                <a:solidFill>
                  <a:schemeClr val="accent1"/>
                </a:solidFill>
                <a:ea typeface="WenQuanYi Micro Hei"/>
                <a:cs typeface="Times New Roman" panose="02020603050405020304" pitchFamily="18" charset="0"/>
              </a:rPr>
              <a:t>Example -1</a:t>
            </a:r>
            <a:endParaRPr lang="en-US" sz="2866" dirty="0">
              <a:solidFill>
                <a:schemeClr val="accent1"/>
              </a:solidFill>
            </a:endParaRPr>
          </a:p>
          <a:p>
            <a:endParaRPr lang="en-US" sz="2866" dirty="0"/>
          </a:p>
        </p:txBody>
      </p:sp>
      <p:sp>
        <p:nvSpPr>
          <p:cNvPr id="4" name="Text Placeholder 3">
            <a:extLst>
              <a:ext uri="{FF2B5EF4-FFF2-40B4-BE49-F238E27FC236}">
                <a16:creationId xmlns:a16="http://schemas.microsoft.com/office/drawing/2014/main" id="{5DFD304C-A33C-B9EE-0265-E76F8DB92F74}"/>
              </a:ext>
            </a:extLst>
          </p:cNvPr>
          <p:cNvSpPr txBox="1">
            <a:spLocks/>
          </p:cNvSpPr>
          <p:nvPr/>
        </p:nvSpPr>
        <p:spPr>
          <a:xfrm>
            <a:off x="233681" y="1566184"/>
            <a:ext cx="8757920" cy="4182847"/>
          </a:xfrm>
          <a:prstGeom prst="rect">
            <a:avLst/>
          </a:prstGeom>
        </p:spPr>
        <p:txBody>
          <a:bodyPr>
            <a:noAutofit/>
          </a:bodyPr>
          <a:lst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marL="0" indent="0" algn="just">
              <a:lnSpc>
                <a:spcPct val="100000"/>
              </a:lnSpc>
              <a:buNone/>
            </a:pPr>
            <a:r>
              <a:rPr lang="en-IN" sz="2475" dirty="0">
                <a:latin typeface="Helvetica Neue" panose="02000503000000020004"/>
              </a:rPr>
              <a:t>15. 1000 students at college level were graded according to their I.Q. and the economic conditions at their home. Find out whether there is any association between condition at home and I.Q. (use 0.05 L.O.S.)</a:t>
            </a:r>
            <a:endParaRPr lang="en-US" sz="2475" dirty="0">
              <a:latin typeface="Helvetica Neue" panose="02000503000000020004"/>
            </a:endParaRPr>
          </a:p>
          <a:p>
            <a:pPr marL="0" indent="0">
              <a:lnSpc>
                <a:spcPct val="100000"/>
              </a:lnSpc>
              <a:buNone/>
            </a:pPr>
            <a:endParaRPr lang="en-US" sz="2475" dirty="0">
              <a:latin typeface="Helvetica Neue" panose="02000503000000020004"/>
            </a:endParaRPr>
          </a:p>
          <a:p>
            <a:pPr marL="483883" indent="-483883">
              <a:lnSpc>
                <a:spcPct val="100000"/>
              </a:lnSpc>
              <a:buAutoNum type="alphaLcParenBoth"/>
            </a:pPr>
            <a:endParaRPr lang="en-US" sz="2475" dirty="0">
              <a:latin typeface="Helvetica Neue" panose="02000503000000020004"/>
            </a:endParaRPr>
          </a:p>
          <a:p>
            <a:pPr marL="0" indent="0">
              <a:lnSpc>
                <a:spcPct val="100000"/>
              </a:lnSpc>
              <a:buNone/>
            </a:pPr>
            <a:endParaRPr lang="en-US" sz="2475" dirty="0">
              <a:latin typeface="Helvetica Neue" panose="02000503000000020004"/>
            </a:endParaRPr>
          </a:p>
        </p:txBody>
      </p:sp>
      <p:graphicFrame>
        <p:nvGraphicFramePr>
          <p:cNvPr id="2" name="Table 1">
            <a:extLst>
              <a:ext uri="{FF2B5EF4-FFF2-40B4-BE49-F238E27FC236}">
                <a16:creationId xmlns:a16="http://schemas.microsoft.com/office/drawing/2014/main" id="{031CA16C-73C1-4D0D-AF20-333326537B7D}"/>
              </a:ext>
            </a:extLst>
          </p:cNvPr>
          <p:cNvGraphicFramePr>
            <a:graphicFrameLocks noGrp="1"/>
          </p:cNvGraphicFramePr>
          <p:nvPr>
            <p:extLst>
              <p:ext uri="{D42A27DB-BD31-4B8C-83A1-F6EECF244321}">
                <p14:modId xmlns:p14="http://schemas.microsoft.com/office/powerpoint/2010/main" val="3358733229"/>
              </p:ext>
            </p:extLst>
          </p:nvPr>
        </p:nvGraphicFramePr>
        <p:xfrm>
          <a:off x="671512" y="3429000"/>
          <a:ext cx="6041833" cy="1483360"/>
        </p:xfrm>
        <a:graphic>
          <a:graphicData uri="http://schemas.openxmlformats.org/drawingml/2006/table">
            <a:tbl>
              <a:tblPr firstRow="1" bandRow="1">
                <a:tableStyleId>{5C22544A-7EE6-4342-B048-85BDC9FD1C3A}</a:tableStyleId>
              </a:tblPr>
              <a:tblGrid>
                <a:gridCol w="2143126">
                  <a:extLst>
                    <a:ext uri="{9D8B030D-6E8A-4147-A177-3AD203B41FA5}">
                      <a16:colId xmlns:a16="http://schemas.microsoft.com/office/drawing/2014/main" val="900933274"/>
                    </a:ext>
                  </a:extLst>
                </a:gridCol>
                <a:gridCol w="1371600">
                  <a:extLst>
                    <a:ext uri="{9D8B030D-6E8A-4147-A177-3AD203B41FA5}">
                      <a16:colId xmlns:a16="http://schemas.microsoft.com/office/drawing/2014/main" val="1135671692"/>
                    </a:ext>
                  </a:extLst>
                </a:gridCol>
                <a:gridCol w="1500187">
                  <a:extLst>
                    <a:ext uri="{9D8B030D-6E8A-4147-A177-3AD203B41FA5}">
                      <a16:colId xmlns:a16="http://schemas.microsoft.com/office/drawing/2014/main" val="1172170913"/>
                    </a:ext>
                  </a:extLst>
                </a:gridCol>
                <a:gridCol w="1026920">
                  <a:extLst>
                    <a:ext uri="{9D8B030D-6E8A-4147-A177-3AD203B41FA5}">
                      <a16:colId xmlns:a16="http://schemas.microsoft.com/office/drawing/2014/main" val="3079976825"/>
                    </a:ext>
                  </a:extLst>
                </a:gridCol>
              </a:tblGrid>
              <a:tr h="370840">
                <a:tc>
                  <a:txBody>
                    <a:bodyPr/>
                    <a:lstStyle/>
                    <a:p>
                      <a:pPr algn="ctr"/>
                      <a:r>
                        <a:rPr lang="en-US" dirty="0"/>
                        <a:t>Economic Condition</a:t>
                      </a:r>
                      <a:endParaRPr lang="en-IN" dirty="0"/>
                    </a:p>
                  </a:txBody>
                  <a:tcPr/>
                </a:tc>
                <a:tc>
                  <a:txBody>
                    <a:bodyPr/>
                    <a:lstStyle/>
                    <a:p>
                      <a:pPr algn="ctr"/>
                      <a:r>
                        <a:rPr lang="en-US" dirty="0"/>
                        <a:t>High</a:t>
                      </a:r>
                      <a:endParaRPr lang="en-IN" dirty="0"/>
                    </a:p>
                  </a:txBody>
                  <a:tcPr/>
                </a:tc>
                <a:tc>
                  <a:txBody>
                    <a:bodyPr/>
                    <a:lstStyle/>
                    <a:p>
                      <a:pPr algn="ctr"/>
                      <a:r>
                        <a:rPr lang="en-US" dirty="0"/>
                        <a:t>Low</a:t>
                      </a:r>
                      <a:endParaRPr lang="en-IN" dirty="0"/>
                    </a:p>
                  </a:txBody>
                  <a:tcPr/>
                </a:tc>
                <a:tc>
                  <a:txBody>
                    <a:bodyPr/>
                    <a:lstStyle/>
                    <a:p>
                      <a:pPr algn="ctr"/>
                      <a:r>
                        <a:rPr lang="en-US" dirty="0"/>
                        <a:t>Total</a:t>
                      </a:r>
                      <a:endParaRPr lang="en-IN" dirty="0"/>
                    </a:p>
                  </a:txBody>
                  <a:tcPr/>
                </a:tc>
                <a:extLst>
                  <a:ext uri="{0D108BD9-81ED-4DB2-BD59-A6C34878D82A}">
                    <a16:rowId xmlns:a16="http://schemas.microsoft.com/office/drawing/2014/main" val="2679244523"/>
                  </a:ext>
                </a:extLst>
              </a:tr>
              <a:tr h="370840">
                <a:tc>
                  <a:txBody>
                    <a:bodyPr/>
                    <a:lstStyle/>
                    <a:p>
                      <a:pPr algn="ctr"/>
                      <a:r>
                        <a:rPr lang="en-US" dirty="0"/>
                        <a:t>Rich</a:t>
                      </a:r>
                      <a:endParaRPr lang="en-IN" dirty="0"/>
                    </a:p>
                  </a:txBody>
                  <a:tcPr/>
                </a:tc>
                <a:tc>
                  <a:txBody>
                    <a:bodyPr/>
                    <a:lstStyle/>
                    <a:p>
                      <a:pPr algn="ctr"/>
                      <a:r>
                        <a:rPr lang="en-US" dirty="0"/>
                        <a:t>460</a:t>
                      </a:r>
                      <a:endParaRPr lang="en-IN" dirty="0"/>
                    </a:p>
                  </a:txBody>
                  <a:tcPr/>
                </a:tc>
                <a:tc>
                  <a:txBody>
                    <a:bodyPr/>
                    <a:lstStyle/>
                    <a:p>
                      <a:pPr algn="ctr"/>
                      <a:r>
                        <a:rPr lang="en-US" dirty="0"/>
                        <a:t>140</a:t>
                      </a:r>
                      <a:endParaRPr lang="en-IN" dirty="0"/>
                    </a:p>
                  </a:txBody>
                  <a:tcPr/>
                </a:tc>
                <a:tc>
                  <a:txBody>
                    <a:bodyPr/>
                    <a:lstStyle/>
                    <a:p>
                      <a:pPr algn="ctr"/>
                      <a:r>
                        <a:rPr lang="en-US" dirty="0"/>
                        <a:t>600</a:t>
                      </a:r>
                      <a:endParaRPr lang="en-IN" dirty="0"/>
                    </a:p>
                  </a:txBody>
                  <a:tcPr/>
                </a:tc>
                <a:extLst>
                  <a:ext uri="{0D108BD9-81ED-4DB2-BD59-A6C34878D82A}">
                    <a16:rowId xmlns:a16="http://schemas.microsoft.com/office/drawing/2014/main" val="4158967056"/>
                  </a:ext>
                </a:extLst>
              </a:tr>
              <a:tr h="370840">
                <a:tc>
                  <a:txBody>
                    <a:bodyPr/>
                    <a:lstStyle/>
                    <a:p>
                      <a:pPr algn="ctr"/>
                      <a:r>
                        <a:rPr lang="en-US" dirty="0"/>
                        <a:t>Poor</a:t>
                      </a:r>
                      <a:endParaRPr lang="en-IN" dirty="0"/>
                    </a:p>
                  </a:txBody>
                  <a:tcPr/>
                </a:tc>
                <a:tc>
                  <a:txBody>
                    <a:bodyPr/>
                    <a:lstStyle/>
                    <a:p>
                      <a:pPr algn="ctr"/>
                      <a:r>
                        <a:rPr lang="en-US" dirty="0"/>
                        <a:t>240</a:t>
                      </a:r>
                      <a:endParaRPr lang="en-IN" dirty="0"/>
                    </a:p>
                  </a:txBody>
                  <a:tcPr/>
                </a:tc>
                <a:tc>
                  <a:txBody>
                    <a:bodyPr/>
                    <a:lstStyle/>
                    <a:p>
                      <a:pPr algn="ctr"/>
                      <a:r>
                        <a:rPr lang="en-US" dirty="0"/>
                        <a:t>160</a:t>
                      </a:r>
                      <a:endParaRPr lang="en-IN" dirty="0"/>
                    </a:p>
                  </a:txBody>
                  <a:tcPr/>
                </a:tc>
                <a:tc>
                  <a:txBody>
                    <a:bodyPr/>
                    <a:lstStyle/>
                    <a:p>
                      <a:pPr algn="ctr"/>
                      <a:r>
                        <a:rPr lang="en-US" dirty="0"/>
                        <a:t>400</a:t>
                      </a:r>
                      <a:endParaRPr lang="en-IN" dirty="0"/>
                    </a:p>
                  </a:txBody>
                  <a:tcPr/>
                </a:tc>
                <a:extLst>
                  <a:ext uri="{0D108BD9-81ED-4DB2-BD59-A6C34878D82A}">
                    <a16:rowId xmlns:a16="http://schemas.microsoft.com/office/drawing/2014/main" val="1933934334"/>
                  </a:ext>
                </a:extLst>
              </a:tr>
              <a:tr h="370840">
                <a:tc>
                  <a:txBody>
                    <a:bodyPr/>
                    <a:lstStyle/>
                    <a:p>
                      <a:pPr algn="ctr"/>
                      <a:r>
                        <a:rPr lang="en-US" dirty="0"/>
                        <a:t>Total</a:t>
                      </a:r>
                      <a:endParaRPr lang="en-IN" dirty="0"/>
                    </a:p>
                  </a:txBody>
                  <a:tcPr/>
                </a:tc>
                <a:tc>
                  <a:txBody>
                    <a:bodyPr/>
                    <a:lstStyle/>
                    <a:p>
                      <a:pPr algn="ctr"/>
                      <a:r>
                        <a:rPr lang="en-US" dirty="0"/>
                        <a:t>700</a:t>
                      </a:r>
                      <a:endParaRPr lang="en-IN" dirty="0"/>
                    </a:p>
                  </a:txBody>
                  <a:tcPr/>
                </a:tc>
                <a:tc>
                  <a:txBody>
                    <a:bodyPr/>
                    <a:lstStyle/>
                    <a:p>
                      <a:pPr algn="ctr"/>
                      <a:r>
                        <a:rPr lang="en-US" dirty="0"/>
                        <a:t>300</a:t>
                      </a:r>
                      <a:endParaRPr lang="en-IN" dirty="0"/>
                    </a:p>
                  </a:txBody>
                  <a:tcPr/>
                </a:tc>
                <a:tc>
                  <a:txBody>
                    <a:bodyPr/>
                    <a:lstStyle/>
                    <a:p>
                      <a:pPr algn="ctr"/>
                      <a:r>
                        <a:rPr lang="en-US" dirty="0"/>
                        <a:t>1000</a:t>
                      </a:r>
                      <a:endParaRPr lang="en-IN" dirty="0"/>
                    </a:p>
                  </a:txBody>
                  <a:tcPr/>
                </a:tc>
                <a:extLst>
                  <a:ext uri="{0D108BD9-81ED-4DB2-BD59-A6C34878D82A}">
                    <a16:rowId xmlns:a16="http://schemas.microsoft.com/office/drawing/2014/main" val="3924960857"/>
                  </a:ext>
                </a:extLst>
              </a:tr>
            </a:tbl>
          </a:graphicData>
        </a:graphic>
      </p:graphicFrame>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DF14A205-BB92-42D5-A55C-EC53BAE20E38}"/>
                  </a:ext>
                </a:extLst>
              </p14:cNvPr>
              <p14:cNvContentPartPr/>
              <p14:nvPr/>
            </p14:nvContentPartPr>
            <p14:xfrm>
              <a:off x="340560" y="3214800"/>
              <a:ext cx="8749440" cy="3165840"/>
            </p14:xfrm>
          </p:contentPart>
        </mc:Choice>
        <mc:Fallback xmlns="">
          <p:pic>
            <p:nvPicPr>
              <p:cNvPr id="5" name="Ink 4">
                <a:extLst>
                  <a:ext uri="{FF2B5EF4-FFF2-40B4-BE49-F238E27FC236}">
                    <a16:creationId xmlns:a16="http://schemas.microsoft.com/office/drawing/2014/main" id="{DF14A205-BB92-42D5-A55C-EC53BAE20E38}"/>
                  </a:ext>
                </a:extLst>
              </p:cNvPr>
              <p:cNvPicPr/>
              <p:nvPr/>
            </p:nvPicPr>
            <p:blipFill>
              <a:blip r:embed="rId3"/>
              <a:stretch>
                <a:fillRect/>
              </a:stretch>
            </p:blipFill>
            <p:spPr>
              <a:xfrm>
                <a:off x="331200" y="3205440"/>
                <a:ext cx="8768160" cy="3184560"/>
              </a:xfrm>
              <a:prstGeom prst="rect">
                <a:avLst/>
              </a:prstGeom>
            </p:spPr>
          </p:pic>
        </mc:Fallback>
      </mc:AlternateContent>
    </p:spTree>
    <p:extLst>
      <p:ext uri="{BB962C8B-B14F-4D97-AF65-F5344CB8AC3E}">
        <p14:creationId xmlns:p14="http://schemas.microsoft.com/office/powerpoint/2010/main" val="777468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C3DE9-3E87-F0E8-9E86-E27E6BBB8C3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B2D0F4-08E2-430E-22B9-C63EC0F9854A}"/>
              </a:ext>
            </a:extLst>
          </p:cNvPr>
          <p:cNvSpPr txBox="1">
            <a:spLocks/>
          </p:cNvSpPr>
          <p:nvPr/>
        </p:nvSpPr>
        <p:spPr>
          <a:xfrm>
            <a:off x="474705" y="40860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 :  </a:t>
            </a:r>
            <a:r>
              <a:rPr lang="en-US" altLang="zh-CN" sz="2866" dirty="0">
                <a:solidFill>
                  <a:schemeClr val="accent1"/>
                </a:solidFill>
                <a:ea typeface="WenQuanYi Micro Hei"/>
                <a:cs typeface="Times New Roman" panose="02020603050405020304" pitchFamily="18" charset="0"/>
              </a:rPr>
              <a:t>Solution-1</a:t>
            </a:r>
            <a:endParaRPr lang="en-US" sz="2866" dirty="0">
              <a:solidFill>
                <a:schemeClr val="accent1"/>
              </a:solidFill>
            </a:endParaRPr>
          </a:p>
          <a:p>
            <a:endParaRPr lang="en-US" sz="2866" dirty="0"/>
          </a:p>
        </p:txBody>
      </p:sp>
      <p:sp>
        <p:nvSpPr>
          <p:cNvPr id="4" name="Text Placeholder 3">
            <a:extLst>
              <a:ext uri="{FF2B5EF4-FFF2-40B4-BE49-F238E27FC236}">
                <a16:creationId xmlns:a16="http://schemas.microsoft.com/office/drawing/2014/main" id="{5DFD304C-A33C-B9EE-0265-E76F8DB92F74}"/>
              </a:ext>
            </a:extLst>
          </p:cNvPr>
          <p:cNvSpPr txBox="1">
            <a:spLocks/>
          </p:cNvSpPr>
          <p:nvPr/>
        </p:nvSpPr>
        <p:spPr>
          <a:xfrm>
            <a:off x="233681" y="1566184"/>
            <a:ext cx="8757920" cy="4182847"/>
          </a:xfrm>
          <a:prstGeom prst="rect">
            <a:avLst/>
          </a:prstGeom>
        </p:spPr>
        <p:txBody>
          <a:bodyPr>
            <a:noAutofit/>
          </a:bodyPr>
          <a:lst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marL="0" indent="0">
              <a:lnSpc>
                <a:spcPct val="100000"/>
              </a:lnSpc>
              <a:buNone/>
            </a:pPr>
            <a:endParaRPr lang="en-US" sz="2475" dirty="0">
              <a:latin typeface="Helvetica Neue" panose="02000503000000020004"/>
            </a:endParaRPr>
          </a:p>
          <a:p>
            <a:pPr marL="483883" indent="-483883">
              <a:lnSpc>
                <a:spcPct val="100000"/>
              </a:lnSpc>
              <a:buAutoNum type="alphaLcParenBoth"/>
            </a:pPr>
            <a:endParaRPr lang="en-US" sz="2475" dirty="0">
              <a:latin typeface="Helvetica Neue" panose="02000503000000020004"/>
            </a:endParaRPr>
          </a:p>
          <a:p>
            <a:pPr marL="0" indent="0">
              <a:lnSpc>
                <a:spcPct val="100000"/>
              </a:lnSpc>
              <a:buNone/>
            </a:pPr>
            <a:endParaRPr lang="en-US" sz="2475" dirty="0">
              <a:latin typeface="Helvetica Neue" panose="02000503000000020004"/>
            </a:endParaRP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C713A83E-2F6E-436E-8FBA-C35CE12BA4BB}"/>
                  </a:ext>
                </a:extLst>
              </p14:cNvPr>
              <p14:cNvContentPartPr/>
              <p14:nvPr/>
            </p14:nvContentPartPr>
            <p14:xfrm>
              <a:off x="-1096560" y="1282680"/>
              <a:ext cx="10254600" cy="4917600"/>
            </p14:xfrm>
          </p:contentPart>
        </mc:Choice>
        <mc:Fallback xmlns="">
          <p:pic>
            <p:nvPicPr>
              <p:cNvPr id="2" name="Ink 1">
                <a:extLst>
                  <a:ext uri="{FF2B5EF4-FFF2-40B4-BE49-F238E27FC236}">
                    <a16:creationId xmlns:a16="http://schemas.microsoft.com/office/drawing/2014/main" id="{C713A83E-2F6E-436E-8FBA-C35CE12BA4BB}"/>
                  </a:ext>
                </a:extLst>
              </p:cNvPr>
              <p:cNvPicPr/>
              <p:nvPr/>
            </p:nvPicPr>
            <p:blipFill>
              <a:blip r:embed="rId3"/>
              <a:stretch>
                <a:fillRect/>
              </a:stretch>
            </p:blipFill>
            <p:spPr>
              <a:xfrm>
                <a:off x="-1105920" y="1273320"/>
                <a:ext cx="10273320" cy="4936320"/>
              </a:xfrm>
              <a:prstGeom prst="rect">
                <a:avLst/>
              </a:prstGeom>
            </p:spPr>
          </p:pic>
        </mc:Fallback>
      </mc:AlternateContent>
    </p:spTree>
    <p:extLst>
      <p:ext uri="{BB962C8B-B14F-4D97-AF65-F5344CB8AC3E}">
        <p14:creationId xmlns:p14="http://schemas.microsoft.com/office/powerpoint/2010/main" val="2535543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p:txBody>
          <a:bodyPr/>
          <a:lstStyle/>
          <a:p>
            <a:pPr marL="457200" indent="-457200" algn="just">
              <a:buFont typeface="Wingdings" pitchFamily="2" charset="2"/>
              <a:buAutoNum type="arabicPeriod"/>
            </a:pPr>
            <a:r>
              <a:rPr lang="en-US" dirty="0">
                <a:latin typeface="Times New Roman" pitchFamily="18" charset="0"/>
                <a:cs typeface="Times New Roman" pitchFamily="18" charset="0"/>
              </a:rPr>
              <a:t>Normal Distribution</a:t>
            </a:r>
            <a:endParaRPr lang="en-US" sz="2400" dirty="0">
              <a:latin typeface="Times New Roman" pitchFamily="18" charset="0"/>
              <a:cs typeface="Times New Roman" pitchFamily="18" charset="0"/>
            </a:endParaRPr>
          </a:p>
          <a:p>
            <a:pPr marL="457200" indent="-457200" algn="just">
              <a:buFont typeface="Wingdings" pitchFamily="2" charset="2"/>
              <a:buAutoNum type="arabicPeriod"/>
            </a:pPr>
            <a:r>
              <a:rPr lang="en-US" sz="2400" dirty="0">
                <a:latin typeface="Times New Roman" pitchFamily="18" charset="0"/>
                <a:cs typeface="Times New Roman" pitchFamily="18" charset="0"/>
              </a:rPr>
              <a:t>Null and Alternative Hypothesis</a:t>
            </a:r>
          </a:p>
          <a:p>
            <a:pPr marL="457200" indent="-457200" algn="just">
              <a:buFont typeface="Wingdings" pitchFamily="2" charset="2"/>
              <a:buAutoNum type="arabicPeriod"/>
            </a:pPr>
            <a:r>
              <a:rPr lang="en-US" dirty="0">
                <a:latin typeface="Times New Roman" pitchFamily="18" charset="0"/>
                <a:cs typeface="Times New Roman" pitchFamily="18" charset="0"/>
              </a:rPr>
              <a:t>Testing of Hypothesis ( z- test and t test )</a:t>
            </a:r>
          </a:p>
          <a:p>
            <a:pPr marL="457200" indent="-457200" algn="just">
              <a:buFont typeface="Wingdings" pitchFamily="2" charset="2"/>
              <a:buAutoNum type="arabicPeriod"/>
            </a:pPr>
            <a:r>
              <a:rPr lang="en-US" dirty="0">
                <a:latin typeface="Times New Roman" pitchFamily="18" charset="0"/>
                <a:cs typeface="Times New Roman" pitchFamily="18" charset="0"/>
              </a:rPr>
              <a:t>Chi-Square test</a:t>
            </a:r>
          </a:p>
          <a:p>
            <a:pPr marL="457200" indent="-457200" algn="just">
              <a:buFont typeface="Wingdings" pitchFamily="2" charset="2"/>
              <a:buAutoNum type="arabicPeriod"/>
            </a:pPr>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p:txBody>
          <a:bodyPr/>
          <a:lstStyle/>
          <a:p>
            <a:r>
              <a:rPr lang="en-IN" sz="3600" b="0" i="0" dirty="0">
                <a:effectLst/>
                <a:latin typeface="Arial" panose="020B0604020202020204" pitchFamily="34" charset="0"/>
              </a:rPr>
              <a:t>Topics – Webinar</a:t>
            </a:r>
            <a:endParaRPr lang="en-US" dirty="0"/>
          </a:p>
        </p:txBody>
      </p:sp>
    </p:spTree>
    <p:extLst>
      <p:ext uri="{BB962C8B-B14F-4D97-AF65-F5344CB8AC3E}">
        <p14:creationId xmlns:p14="http://schemas.microsoft.com/office/powerpoint/2010/main" val="31246407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C3DE9-3E87-F0E8-9E86-E27E6BBB8C3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B2D0F4-08E2-430E-22B9-C63EC0F9854A}"/>
              </a:ext>
            </a:extLst>
          </p:cNvPr>
          <p:cNvSpPr txBox="1">
            <a:spLocks/>
          </p:cNvSpPr>
          <p:nvPr/>
        </p:nvSpPr>
        <p:spPr>
          <a:xfrm>
            <a:off x="474705" y="40860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 :  </a:t>
            </a:r>
            <a:r>
              <a:rPr lang="en-US" altLang="zh-CN" sz="2866" dirty="0">
                <a:solidFill>
                  <a:schemeClr val="accent1"/>
                </a:solidFill>
                <a:ea typeface="WenQuanYi Micro Hei"/>
                <a:cs typeface="Times New Roman" panose="02020603050405020304" pitchFamily="18" charset="0"/>
              </a:rPr>
              <a:t>Solution-1</a:t>
            </a:r>
            <a:endParaRPr lang="en-US" sz="2866" dirty="0">
              <a:solidFill>
                <a:schemeClr val="accent1"/>
              </a:solidFill>
            </a:endParaRPr>
          </a:p>
          <a:p>
            <a:endParaRPr lang="en-US" sz="2866" dirty="0"/>
          </a:p>
        </p:txBody>
      </p:sp>
      <p:sp>
        <p:nvSpPr>
          <p:cNvPr id="4" name="Text Placeholder 3">
            <a:extLst>
              <a:ext uri="{FF2B5EF4-FFF2-40B4-BE49-F238E27FC236}">
                <a16:creationId xmlns:a16="http://schemas.microsoft.com/office/drawing/2014/main" id="{5DFD304C-A33C-B9EE-0265-E76F8DB92F74}"/>
              </a:ext>
            </a:extLst>
          </p:cNvPr>
          <p:cNvSpPr txBox="1">
            <a:spLocks/>
          </p:cNvSpPr>
          <p:nvPr/>
        </p:nvSpPr>
        <p:spPr>
          <a:xfrm>
            <a:off x="233681" y="1566184"/>
            <a:ext cx="8757920" cy="4182847"/>
          </a:xfrm>
          <a:prstGeom prst="rect">
            <a:avLst/>
          </a:prstGeom>
        </p:spPr>
        <p:txBody>
          <a:bodyPr>
            <a:noAutofit/>
          </a:bodyPr>
          <a:lst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marL="0" indent="0">
              <a:lnSpc>
                <a:spcPct val="100000"/>
              </a:lnSpc>
              <a:buNone/>
            </a:pPr>
            <a:endParaRPr lang="en-US" sz="2475" dirty="0">
              <a:latin typeface="Helvetica Neue" panose="02000503000000020004"/>
            </a:endParaRPr>
          </a:p>
          <a:p>
            <a:pPr marL="483883" indent="-483883">
              <a:lnSpc>
                <a:spcPct val="100000"/>
              </a:lnSpc>
              <a:buAutoNum type="alphaLcParenBoth"/>
            </a:pPr>
            <a:endParaRPr lang="en-US" sz="2475" dirty="0">
              <a:latin typeface="Helvetica Neue" panose="02000503000000020004"/>
            </a:endParaRPr>
          </a:p>
          <a:p>
            <a:pPr marL="0" indent="0">
              <a:lnSpc>
                <a:spcPct val="100000"/>
              </a:lnSpc>
              <a:buNone/>
            </a:pPr>
            <a:endParaRPr lang="en-US" sz="2475" dirty="0">
              <a:latin typeface="Helvetica Neue" panose="02000503000000020004"/>
            </a:endParaRP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1E40056F-74AB-4917-A466-569D08AF1DD1}"/>
                  </a:ext>
                </a:extLst>
              </p14:cNvPr>
              <p14:cNvContentPartPr/>
              <p14:nvPr/>
            </p14:nvContentPartPr>
            <p14:xfrm>
              <a:off x="803520" y="1341720"/>
              <a:ext cx="7709040" cy="5032800"/>
            </p14:xfrm>
          </p:contentPart>
        </mc:Choice>
        <mc:Fallback xmlns="">
          <p:pic>
            <p:nvPicPr>
              <p:cNvPr id="2" name="Ink 1">
                <a:extLst>
                  <a:ext uri="{FF2B5EF4-FFF2-40B4-BE49-F238E27FC236}">
                    <a16:creationId xmlns:a16="http://schemas.microsoft.com/office/drawing/2014/main" id="{1E40056F-74AB-4917-A466-569D08AF1DD1}"/>
                  </a:ext>
                </a:extLst>
              </p:cNvPr>
              <p:cNvPicPr/>
              <p:nvPr/>
            </p:nvPicPr>
            <p:blipFill>
              <a:blip r:embed="rId3"/>
              <a:stretch>
                <a:fillRect/>
              </a:stretch>
            </p:blipFill>
            <p:spPr>
              <a:xfrm>
                <a:off x="794160" y="1332360"/>
                <a:ext cx="7727760" cy="5051520"/>
              </a:xfrm>
              <a:prstGeom prst="rect">
                <a:avLst/>
              </a:prstGeom>
            </p:spPr>
          </p:pic>
        </mc:Fallback>
      </mc:AlternateContent>
    </p:spTree>
    <p:extLst>
      <p:ext uri="{BB962C8B-B14F-4D97-AF65-F5344CB8AC3E}">
        <p14:creationId xmlns:p14="http://schemas.microsoft.com/office/powerpoint/2010/main" val="9370056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C3DE9-3E87-F0E8-9E86-E27E6BBB8C3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B2D0F4-08E2-430E-22B9-C63EC0F9854A}"/>
              </a:ext>
            </a:extLst>
          </p:cNvPr>
          <p:cNvSpPr txBox="1">
            <a:spLocks/>
          </p:cNvSpPr>
          <p:nvPr/>
        </p:nvSpPr>
        <p:spPr>
          <a:xfrm>
            <a:off x="474705" y="40860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 :  </a:t>
            </a:r>
            <a:r>
              <a:rPr lang="en-US" altLang="zh-CN" sz="2866" dirty="0">
                <a:solidFill>
                  <a:schemeClr val="accent1"/>
                </a:solidFill>
                <a:ea typeface="WenQuanYi Micro Hei"/>
                <a:cs typeface="Times New Roman" panose="02020603050405020304" pitchFamily="18" charset="0"/>
              </a:rPr>
              <a:t>Solution-1</a:t>
            </a:r>
            <a:endParaRPr lang="en-US" sz="2866" dirty="0">
              <a:solidFill>
                <a:schemeClr val="accent1"/>
              </a:solidFill>
            </a:endParaRPr>
          </a:p>
          <a:p>
            <a:endParaRPr lang="en-US" sz="2866" dirty="0"/>
          </a:p>
        </p:txBody>
      </p:sp>
      <p:sp>
        <p:nvSpPr>
          <p:cNvPr id="4" name="Text Placeholder 3">
            <a:extLst>
              <a:ext uri="{FF2B5EF4-FFF2-40B4-BE49-F238E27FC236}">
                <a16:creationId xmlns:a16="http://schemas.microsoft.com/office/drawing/2014/main" id="{5DFD304C-A33C-B9EE-0265-E76F8DB92F74}"/>
              </a:ext>
            </a:extLst>
          </p:cNvPr>
          <p:cNvSpPr txBox="1">
            <a:spLocks/>
          </p:cNvSpPr>
          <p:nvPr/>
        </p:nvSpPr>
        <p:spPr>
          <a:xfrm>
            <a:off x="233681" y="1566184"/>
            <a:ext cx="8757920" cy="4182847"/>
          </a:xfrm>
          <a:prstGeom prst="rect">
            <a:avLst/>
          </a:prstGeom>
        </p:spPr>
        <p:txBody>
          <a:bodyPr>
            <a:noAutofit/>
          </a:bodyPr>
          <a:lst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marL="0" indent="0">
              <a:lnSpc>
                <a:spcPct val="100000"/>
              </a:lnSpc>
              <a:buNone/>
            </a:pPr>
            <a:endParaRPr lang="en-US" sz="2475" dirty="0">
              <a:latin typeface="Helvetica Neue" panose="02000503000000020004"/>
            </a:endParaRPr>
          </a:p>
          <a:p>
            <a:pPr marL="483883" indent="-483883">
              <a:lnSpc>
                <a:spcPct val="100000"/>
              </a:lnSpc>
              <a:buAutoNum type="alphaLcParenBoth"/>
            </a:pPr>
            <a:endParaRPr lang="en-US" sz="2475" dirty="0">
              <a:latin typeface="Helvetica Neue" panose="02000503000000020004"/>
            </a:endParaRPr>
          </a:p>
          <a:p>
            <a:pPr marL="0" indent="0">
              <a:lnSpc>
                <a:spcPct val="100000"/>
              </a:lnSpc>
              <a:buNone/>
            </a:pPr>
            <a:endParaRPr lang="en-US" sz="2475" dirty="0">
              <a:latin typeface="Helvetica Neue" panose="02000503000000020004"/>
            </a:endParaRP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3E8A9C30-21FF-423C-B457-346490468C86}"/>
                  </a:ext>
                </a:extLst>
              </p14:cNvPr>
              <p14:cNvContentPartPr/>
              <p14:nvPr/>
            </p14:nvContentPartPr>
            <p14:xfrm>
              <a:off x="2664360" y="2101320"/>
              <a:ext cx="5883120" cy="2171880"/>
            </p14:xfrm>
          </p:contentPart>
        </mc:Choice>
        <mc:Fallback xmlns="">
          <p:pic>
            <p:nvPicPr>
              <p:cNvPr id="2" name="Ink 1">
                <a:extLst>
                  <a:ext uri="{FF2B5EF4-FFF2-40B4-BE49-F238E27FC236}">
                    <a16:creationId xmlns:a16="http://schemas.microsoft.com/office/drawing/2014/main" id="{3E8A9C30-21FF-423C-B457-346490468C86}"/>
                  </a:ext>
                </a:extLst>
              </p:cNvPr>
              <p:cNvPicPr/>
              <p:nvPr/>
            </p:nvPicPr>
            <p:blipFill>
              <a:blip r:embed="rId3"/>
              <a:stretch>
                <a:fillRect/>
              </a:stretch>
            </p:blipFill>
            <p:spPr>
              <a:xfrm>
                <a:off x="2655000" y="2091960"/>
                <a:ext cx="5901840" cy="2190600"/>
              </a:xfrm>
              <a:prstGeom prst="rect">
                <a:avLst/>
              </a:prstGeom>
            </p:spPr>
          </p:pic>
        </mc:Fallback>
      </mc:AlternateContent>
    </p:spTree>
    <p:extLst>
      <p:ext uri="{BB962C8B-B14F-4D97-AF65-F5344CB8AC3E}">
        <p14:creationId xmlns:p14="http://schemas.microsoft.com/office/powerpoint/2010/main" val="32345207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A12591-813A-96BC-B190-80FA85398113}"/>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F048BE-5A06-5E7F-07DC-76F53190CF07}"/>
              </a:ext>
            </a:extLst>
          </p:cNvPr>
          <p:cNvSpPr txBox="1">
            <a:spLocks/>
          </p:cNvSpPr>
          <p:nvPr/>
        </p:nvSpPr>
        <p:spPr>
          <a:xfrm>
            <a:off x="474705" y="67276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a:t>
            </a:r>
            <a:endParaRPr lang="en-US" sz="2866" dirty="0"/>
          </a:p>
          <a:p>
            <a:endParaRPr lang="en-US" sz="2866" dirty="0"/>
          </a:p>
        </p:txBody>
      </p:sp>
      <p:pic>
        <p:nvPicPr>
          <p:cNvPr id="11" name="Picture 10">
            <a:extLst>
              <a:ext uri="{FF2B5EF4-FFF2-40B4-BE49-F238E27FC236}">
                <a16:creationId xmlns:a16="http://schemas.microsoft.com/office/drawing/2014/main" id="{A21ED58E-BB82-2720-B7D2-ACD705A859F1}"/>
              </a:ext>
            </a:extLst>
          </p:cNvPr>
          <p:cNvPicPr>
            <a:picLocks noChangeAspect="1"/>
          </p:cNvPicPr>
          <p:nvPr/>
        </p:nvPicPr>
        <p:blipFill>
          <a:blip r:embed="rId2"/>
          <a:stretch>
            <a:fillRect/>
          </a:stretch>
        </p:blipFill>
        <p:spPr>
          <a:xfrm>
            <a:off x="474705" y="1608913"/>
            <a:ext cx="8244880" cy="3904151"/>
          </a:xfrm>
          <a:prstGeom prst="rect">
            <a:avLst/>
          </a:prstGeom>
        </p:spPr>
      </p:pic>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C420AF43-403E-43FD-9C18-E5ECA0CD9851}"/>
                  </a:ext>
                </a:extLst>
              </p14:cNvPr>
              <p14:cNvContentPartPr/>
              <p14:nvPr/>
            </p14:nvContentPartPr>
            <p14:xfrm>
              <a:off x="7159680" y="3233160"/>
              <a:ext cx="295560" cy="41760"/>
            </p14:xfrm>
          </p:contentPart>
        </mc:Choice>
        <mc:Fallback xmlns="">
          <p:pic>
            <p:nvPicPr>
              <p:cNvPr id="2" name="Ink 1">
                <a:extLst>
                  <a:ext uri="{FF2B5EF4-FFF2-40B4-BE49-F238E27FC236}">
                    <a16:creationId xmlns:a16="http://schemas.microsoft.com/office/drawing/2014/main" id="{C420AF43-403E-43FD-9C18-E5ECA0CD9851}"/>
                  </a:ext>
                </a:extLst>
              </p:cNvPr>
              <p:cNvPicPr/>
              <p:nvPr/>
            </p:nvPicPr>
            <p:blipFill>
              <a:blip r:embed="rId4"/>
              <a:stretch>
                <a:fillRect/>
              </a:stretch>
            </p:blipFill>
            <p:spPr>
              <a:xfrm>
                <a:off x="7150320" y="3223800"/>
                <a:ext cx="314280" cy="60480"/>
              </a:xfrm>
              <a:prstGeom prst="rect">
                <a:avLst/>
              </a:prstGeom>
            </p:spPr>
          </p:pic>
        </mc:Fallback>
      </mc:AlternateContent>
    </p:spTree>
    <p:extLst>
      <p:ext uri="{BB962C8B-B14F-4D97-AF65-F5344CB8AC3E}">
        <p14:creationId xmlns:p14="http://schemas.microsoft.com/office/powerpoint/2010/main" val="35226735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C3DE9-3E87-F0E8-9E86-E27E6BBB8C3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B2D0F4-08E2-430E-22B9-C63EC0F9854A}"/>
              </a:ext>
            </a:extLst>
          </p:cNvPr>
          <p:cNvSpPr txBox="1">
            <a:spLocks/>
          </p:cNvSpPr>
          <p:nvPr/>
        </p:nvSpPr>
        <p:spPr>
          <a:xfrm>
            <a:off x="474705" y="40860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 :  Example</a:t>
            </a:r>
            <a:endParaRPr lang="en-US" sz="2866" dirty="0"/>
          </a:p>
          <a:p>
            <a:endParaRPr lang="en-US" sz="2866" dirty="0"/>
          </a:p>
        </p:txBody>
      </p:sp>
      <p:sp>
        <p:nvSpPr>
          <p:cNvPr id="4" name="Text Placeholder 3">
            <a:extLst>
              <a:ext uri="{FF2B5EF4-FFF2-40B4-BE49-F238E27FC236}">
                <a16:creationId xmlns:a16="http://schemas.microsoft.com/office/drawing/2014/main" id="{5DFD304C-A33C-B9EE-0265-E76F8DB92F74}"/>
              </a:ext>
            </a:extLst>
          </p:cNvPr>
          <p:cNvSpPr txBox="1">
            <a:spLocks/>
          </p:cNvSpPr>
          <p:nvPr/>
        </p:nvSpPr>
        <p:spPr>
          <a:xfrm>
            <a:off x="233681" y="1566184"/>
            <a:ext cx="8757920" cy="4182847"/>
          </a:xfrm>
          <a:prstGeom prst="rect">
            <a:avLst/>
          </a:prstGeom>
        </p:spPr>
        <p:txBody>
          <a:bodyPr>
            <a:noAutofit/>
          </a:bodyPr>
          <a:lst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a:lstStyle>
          <a:p>
            <a:pPr marL="0" indent="0" algn="just">
              <a:lnSpc>
                <a:spcPct val="100000"/>
              </a:lnSpc>
              <a:buNone/>
            </a:pPr>
            <a:r>
              <a:rPr lang="en-US" sz="2475" dirty="0">
                <a:latin typeface="Helvetica Neue" panose="02000503000000020004"/>
              </a:rPr>
              <a:t>An RTO department has observed that on an highway more number of accidents have taken place in the early hours of the day than other timings and wish to associate the outcome of the accidents with timings. A survey findings shows that, of the 400 accident cases studied, 280 had met with accident in the early hours and 99 of them were fatal. Further, those who met with accident in the early hours and died was 80. </a:t>
            </a:r>
          </a:p>
          <a:p>
            <a:pPr marL="0" indent="0" algn="just">
              <a:lnSpc>
                <a:spcPct val="100000"/>
              </a:lnSpc>
              <a:buNone/>
            </a:pPr>
            <a:r>
              <a:rPr lang="en-US" sz="2475" dirty="0">
                <a:latin typeface="Helvetica Neue" panose="02000503000000020004"/>
              </a:rPr>
              <a:t>Does this data indicate any association between the time of accident and fatality of the accident. Use </a:t>
            </a:r>
            <a:r>
              <a:rPr lang="el-GR" sz="2475" dirty="0">
                <a:latin typeface="Helvetica Neue" panose="02000503000000020004"/>
              </a:rPr>
              <a:t>α</a:t>
            </a:r>
            <a:r>
              <a:rPr lang="en-IN" sz="2475" dirty="0">
                <a:latin typeface="Helvetica Neue" panose="02000503000000020004"/>
              </a:rPr>
              <a:t> = 0.05.</a:t>
            </a:r>
            <a:endParaRPr lang="en-US" sz="2475" dirty="0">
              <a:latin typeface="Helvetica Neue" panose="02000503000000020004"/>
            </a:endParaRPr>
          </a:p>
          <a:p>
            <a:pPr marL="0" indent="0">
              <a:lnSpc>
                <a:spcPct val="100000"/>
              </a:lnSpc>
              <a:buNone/>
            </a:pPr>
            <a:endParaRPr lang="en-US" sz="2475" dirty="0">
              <a:latin typeface="Helvetica Neue" panose="02000503000000020004"/>
            </a:endParaRPr>
          </a:p>
          <a:p>
            <a:pPr marL="483883" indent="-483883">
              <a:lnSpc>
                <a:spcPct val="100000"/>
              </a:lnSpc>
              <a:buAutoNum type="alphaLcParenBoth"/>
            </a:pPr>
            <a:endParaRPr lang="en-US" sz="2475" dirty="0">
              <a:latin typeface="Helvetica Neue" panose="02000503000000020004"/>
            </a:endParaRPr>
          </a:p>
          <a:p>
            <a:pPr marL="0" indent="0">
              <a:lnSpc>
                <a:spcPct val="100000"/>
              </a:lnSpc>
              <a:buNone/>
            </a:pPr>
            <a:endParaRPr lang="en-US" sz="2475" dirty="0">
              <a:latin typeface="Helvetica Neue" panose="02000503000000020004"/>
            </a:endParaRP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527256D0-8BC6-4C8E-9587-850E854849BA}"/>
                  </a:ext>
                </a:extLst>
              </p14:cNvPr>
              <p14:cNvContentPartPr/>
              <p14:nvPr/>
            </p14:nvContentPartPr>
            <p14:xfrm>
              <a:off x="5133960" y="6742800"/>
              <a:ext cx="588960" cy="34200"/>
            </p14:xfrm>
          </p:contentPart>
        </mc:Choice>
        <mc:Fallback xmlns="">
          <p:pic>
            <p:nvPicPr>
              <p:cNvPr id="2" name="Ink 1">
                <a:extLst>
                  <a:ext uri="{FF2B5EF4-FFF2-40B4-BE49-F238E27FC236}">
                    <a16:creationId xmlns:a16="http://schemas.microsoft.com/office/drawing/2014/main" id="{527256D0-8BC6-4C8E-9587-850E854849BA}"/>
                  </a:ext>
                </a:extLst>
              </p:cNvPr>
              <p:cNvPicPr/>
              <p:nvPr/>
            </p:nvPicPr>
            <p:blipFill>
              <a:blip r:embed="rId3"/>
              <a:stretch>
                <a:fillRect/>
              </a:stretch>
            </p:blipFill>
            <p:spPr>
              <a:xfrm>
                <a:off x="5124600" y="6733440"/>
                <a:ext cx="607680" cy="52920"/>
              </a:xfrm>
              <a:prstGeom prst="rect">
                <a:avLst/>
              </a:prstGeom>
            </p:spPr>
          </p:pic>
        </mc:Fallback>
      </mc:AlternateContent>
    </p:spTree>
    <p:extLst>
      <p:ext uri="{BB962C8B-B14F-4D97-AF65-F5344CB8AC3E}">
        <p14:creationId xmlns:p14="http://schemas.microsoft.com/office/powerpoint/2010/main" val="632091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6DC5BF-DB40-A109-433C-ACBE935CDA8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C9D84F-3505-4EB0-70ED-EB834137526B}"/>
              </a:ext>
            </a:extLst>
          </p:cNvPr>
          <p:cNvSpPr txBox="1">
            <a:spLocks/>
          </p:cNvSpPr>
          <p:nvPr/>
        </p:nvSpPr>
        <p:spPr>
          <a:xfrm>
            <a:off x="474705" y="58132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a:t>
            </a:r>
            <a:endParaRPr lang="en-US" sz="2866" dirty="0"/>
          </a:p>
          <a:p>
            <a:endParaRPr lang="en-US" sz="2866" dirty="0"/>
          </a:p>
        </p:txBody>
      </p:sp>
      <p:sp>
        <p:nvSpPr>
          <p:cNvPr id="2" name="Rectangle 2">
            <a:extLst>
              <a:ext uri="{FF2B5EF4-FFF2-40B4-BE49-F238E27FC236}">
                <a16:creationId xmlns:a16="http://schemas.microsoft.com/office/drawing/2014/main" id="{FE0731D8-96CA-506A-84A6-B05D55A48AF9}"/>
              </a:ext>
            </a:extLst>
          </p:cNvPr>
          <p:cNvSpPr txBox="1">
            <a:spLocks noChangeArrowheads="1"/>
          </p:cNvSpPr>
          <p:nvPr/>
        </p:nvSpPr>
        <p:spPr bwMode="auto">
          <a:xfrm>
            <a:off x="143264" y="1690343"/>
            <a:ext cx="3209567" cy="458509"/>
          </a:xfrm>
          <a:prstGeom prst="rect">
            <a:avLst/>
          </a:prstGeom>
          <a:noFill/>
          <a:ln>
            <a:miter lim="800000"/>
            <a:headEnd/>
            <a:tailEnd/>
          </a:ln>
        </p:spPr>
        <p:txBody>
          <a:bodyPr vert="horz" lIns="68777" tIns="34388" rIns="68777" bIns="34388" rtlCol="0" anchor="ctr">
            <a:noAutofit/>
          </a:bodyPr>
          <a:lstStyle/>
          <a:p>
            <a:pPr defTabSz="687800">
              <a:spcBef>
                <a:spcPct val="0"/>
              </a:spcBef>
              <a:defRPr/>
            </a:pPr>
            <a:r>
              <a:rPr lang="en-US" sz="2605" b="1" dirty="0">
                <a:solidFill>
                  <a:srgbClr val="FF0000"/>
                </a:solidFill>
                <a:latin typeface="Helvetica Nueue"/>
                <a:ea typeface="+mj-ea"/>
                <a:cs typeface="+mj-cs"/>
              </a:rPr>
              <a:t>Hypothesis</a:t>
            </a:r>
          </a:p>
        </p:txBody>
      </p:sp>
      <p:sp>
        <p:nvSpPr>
          <p:cNvPr id="4" name="Rectangle 3">
            <a:extLst>
              <a:ext uri="{FF2B5EF4-FFF2-40B4-BE49-F238E27FC236}">
                <a16:creationId xmlns:a16="http://schemas.microsoft.com/office/drawing/2014/main" id="{901655D7-9566-634F-02C9-5785310F67DD}"/>
              </a:ext>
            </a:extLst>
          </p:cNvPr>
          <p:cNvSpPr txBox="1">
            <a:spLocks noChangeArrowheads="1"/>
          </p:cNvSpPr>
          <p:nvPr/>
        </p:nvSpPr>
        <p:spPr>
          <a:xfrm>
            <a:off x="515651" y="2495118"/>
            <a:ext cx="8195860" cy="793452"/>
          </a:xfrm>
          <a:prstGeom prst="rect">
            <a:avLst/>
          </a:prstGeom>
          <a:noFill/>
        </p:spPr>
        <p:txBody>
          <a:bodyPr vert="horz" lIns="68777" tIns="34388" rIns="68777" bIns="34388" rtlCol="0">
            <a:noAutofit/>
          </a:bodyPr>
          <a:lstStyle/>
          <a:p>
            <a:pPr defTabSz="687800">
              <a:spcBef>
                <a:spcPct val="20000"/>
              </a:spcBef>
              <a:defRPr/>
            </a:pPr>
            <a:r>
              <a:rPr lang="en-GB" sz="2345" b="1" dirty="0">
                <a:solidFill>
                  <a:srgbClr val="FF0000"/>
                </a:solidFill>
                <a:latin typeface="Helvetica Nueue"/>
                <a:ea typeface="Verdana" pitchFamily="34" charset="0"/>
                <a:cs typeface="Verdana" pitchFamily="34" charset="0"/>
              </a:rPr>
              <a:t>H</a:t>
            </a:r>
            <a:r>
              <a:rPr lang="en-GB" sz="2345" b="1" baseline="-25000" dirty="0">
                <a:solidFill>
                  <a:srgbClr val="FF0000"/>
                </a:solidFill>
                <a:latin typeface="Helvetica Nueue"/>
                <a:ea typeface="Verdana" pitchFamily="34" charset="0"/>
                <a:cs typeface="Verdana" pitchFamily="34" charset="0"/>
              </a:rPr>
              <a:t>0</a:t>
            </a:r>
            <a:r>
              <a:rPr lang="en-GB" sz="2345" b="1" dirty="0">
                <a:solidFill>
                  <a:srgbClr val="FF0000"/>
                </a:solidFill>
                <a:latin typeface="Helvetica Nueue"/>
                <a:ea typeface="Verdana" pitchFamily="34" charset="0"/>
                <a:cs typeface="Verdana" pitchFamily="34" charset="0"/>
              </a:rPr>
              <a:t>:</a:t>
            </a:r>
            <a:r>
              <a:rPr lang="en-GB" sz="2345" b="1" dirty="0">
                <a:latin typeface="Helvetica Nueue"/>
                <a:ea typeface="Verdana" pitchFamily="34" charset="0"/>
                <a:cs typeface="Verdana" pitchFamily="34" charset="0"/>
              </a:rPr>
              <a:t> </a:t>
            </a:r>
            <a:r>
              <a:rPr lang="en-GB" sz="2345" b="1" dirty="0">
                <a:solidFill>
                  <a:srgbClr val="0000FF"/>
                </a:solidFill>
                <a:latin typeface="Helvetica Nueue"/>
                <a:ea typeface="Verdana" pitchFamily="34" charset="0"/>
                <a:cs typeface="Verdana" pitchFamily="34" charset="0"/>
              </a:rPr>
              <a:t>Timings of accident and its outcome are independent </a:t>
            </a:r>
          </a:p>
          <a:p>
            <a:pPr defTabSz="687800">
              <a:spcBef>
                <a:spcPct val="20000"/>
              </a:spcBef>
              <a:defRPr/>
            </a:pPr>
            <a:r>
              <a:rPr lang="en-GB" sz="2345" b="1" dirty="0">
                <a:solidFill>
                  <a:srgbClr val="0000FF"/>
                </a:solidFill>
                <a:latin typeface="Helvetica Nueue"/>
                <a:ea typeface="Verdana" pitchFamily="34" charset="0"/>
                <a:cs typeface="Verdana" pitchFamily="34" charset="0"/>
              </a:rPr>
              <a:t>      (Not associated)</a:t>
            </a:r>
            <a:endParaRPr lang="en-US" sz="2345" b="1" dirty="0">
              <a:solidFill>
                <a:srgbClr val="FF0000"/>
              </a:solidFill>
              <a:latin typeface="Helvetica Nueue"/>
              <a:ea typeface="Verdana" pitchFamily="34" charset="0"/>
              <a:cs typeface="Verdana" pitchFamily="34" charset="0"/>
            </a:endParaRPr>
          </a:p>
        </p:txBody>
      </p:sp>
      <p:sp>
        <p:nvSpPr>
          <p:cNvPr id="5" name="Rectangle 3">
            <a:extLst>
              <a:ext uri="{FF2B5EF4-FFF2-40B4-BE49-F238E27FC236}">
                <a16:creationId xmlns:a16="http://schemas.microsoft.com/office/drawing/2014/main" id="{9176F7F7-BB0F-3446-A048-9EEB59BC5FAA}"/>
              </a:ext>
            </a:extLst>
          </p:cNvPr>
          <p:cNvSpPr txBox="1">
            <a:spLocks noChangeArrowheads="1"/>
          </p:cNvSpPr>
          <p:nvPr/>
        </p:nvSpPr>
        <p:spPr>
          <a:xfrm>
            <a:off x="515651" y="3634837"/>
            <a:ext cx="8195860" cy="917019"/>
          </a:xfrm>
          <a:prstGeom prst="rect">
            <a:avLst/>
          </a:prstGeom>
          <a:noFill/>
        </p:spPr>
        <p:txBody>
          <a:bodyPr vert="horz" lIns="68777" tIns="34388" rIns="68777" bIns="34388" rtlCol="0">
            <a:noAutofit/>
          </a:bodyPr>
          <a:lstStyle/>
          <a:p>
            <a:pPr defTabSz="687800">
              <a:spcBef>
                <a:spcPct val="20000"/>
              </a:spcBef>
              <a:defRPr/>
            </a:pPr>
            <a:r>
              <a:rPr lang="en-GB" sz="2345" b="1" dirty="0">
                <a:solidFill>
                  <a:srgbClr val="006600"/>
                </a:solidFill>
                <a:latin typeface="Helvetica Nueue"/>
                <a:ea typeface="Verdana" pitchFamily="34" charset="0"/>
                <a:cs typeface="Verdana" pitchFamily="34" charset="0"/>
              </a:rPr>
              <a:t>H</a:t>
            </a:r>
            <a:r>
              <a:rPr lang="en-GB" sz="2345" b="1" baseline="-25000" dirty="0">
                <a:solidFill>
                  <a:srgbClr val="006600"/>
                </a:solidFill>
                <a:latin typeface="Helvetica Nueue"/>
                <a:ea typeface="Verdana" pitchFamily="34" charset="0"/>
                <a:cs typeface="Verdana" pitchFamily="34" charset="0"/>
              </a:rPr>
              <a:t>1</a:t>
            </a:r>
            <a:r>
              <a:rPr lang="en-GB" sz="2345" b="1" dirty="0">
                <a:solidFill>
                  <a:srgbClr val="006600"/>
                </a:solidFill>
                <a:latin typeface="Helvetica Nueue"/>
                <a:ea typeface="Verdana" pitchFamily="34" charset="0"/>
                <a:cs typeface="Verdana" pitchFamily="34" charset="0"/>
              </a:rPr>
              <a:t>: Timings of accident and its outcome are independent </a:t>
            </a:r>
          </a:p>
          <a:p>
            <a:pPr defTabSz="687800">
              <a:spcBef>
                <a:spcPct val="20000"/>
              </a:spcBef>
              <a:defRPr/>
            </a:pPr>
            <a:r>
              <a:rPr lang="en-GB" sz="2345" b="1" dirty="0">
                <a:solidFill>
                  <a:srgbClr val="006600"/>
                </a:solidFill>
                <a:latin typeface="Helvetica Nueue"/>
                <a:ea typeface="Verdana" pitchFamily="34" charset="0"/>
                <a:cs typeface="Verdana" pitchFamily="34" charset="0"/>
              </a:rPr>
              <a:t>      (Associated)</a:t>
            </a:r>
            <a:endParaRPr lang="en-US" sz="2345" b="1" dirty="0">
              <a:solidFill>
                <a:srgbClr val="006600"/>
              </a:solidFill>
              <a:latin typeface="Helvetica Nueue"/>
              <a:ea typeface="Verdana" pitchFamily="34" charset="0"/>
              <a:cs typeface="Verdana" pitchFamily="34" charset="0"/>
            </a:endParaRPr>
          </a:p>
        </p:txBody>
      </p:sp>
    </p:spTree>
    <p:extLst>
      <p:ext uri="{BB962C8B-B14F-4D97-AF65-F5344CB8AC3E}">
        <p14:creationId xmlns:p14="http://schemas.microsoft.com/office/powerpoint/2010/main" val="2397054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2AB284-B86D-D37C-9FFC-6A2DA8C2C2C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6467C0-1183-AE00-4A88-059EB47CF882}"/>
              </a:ext>
            </a:extLst>
          </p:cNvPr>
          <p:cNvSpPr txBox="1">
            <a:spLocks/>
          </p:cNvSpPr>
          <p:nvPr/>
        </p:nvSpPr>
        <p:spPr>
          <a:xfrm>
            <a:off x="474705" y="41876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a:t>
            </a:r>
            <a:endParaRPr lang="en-US" sz="2866" dirty="0"/>
          </a:p>
          <a:p>
            <a:endParaRPr lang="en-US" sz="2866" dirty="0"/>
          </a:p>
        </p:txBody>
      </p:sp>
      <p:graphicFrame>
        <p:nvGraphicFramePr>
          <p:cNvPr id="2" name="Group 2">
            <a:extLst>
              <a:ext uri="{FF2B5EF4-FFF2-40B4-BE49-F238E27FC236}">
                <a16:creationId xmlns:a16="http://schemas.microsoft.com/office/drawing/2014/main" id="{5FB37293-9160-BB9C-D953-44D817EA6D44}"/>
              </a:ext>
            </a:extLst>
          </p:cNvPr>
          <p:cNvGraphicFramePr>
            <a:graphicFrameLocks/>
          </p:cNvGraphicFramePr>
          <p:nvPr/>
        </p:nvGraphicFramePr>
        <p:xfrm>
          <a:off x="474705" y="1676966"/>
          <a:ext cx="7945246" cy="2206792"/>
        </p:xfrm>
        <a:graphic>
          <a:graphicData uri="http://schemas.openxmlformats.org/drawingml/2006/table">
            <a:tbl>
              <a:tblPr/>
              <a:tblGrid>
                <a:gridCol w="2395021">
                  <a:extLst>
                    <a:ext uri="{9D8B030D-6E8A-4147-A177-3AD203B41FA5}">
                      <a16:colId xmlns:a16="http://schemas.microsoft.com/office/drawing/2014/main" val="20000"/>
                    </a:ext>
                  </a:extLst>
                </a:gridCol>
                <a:gridCol w="1766915">
                  <a:extLst>
                    <a:ext uri="{9D8B030D-6E8A-4147-A177-3AD203B41FA5}">
                      <a16:colId xmlns:a16="http://schemas.microsoft.com/office/drawing/2014/main" val="20001"/>
                    </a:ext>
                  </a:extLst>
                </a:gridCol>
                <a:gridCol w="2403826">
                  <a:extLst>
                    <a:ext uri="{9D8B030D-6E8A-4147-A177-3AD203B41FA5}">
                      <a16:colId xmlns:a16="http://schemas.microsoft.com/office/drawing/2014/main" val="20002"/>
                    </a:ext>
                  </a:extLst>
                </a:gridCol>
                <a:gridCol w="1379484">
                  <a:extLst>
                    <a:ext uri="{9D8B030D-6E8A-4147-A177-3AD203B41FA5}">
                      <a16:colId xmlns:a16="http://schemas.microsoft.com/office/drawing/2014/main" val="20003"/>
                    </a:ext>
                  </a:extLst>
                </a:gridCol>
              </a:tblGrid>
              <a:tr h="451684">
                <a:tc row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Early hours of accident</a:t>
                      </a:r>
                    </a:p>
                  </a:txBody>
                  <a:tcPr marL="91475" marR="91475" marT="34388" marB="3438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Outcome of accident</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row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a:ln>
                            <a:noFill/>
                          </a:ln>
                          <a:solidFill>
                            <a:schemeClr val="tx1"/>
                          </a:solidFill>
                          <a:effectLst/>
                          <a:latin typeface="Helvetica Nueue"/>
                        </a:rPr>
                        <a:t>Total</a:t>
                      </a:r>
                    </a:p>
                  </a:txBody>
                  <a:tcPr marL="91475" marR="91475" marT="34388" marB="3438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8777">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Fatal</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Non-fatal</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vMerge="1">
                  <a:txBody>
                    <a:bodyPr/>
                    <a:lstStyle/>
                    <a:p>
                      <a:endParaRPr lang="en-US"/>
                    </a:p>
                  </a:txBody>
                  <a:tcPr/>
                </a:tc>
                <a:extLst>
                  <a:ext uri="{0D108BD9-81ED-4DB2-BD59-A6C34878D82A}">
                    <a16:rowId xmlns:a16="http://schemas.microsoft.com/office/drawing/2014/main" val="10001"/>
                  </a:ext>
                </a:extLst>
              </a:tr>
              <a:tr h="438777">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Yes</a:t>
                      </a:r>
                    </a:p>
                  </a:txBody>
                  <a:tcPr marL="91475" marR="91475" marT="34388" marB="3438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80</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200</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280</a:t>
                      </a:r>
                    </a:p>
                  </a:txBody>
                  <a:tcPr marL="91475" marR="91475" marT="34388" marB="3438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38777">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No</a:t>
                      </a:r>
                    </a:p>
                  </a:txBody>
                  <a:tcPr marL="91475" marR="91475" marT="34388" marB="3438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19</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101</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120</a:t>
                      </a:r>
                    </a:p>
                  </a:txBody>
                  <a:tcPr marL="91475" marR="91475" marT="34388" marB="3438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3877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Total</a:t>
                      </a:r>
                    </a:p>
                  </a:txBody>
                  <a:tcPr marL="91475" marR="91475" marT="34388" marB="3438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99</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301</a:t>
                      </a: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100" b="1" i="0" u="none" strike="noStrike" cap="none" normalizeH="0" baseline="0" dirty="0">
                          <a:ln>
                            <a:noFill/>
                          </a:ln>
                          <a:solidFill>
                            <a:schemeClr val="tx1"/>
                          </a:solidFill>
                          <a:effectLst/>
                          <a:latin typeface="Helvetica Nueue"/>
                        </a:rPr>
                        <a:t>400</a:t>
                      </a:r>
                    </a:p>
                  </a:txBody>
                  <a:tcPr marL="91475" marR="91475" marT="34388" marB="3438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ACC0C71C-A051-7118-8FDE-FFC54015C99E}"/>
                  </a:ext>
                </a:extLst>
              </p:cNvPr>
              <p:cNvSpPr txBox="1"/>
              <p:nvPr/>
            </p:nvSpPr>
            <p:spPr>
              <a:xfrm>
                <a:off x="474705" y="4072147"/>
                <a:ext cx="3308534" cy="60279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IN" sz="2084" i="1">
                              <a:latin typeface="Cambria Math" panose="02040503050406030204" pitchFamily="18" charset="0"/>
                            </a:rPr>
                          </m:ctrlPr>
                        </m:sSubPr>
                        <m:e>
                          <m:r>
                            <a:rPr lang="en-IN" sz="2084" i="1">
                              <a:latin typeface="Cambria Math" panose="02040503050406030204" pitchFamily="18" charset="0"/>
                            </a:rPr>
                            <m:t>𝐸</m:t>
                          </m:r>
                        </m:e>
                        <m:sub>
                          <m:r>
                            <a:rPr lang="en-IN" sz="2084" i="1">
                              <a:latin typeface="Cambria Math" panose="02040503050406030204" pitchFamily="18" charset="0"/>
                            </a:rPr>
                            <m:t>1</m:t>
                          </m:r>
                        </m:sub>
                      </m:sSub>
                      <m:r>
                        <a:rPr lang="en-IN" sz="2084" i="1">
                          <a:latin typeface="Cambria Math" panose="02040503050406030204" pitchFamily="18" charset="0"/>
                        </a:rPr>
                        <m:t>=</m:t>
                      </m:r>
                      <m:f>
                        <m:fPr>
                          <m:ctrlPr>
                            <a:rPr lang="en-IN" sz="2084" i="1">
                              <a:latin typeface="Cambria Math" panose="02040503050406030204" pitchFamily="18" charset="0"/>
                            </a:rPr>
                          </m:ctrlPr>
                        </m:fPr>
                        <m:num>
                          <m:sSub>
                            <m:sSubPr>
                              <m:ctrlPr>
                                <a:rPr lang="en-IN" sz="2084" i="1">
                                  <a:latin typeface="Cambria Math" panose="02040503050406030204" pitchFamily="18" charset="0"/>
                                </a:rPr>
                              </m:ctrlPr>
                            </m:sSubPr>
                            <m:e>
                              <m:r>
                                <a:rPr lang="en-IN" sz="2084" i="1">
                                  <a:latin typeface="Cambria Math" panose="02040503050406030204" pitchFamily="18" charset="0"/>
                                </a:rPr>
                                <m:t>𝑟</m:t>
                              </m:r>
                            </m:e>
                            <m:sub>
                              <m:r>
                                <a:rPr lang="en-IN" sz="2084" i="1">
                                  <a:latin typeface="Cambria Math" panose="02040503050406030204" pitchFamily="18" charset="0"/>
                                </a:rPr>
                                <m:t>1</m:t>
                              </m:r>
                            </m:sub>
                          </m:sSub>
                          <m:sSub>
                            <m:sSubPr>
                              <m:ctrlPr>
                                <a:rPr lang="en-IN" sz="2084" i="1">
                                  <a:latin typeface="Cambria Math" panose="02040503050406030204" pitchFamily="18" charset="0"/>
                                </a:rPr>
                              </m:ctrlPr>
                            </m:sSubPr>
                            <m:e>
                              <m:r>
                                <a:rPr lang="en-IN" sz="2084" i="1">
                                  <a:latin typeface="Cambria Math" panose="02040503050406030204" pitchFamily="18" charset="0"/>
                                </a:rPr>
                                <m:t>𝑐</m:t>
                              </m:r>
                            </m:e>
                            <m:sub>
                              <m:r>
                                <a:rPr lang="en-IN" sz="2084" i="1">
                                  <a:latin typeface="Cambria Math" panose="02040503050406030204" pitchFamily="18" charset="0"/>
                                </a:rPr>
                                <m:t>1</m:t>
                              </m:r>
                            </m:sub>
                          </m:sSub>
                        </m:num>
                        <m:den>
                          <m:r>
                            <a:rPr lang="en-IN" sz="2084" i="1">
                              <a:latin typeface="Cambria Math" panose="02040503050406030204" pitchFamily="18" charset="0"/>
                            </a:rPr>
                            <m:t>𝑛</m:t>
                          </m:r>
                        </m:den>
                      </m:f>
                      <m:r>
                        <a:rPr lang="en-IN" sz="2084" i="1">
                          <a:latin typeface="Cambria Math" panose="02040503050406030204" pitchFamily="18" charset="0"/>
                        </a:rPr>
                        <m:t>=</m:t>
                      </m:r>
                      <m:f>
                        <m:fPr>
                          <m:ctrlPr>
                            <a:rPr lang="en-IN" sz="2084" i="1">
                              <a:latin typeface="Cambria Math" panose="02040503050406030204" pitchFamily="18" charset="0"/>
                            </a:rPr>
                          </m:ctrlPr>
                        </m:fPr>
                        <m:num>
                          <m:r>
                            <a:rPr lang="en-IN" sz="2084" i="1">
                              <a:latin typeface="Cambria Math" panose="02040503050406030204" pitchFamily="18" charset="0"/>
                            </a:rPr>
                            <m:t>280∗99</m:t>
                          </m:r>
                        </m:num>
                        <m:den>
                          <m:r>
                            <a:rPr lang="en-IN" sz="2084" i="1">
                              <a:latin typeface="Cambria Math" panose="02040503050406030204" pitchFamily="18" charset="0"/>
                            </a:rPr>
                            <m:t>400</m:t>
                          </m:r>
                        </m:den>
                      </m:f>
                      <m:r>
                        <a:rPr lang="en-IN" sz="2084" i="1">
                          <a:latin typeface="Cambria Math" panose="02040503050406030204" pitchFamily="18" charset="0"/>
                        </a:rPr>
                        <m:t>=69.3</m:t>
                      </m:r>
                    </m:oMath>
                  </m:oMathPara>
                </a14:m>
                <a:endParaRPr lang="en-IN" sz="2084" dirty="0"/>
              </a:p>
            </p:txBody>
          </p:sp>
        </mc:Choice>
        <mc:Fallback xmlns="">
          <p:sp>
            <p:nvSpPr>
              <p:cNvPr id="8" name="TextBox 7">
                <a:extLst>
                  <a:ext uri="{FF2B5EF4-FFF2-40B4-BE49-F238E27FC236}">
                    <a16:creationId xmlns:a16="http://schemas.microsoft.com/office/drawing/2014/main" id="{ACC0C71C-A051-7118-8FDE-FFC54015C99E}"/>
                  </a:ext>
                </a:extLst>
              </p:cNvPr>
              <p:cNvSpPr txBox="1">
                <a:spLocks noRot="1" noChangeAspect="1" noMove="1" noResize="1" noEditPoints="1" noAdjustHandles="1" noChangeArrowheads="1" noChangeShapeType="1" noTextEdit="1"/>
              </p:cNvSpPr>
              <p:nvPr/>
            </p:nvSpPr>
            <p:spPr>
              <a:xfrm>
                <a:off x="474705" y="4072147"/>
                <a:ext cx="3308534" cy="602794"/>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A82F3C93-2844-B3B3-ED4C-5427C93FB7F9}"/>
                  </a:ext>
                </a:extLst>
              </p:cNvPr>
              <p:cNvSpPr txBox="1"/>
              <p:nvPr/>
            </p:nvSpPr>
            <p:spPr>
              <a:xfrm>
                <a:off x="474705" y="4863102"/>
                <a:ext cx="3615798" cy="60279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IN" sz="2084" i="1">
                              <a:latin typeface="Cambria Math" panose="02040503050406030204" pitchFamily="18" charset="0"/>
                            </a:rPr>
                          </m:ctrlPr>
                        </m:sSubPr>
                        <m:e>
                          <m:r>
                            <a:rPr lang="en-IN" sz="2084" i="1">
                              <a:latin typeface="Cambria Math" panose="02040503050406030204" pitchFamily="18" charset="0"/>
                            </a:rPr>
                            <m:t>𝐸</m:t>
                          </m:r>
                        </m:e>
                        <m:sub>
                          <m:r>
                            <a:rPr lang="en-IN" sz="2084" i="1">
                              <a:latin typeface="Cambria Math" panose="02040503050406030204" pitchFamily="18" charset="0"/>
                            </a:rPr>
                            <m:t>2</m:t>
                          </m:r>
                        </m:sub>
                      </m:sSub>
                      <m:r>
                        <a:rPr lang="en-IN" sz="2084" i="1">
                          <a:latin typeface="Cambria Math" panose="02040503050406030204" pitchFamily="18" charset="0"/>
                        </a:rPr>
                        <m:t>=</m:t>
                      </m:r>
                      <m:f>
                        <m:fPr>
                          <m:ctrlPr>
                            <a:rPr lang="en-IN" sz="2084" i="1">
                              <a:latin typeface="Cambria Math" panose="02040503050406030204" pitchFamily="18" charset="0"/>
                            </a:rPr>
                          </m:ctrlPr>
                        </m:fPr>
                        <m:num>
                          <m:sSub>
                            <m:sSubPr>
                              <m:ctrlPr>
                                <a:rPr lang="en-IN" sz="2084" i="1">
                                  <a:latin typeface="Cambria Math" panose="02040503050406030204" pitchFamily="18" charset="0"/>
                                </a:rPr>
                              </m:ctrlPr>
                            </m:sSubPr>
                            <m:e>
                              <m:r>
                                <a:rPr lang="en-IN" sz="2084" i="1">
                                  <a:latin typeface="Cambria Math" panose="02040503050406030204" pitchFamily="18" charset="0"/>
                                </a:rPr>
                                <m:t>𝑟</m:t>
                              </m:r>
                            </m:e>
                            <m:sub>
                              <m:r>
                                <a:rPr lang="en-IN" sz="2084" i="1">
                                  <a:latin typeface="Cambria Math" panose="02040503050406030204" pitchFamily="18" charset="0"/>
                                </a:rPr>
                                <m:t>1</m:t>
                              </m:r>
                            </m:sub>
                          </m:sSub>
                          <m:sSub>
                            <m:sSubPr>
                              <m:ctrlPr>
                                <a:rPr lang="en-IN" sz="2084" i="1">
                                  <a:latin typeface="Cambria Math" panose="02040503050406030204" pitchFamily="18" charset="0"/>
                                </a:rPr>
                              </m:ctrlPr>
                            </m:sSubPr>
                            <m:e>
                              <m:r>
                                <a:rPr lang="en-IN" sz="2084" i="1">
                                  <a:latin typeface="Cambria Math" panose="02040503050406030204" pitchFamily="18" charset="0"/>
                                </a:rPr>
                                <m:t>𝑐</m:t>
                              </m:r>
                            </m:e>
                            <m:sub>
                              <m:r>
                                <a:rPr lang="en-IN" sz="2084" i="1">
                                  <a:latin typeface="Cambria Math" panose="02040503050406030204" pitchFamily="18" charset="0"/>
                                </a:rPr>
                                <m:t>2</m:t>
                              </m:r>
                            </m:sub>
                          </m:sSub>
                        </m:num>
                        <m:den>
                          <m:r>
                            <a:rPr lang="en-IN" sz="2084" i="1">
                              <a:latin typeface="Cambria Math" panose="02040503050406030204" pitchFamily="18" charset="0"/>
                            </a:rPr>
                            <m:t>𝑛</m:t>
                          </m:r>
                        </m:den>
                      </m:f>
                      <m:r>
                        <a:rPr lang="en-IN" sz="2084" i="1">
                          <a:latin typeface="Cambria Math" panose="02040503050406030204" pitchFamily="18" charset="0"/>
                        </a:rPr>
                        <m:t>=</m:t>
                      </m:r>
                      <m:f>
                        <m:fPr>
                          <m:ctrlPr>
                            <a:rPr lang="en-IN" sz="2084" i="1">
                              <a:latin typeface="Cambria Math" panose="02040503050406030204" pitchFamily="18" charset="0"/>
                            </a:rPr>
                          </m:ctrlPr>
                        </m:fPr>
                        <m:num>
                          <m:r>
                            <a:rPr lang="en-IN" sz="2084" i="1">
                              <a:latin typeface="Cambria Math" panose="02040503050406030204" pitchFamily="18" charset="0"/>
                            </a:rPr>
                            <m:t>280∗301</m:t>
                          </m:r>
                        </m:num>
                        <m:den>
                          <m:r>
                            <a:rPr lang="en-IN" sz="2084" i="1">
                              <a:latin typeface="Cambria Math" panose="02040503050406030204" pitchFamily="18" charset="0"/>
                            </a:rPr>
                            <m:t>400</m:t>
                          </m:r>
                        </m:den>
                      </m:f>
                      <m:r>
                        <a:rPr lang="en-IN" sz="2084" i="1">
                          <a:latin typeface="Cambria Math" panose="02040503050406030204" pitchFamily="18" charset="0"/>
                        </a:rPr>
                        <m:t>=210.7</m:t>
                      </m:r>
                    </m:oMath>
                  </m:oMathPara>
                </a14:m>
                <a:endParaRPr lang="en-IN" sz="2084" dirty="0"/>
              </a:p>
            </p:txBody>
          </p:sp>
        </mc:Choice>
        <mc:Fallback xmlns="">
          <p:sp>
            <p:nvSpPr>
              <p:cNvPr id="9" name="TextBox 8">
                <a:extLst>
                  <a:ext uri="{FF2B5EF4-FFF2-40B4-BE49-F238E27FC236}">
                    <a16:creationId xmlns:a16="http://schemas.microsoft.com/office/drawing/2014/main" id="{A82F3C93-2844-B3B3-ED4C-5427C93FB7F9}"/>
                  </a:ext>
                </a:extLst>
              </p:cNvPr>
              <p:cNvSpPr txBox="1">
                <a:spLocks noRot="1" noChangeAspect="1" noMove="1" noResize="1" noEditPoints="1" noAdjustHandles="1" noChangeArrowheads="1" noChangeShapeType="1" noTextEdit="1"/>
              </p:cNvSpPr>
              <p:nvPr/>
            </p:nvSpPr>
            <p:spPr>
              <a:xfrm>
                <a:off x="474705" y="4863102"/>
                <a:ext cx="3615798" cy="602794"/>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A4881D56-3243-AA91-A0AF-1CADCD017A88}"/>
                  </a:ext>
                </a:extLst>
              </p:cNvPr>
              <p:cNvSpPr txBox="1"/>
              <p:nvPr/>
            </p:nvSpPr>
            <p:spPr>
              <a:xfrm>
                <a:off x="4686550" y="4072147"/>
                <a:ext cx="3320845" cy="60279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IN" sz="2084" i="1">
                              <a:latin typeface="Cambria Math" panose="02040503050406030204" pitchFamily="18" charset="0"/>
                            </a:rPr>
                          </m:ctrlPr>
                        </m:sSubPr>
                        <m:e>
                          <m:r>
                            <a:rPr lang="en-IN" sz="2084" i="1">
                              <a:latin typeface="Cambria Math" panose="02040503050406030204" pitchFamily="18" charset="0"/>
                            </a:rPr>
                            <m:t>𝐸</m:t>
                          </m:r>
                        </m:e>
                        <m:sub>
                          <m:r>
                            <a:rPr lang="en-IN" sz="2084" i="1">
                              <a:latin typeface="Cambria Math" panose="02040503050406030204" pitchFamily="18" charset="0"/>
                            </a:rPr>
                            <m:t>3</m:t>
                          </m:r>
                        </m:sub>
                      </m:sSub>
                      <m:r>
                        <a:rPr lang="en-IN" sz="2084" i="1">
                          <a:latin typeface="Cambria Math" panose="02040503050406030204" pitchFamily="18" charset="0"/>
                        </a:rPr>
                        <m:t>=</m:t>
                      </m:r>
                      <m:f>
                        <m:fPr>
                          <m:ctrlPr>
                            <a:rPr lang="en-IN" sz="2084" i="1">
                              <a:latin typeface="Cambria Math" panose="02040503050406030204" pitchFamily="18" charset="0"/>
                            </a:rPr>
                          </m:ctrlPr>
                        </m:fPr>
                        <m:num>
                          <m:sSub>
                            <m:sSubPr>
                              <m:ctrlPr>
                                <a:rPr lang="en-IN" sz="2084" i="1">
                                  <a:latin typeface="Cambria Math" panose="02040503050406030204" pitchFamily="18" charset="0"/>
                                </a:rPr>
                              </m:ctrlPr>
                            </m:sSubPr>
                            <m:e>
                              <m:r>
                                <a:rPr lang="en-IN" sz="2084" i="1">
                                  <a:latin typeface="Cambria Math" panose="02040503050406030204" pitchFamily="18" charset="0"/>
                                </a:rPr>
                                <m:t>𝑟</m:t>
                              </m:r>
                            </m:e>
                            <m:sub>
                              <m:r>
                                <a:rPr lang="en-IN" sz="2084" i="1">
                                  <a:latin typeface="Cambria Math" panose="02040503050406030204" pitchFamily="18" charset="0"/>
                                </a:rPr>
                                <m:t>2</m:t>
                              </m:r>
                            </m:sub>
                          </m:sSub>
                          <m:sSub>
                            <m:sSubPr>
                              <m:ctrlPr>
                                <a:rPr lang="en-IN" sz="2084" i="1">
                                  <a:latin typeface="Cambria Math" panose="02040503050406030204" pitchFamily="18" charset="0"/>
                                </a:rPr>
                              </m:ctrlPr>
                            </m:sSubPr>
                            <m:e>
                              <m:r>
                                <a:rPr lang="en-IN" sz="2084" i="1">
                                  <a:latin typeface="Cambria Math" panose="02040503050406030204" pitchFamily="18" charset="0"/>
                                </a:rPr>
                                <m:t>𝑐</m:t>
                              </m:r>
                            </m:e>
                            <m:sub>
                              <m:r>
                                <a:rPr lang="en-IN" sz="2084" i="1">
                                  <a:latin typeface="Cambria Math" panose="02040503050406030204" pitchFamily="18" charset="0"/>
                                </a:rPr>
                                <m:t>1</m:t>
                              </m:r>
                            </m:sub>
                          </m:sSub>
                        </m:num>
                        <m:den>
                          <m:r>
                            <a:rPr lang="en-IN" sz="2084" i="1">
                              <a:latin typeface="Cambria Math" panose="02040503050406030204" pitchFamily="18" charset="0"/>
                            </a:rPr>
                            <m:t>𝑛</m:t>
                          </m:r>
                        </m:den>
                      </m:f>
                      <m:r>
                        <a:rPr lang="en-IN" sz="2084" i="1">
                          <a:latin typeface="Cambria Math" panose="02040503050406030204" pitchFamily="18" charset="0"/>
                        </a:rPr>
                        <m:t>=</m:t>
                      </m:r>
                      <m:f>
                        <m:fPr>
                          <m:ctrlPr>
                            <a:rPr lang="en-IN" sz="2084" i="1">
                              <a:latin typeface="Cambria Math" panose="02040503050406030204" pitchFamily="18" charset="0"/>
                            </a:rPr>
                          </m:ctrlPr>
                        </m:fPr>
                        <m:num>
                          <m:r>
                            <a:rPr lang="en-IN" sz="2084" i="1">
                              <a:latin typeface="Cambria Math" panose="02040503050406030204" pitchFamily="18" charset="0"/>
                            </a:rPr>
                            <m:t>120∗99</m:t>
                          </m:r>
                        </m:num>
                        <m:den>
                          <m:r>
                            <a:rPr lang="en-IN" sz="2084" i="1">
                              <a:latin typeface="Cambria Math" panose="02040503050406030204" pitchFamily="18" charset="0"/>
                            </a:rPr>
                            <m:t>400</m:t>
                          </m:r>
                        </m:den>
                      </m:f>
                      <m:r>
                        <a:rPr lang="en-IN" sz="2084" i="1">
                          <a:latin typeface="Cambria Math" panose="02040503050406030204" pitchFamily="18" charset="0"/>
                        </a:rPr>
                        <m:t>=29.7</m:t>
                      </m:r>
                    </m:oMath>
                  </m:oMathPara>
                </a14:m>
                <a:endParaRPr lang="en-IN" sz="2084" dirty="0"/>
              </a:p>
            </p:txBody>
          </p:sp>
        </mc:Choice>
        <mc:Fallback xmlns="">
          <p:sp>
            <p:nvSpPr>
              <p:cNvPr id="10" name="TextBox 9">
                <a:extLst>
                  <a:ext uri="{FF2B5EF4-FFF2-40B4-BE49-F238E27FC236}">
                    <a16:creationId xmlns:a16="http://schemas.microsoft.com/office/drawing/2014/main" id="{A4881D56-3243-AA91-A0AF-1CADCD017A88}"/>
                  </a:ext>
                </a:extLst>
              </p:cNvPr>
              <p:cNvSpPr txBox="1">
                <a:spLocks noRot="1" noChangeAspect="1" noMove="1" noResize="1" noEditPoints="1" noAdjustHandles="1" noChangeArrowheads="1" noChangeShapeType="1" noTextEdit="1"/>
              </p:cNvSpPr>
              <p:nvPr/>
            </p:nvSpPr>
            <p:spPr>
              <a:xfrm>
                <a:off x="4686550" y="4072147"/>
                <a:ext cx="3320845" cy="602794"/>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E24B12FF-60DB-6026-1124-74E13C6C2CEF}"/>
                  </a:ext>
                </a:extLst>
              </p:cNvPr>
              <p:cNvSpPr txBox="1"/>
              <p:nvPr/>
            </p:nvSpPr>
            <p:spPr>
              <a:xfrm>
                <a:off x="4686550" y="4863102"/>
                <a:ext cx="3474477" cy="60279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IN" sz="2084" i="1">
                              <a:latin typeface="Cambria Math" panose="02040503050406030204" pitchFamily="18" charset="0"/>
                            </a:rPr>
                          </m:ctrlPr>
                        </m:sSubPr>
                        <m:e>
                          <m:r>
                            <a:rPr lang="en-IN" sz="2084" i="1">
                              <a:latin typeface="Cambria Math" panose="02040503050406030204" pitchFamily="18" charset="0"/>
                            </a:rPr>
                            <m:t>𝐸</m:t>
                          </m:r>
                        </m:e>
                        <m:sub>
                          <m:r>
                            <a:rPr lang="en-IN" sz="2084" i="1">
                              <a:latin typeface="Cambria Math" panose="02040503050406030204" pitchFamily="18" charset="0"/>
                            </a:rPr>
                            <m:t>4</m:t>
                          </m:r>
                        </m:sub>
                      </m:sSub>
                      <m:r>
                        <a:rPr lang="en-IN" sz="2084" i="1">
                          <a:latin typeface="Cambria Math" panose="02040503050406030204" pitchFamily="18" charset="0"/>
                        </a:rPr>
                        <m:t>=</m:t>
                      </m:r>
                      <m:f>
                        <m:fPr>
                          <m:ctrlPr>
                            <a:rPr lang="en-IN" sz="2084" i="1">
                              <a:latin typeface="Cambria Math" panose="02040503050406030204" pitchFamily="18" charset="0"/>
                            </a:rPr>
                          </m:ctrlPr>
                        </m:fPr>
                        <m:num>
                          <m:sSub>
                            <m:sSubPr>
                              <m:ctrlPr>
                                <a:rPr lang="en-IN" sz="2084" i="1">
                                  <a:latin typeface="Cambria Math" panose="02040503050406030204" pitchFamily="18" charset="0"/>
                                </a:rPr>
                              </m:ctrlPr>
                            </m:sSubPr>
                            <m:e>
                              <m:r>
                                <a:rPr lang="en-IN" sz="2084" i="1">
                                  <a:latin typeface="Cambria Math" panose="02040503050406030204" pitchFamily="18" charset="0"/>
                                </a:rPr>
                                <m:t>𝑟</m:t>
                              </m:r>
                            </m:e>
                            <m:sub>
                              <m:r>
                                <a:rPr lang="en-IN" sz="2084" i="1">
                                  <a:latin typeface="Cambria Math" panose="02040503050406030204" pitchFamily="18" charset="0"/>
                                </a:rPr>
                                <m:t>2</m:t>
                              </m:r>
                            </m:sub>
                          </m:sSub>
                          <m:sSub>
                            <m:sSubPr>
                              <m:ctrlPr>
                                <a:rPr lang="en-IN" sz="2084" i="1">
                                  <a:latin typeface="Cambria Math" panose="02040503050406030204" pitchFamily="18" charset="0"/>
                                </a:rPr>
                              </m:ctrlPr>
                            </m:sSubPr>
                            <m:e>
                              <m:r>
                                <a:rPr lang="en-IN" sz="2084" i="1">
                                  <a:latin typeface="Cambria Math" panose="02040503050406030204" pitchFamily="18" charset="0"/>
                                </a:rPr>
                                <m:t>𝑐</m:t>
                              </m:r>
                            </m:e>
                            <m:sub>
                              <m:r>
                                <a:rPr lang="en-IN" sz="2084" i="1">
                                  <a:latin typeface="Cambria Math" panose="02040503050406030204" pitchFamily="18" charset="0"/>
                                </a:rPr>
                                <m:t>2</m:t>
                              </m:r>
                            </m:sub>
                          </m:sSub>
                        </m:num>
                        <m:den>
                          <m:r>
                            <a:rPr lang="en-IN" sz="2084" i="1">
                              <a:latin typeface="Cambria Math" panose="02040503050406030204" pitchFamily="18" charset="0"/>
                            </a:rPr>
                            <m:t>𝑛</m:t>
                          </m:r>
                        </m:den>
                      </m:f>
                      <m:r>
                        <a:rPr lang="en-IN" sz="2084" i="1">
                          <a:latin typeface="Cambria Math" panose="02040503050406030204" pitchFamily="18" charset="0"/>
                        </a:rPr>
                        <m:t>=</m:t>
                      </m:r>
                      <m:f>
                        <m:fPr>
                          <m:ctrlPr>
                            <a:rPr lang="en-IN" sz="2084" i="1">
                              <a:latin typeface="Cambria Math" panose="02040503050406030204" pitchFamily="18" charset="0"/>
                            </a:rPr>
                          </m:ctrlPr>
                        </m:fPr>
                        <m:num>
                          <m:r>
                            <a:rPr lang="en-IN" sz="2084" i="1">
                              <a:latin typeface="Cambria Math" panose="02040503050406030204" pitchFamily="18" charset="0"/>
                            </a:rPr>
                            <m:t>120∗301</m:t>
                          </m:r>
                        </m:num>
                        <m:den>
                          <m:r>
                            <a:rPr lang="en-IN" sz="2084" i="1">
                              <a:latin typeface="Cambria Math" panose="02040503050406030204" pitchFamily="18" charset="0"/>
                            </a:rPr>
                            <m:t>400</m:t>
                          </m:r>
                        </m:den>
                      </m:f>
                      <m:r>
                        <a:rPr lang="en-IN" sz="2084" i="1">
                          <a:latin typeface="Cambria Math" panose="02040503050406030204" pitchFamily="18" charset="0"/>
                        </a:rPr>
                        <m:t>=90.3</m:t>
                      </m:r>
                    </m:oMath>
                  </m:oMathPara>
                </a14:m>
                <a:endParaRPr lang="en-IN" sz="2084" dirty="0"/>
              </a:p>
            </p:txBody>
          </p:sp>
        </mc:Choice>
        <mc:Fallback xmlns="">
          <p:sp>
            <p:nvSpPr>
              <p:cNvPr id="11" name="TextBox 10">
                <a:extLst>
                  <a:ext uri="{FF2B5EF4-FFF2-40B4-BE49-F238E27FC236}">
                    <a16:creationId xmlns:a16="http://schemas.microsoft.com/office/drawing/2014/main" id="{E24B12FF-60DB-6026-1124-74E13C6C2CEF}"/>
                  </a:ext>
                </a:extLst>
              </p:cNvPr>
              <p:cNvSpPr txBox="1">
                <a:spLocks noRot="1" noChangeAspect="1" noMove="1" noResize="1" noEditPoints="1" noAdjustHandles="1" noChangeArrowheads="1" noChangeShapeType="1" noTextEdit="1"/>
              </p:cNvSpPr>
              <p:nvPr/>
            </p:nvSpPr>
            <p:spPr>
              <a:xfrm>
                <a:off x="4686550" y="4863102"/>
                <a:ext cx="3474477" cy="602794"/>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860196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1FA9F8-90D1-C8A6-27FD-55769797E40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1C6F56A-F364-E3EF-A618-0EA6DC90217E}"/>
              </a:ext>
            </a:extLst>
          </p:cNvPr>
          <p:cNvSpPr txBox="1">
            <a:spLocks/>
          </p:cNvSpPr>
          <p:nvPr/>
        </p:nvSpPr>
        <p:spPr>
          <a:xfrm>
            <a:off x="474705" y="72356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a:t>
            </a:r>
            <a:endParaRPr lang="en-US" sz="2866" dirty="0"/>
          </a:p>
          <a:p>
            <a:endParaRPr lang="en-US" sz="2866" dirty="0"/>
          </a:p>
        </p:txBody>
      </p:sp>
      <mc:AlternateContent xmlns:mc="http://schemas.openxmlformats.org/markup-compatibility/2006" xmlns:a14="http://schemas.microsoft.com/office/drawing/2010/main">
        <mc:Choice Requires="a14">
          <p:graphicFrame>
            <p:nvGraphicFramePr>
              <p:cNvPr id="4" name="Group 3">
                <a:extLst>
                  <a:ext uri="{FF2B5EF4-FFF2-40B4-BE49-F238E27FC236}">
                    <a16:creationId xmlns:a16="http://schemas.microsoft.com/office/drawing/2014/main" id="{CEC9BAA7-1A57-DD1B-5124-30D794D2A5BB}"/>
                  </a:ext>
                </a:extLst>
              </p:cNvPr>
              <p:cNvGraphicFramePr>
                <a:graphicFrameLocks/>
              </p:cNvGraphicFramePr>
              <p:nvPr/>
            </p:nvGraphicFramePr>
            <p:xfrm>
              <a:off x="361994" y="2116552"/>
              <a:ext cx="8638504" cy="3459725"/>
            </p:xfrm>
            <a:graphic>
              <a:graphicData uri="http://schemas.openxmlformats.org/drawingml/2006/table">
                <a:tbl>
                  <a:tblPr/>
                  <a:tblGrid>
                    <a:gridCol w="787990">
                      <a:extLst>
                        <a:ext uri="{9D8B030D-6E8A-4147-A177-3AD203B41FA5}">
                          <a16:colId xmlns:a16="http://schemas.microsoft.com/office/drawing/2014/main" val="20000"/>
                        </a:ext>
                      </a:extLst>
                    </a:gridCol>
                    <a:gridCol w="1587920">
                      <a:extLst>
                        <a:ext uri="{9D8B030D-6E8A-4147-A177-3AD203B41FA5}">
                          <a16:colId xmlns:a16="http://schemas.microsoft.com/office/drawing/2014/main" val="20001"/>
                        </a:ext>
                      </a:extLst>
                    </a:gridCol>
                    <a:gridCol w="1731191">
                      <a:extLst>
                        <a:ext uri="{9D8B030D-6E8A-4147-A177-3AD203B41FA5}">
                          <a16:colId xmlns:a16="http://schemas.microsoft.com/office/drawing/2014/main" val="20002"/>
                        </a:ext>
                      </a:extLst>
                    </a:gridCol>
                    <a:gridCol w="1205864">
                      <a:extLst>
                        <a:ext uri="{9D8B030D-6E8A-4147-A177-3AD203B41FA5}">
                          <a16:colId xmlns:a16="http://schemas.microsoft.com/office/drawing/2014/main" val="20003"/>
                        </a:ext>
                      </a:extLst>
                    </a:gridCol>
                    <a:gridCol w="1325257">
                      <a:extLst>
                        <a:ext uri="{9D8B030D-6E8A-4147-A177-3AD203B41FA5}">
                          <a16:colId xmlns:a16="http://schemas.microsoft.com/office/drawing/2014/main" val="20004"/>
                        </a:ext>
                      </a:extLst>
                    </a:gridCol>
                    <a:gridCol w="2000282">
                      <a:extLst>
                        <a:ext uri="{9D8B030D-6E8A-4147-A177-3AD203B41FA5}">
                          <a16:colId xmlns:a16="http://schemas.microsoft.com/office/drawing/2014/main" val="20005"/>
                        </a:ext>
                      </a:extLst>
                    </a:gridCol>
                  </a:tblGrid>
                  <a:tr h="1062788">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err="1">
                              <a:ln>
                                <a:noFill/>
                              </a:ln>
                              <a:solidFill>
                                <a:srgbClr val="FF0000"/>
                              </a:solidFill>
                              <a:effectLst/>
                              <a:latin typeface="Helvetica Nueue"/>
                              <a:cs typeface="Arial" pitchFamily="34" charset="0"/>
                            </a:rPr>
                            <a:t>Sl</a:t>
                          </a:r>
                          <a:endParaRPr kumimoji="0" lang="en-US" sz="1800" b="1" i="0" u="none" strike="noStrike" cap="none" normalizeH="0" baseline="0" dirty="0">
                            <a:ln>
                              <a:noFill/>
                            </a:ln>
                            <a:solidFill>
                              <a:srgbClr val="FF0000"/>
                            </a:solidFill>
                            <a:effectLst/>
                            <a:latin typeface="Helvetica Nueue"/>
                            <a:cs typeface="Arial" pitchFamily="34" charset="0"/>
                          </a:endParaRP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rgbClr val="FF0000"/>
                              </a:solidFill>
                              <a:effectLst/>
                              <a:latin typeface="Helvetica Nueue"/>
                              <a:cs typeface="Arial" pitchFamily="34" charset="0"/>
                            </a:rPr>
                            <a:t>No</a:t>
                          </a:r>
                          <a:endParaRPr kumimoji="0" lang="en-US" sz="1800" b="1" i="0" u="none" strike="noStrike" cap="none" normalizeH="0" baseline="0" dirty="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rgbClr val="FF0000"/>
                              </a:solidFill>
                              <a:effectLst/>
                              <a:latin typeface="Helvetica Nueue"/>
                              <a:cs typeface="Arial" pitchFamily="34" charset="0"/>
                            </a:rPr>
                            <a:t>Observed</a:t>
                          </a: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rgbClr val="FF0000"/>
                              </a:solidFill>
                              <a:effectLst/>
                              <a:latin typeface="Helvetica Nueue"/>
                              <a:cs typeface="Arial" pitchFamily="34" charset="0"/>
                            </a:rPr>
                            <a:t> frequencies</a:t>
                          </a: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rgbClr val="FF0000"/>
                              </a:solidFill>
                              <a:effectLst/>
                              <a:latin typeface="Helvetica Nueue"/>
                              <a:cs typeface="Arial" pitchFamily="34" charset="0"/>
                            </a:rPr>
                            <a:t> (O</a:t>
                          </a:r>
                          <a:r>
                            <a:rPr kumimoji="0" lang="en-US" sz="1800" b="1" i="0" u="none" strike="noStrike" cap="none" normalizeH="0" baseline="-30000" dirty="0">
                              <a:ln>
                                <a:noFill/>
                              </a:ln>
                              <a:solidFill>
                                <a:srgbClr val="FF0000"/>
                              </a:solidFill>
                              <a:effectLst/>
                              <a:latin typeface="Helvetica Nueue"/>
                              <a:cs typeface="Arial" pitchFamily="34" charset="0"/>
                            </a:rPr>
                            <a:t>i</a:t>
                          </a:r>
                          <a:r>
                            <a:rPr kumimoji="0" lang="en-US" sz="1800" b="1" i="0" u="none" strike="noStrike" cap="none" normalizeH="0" baseline="0" dirty="0">
                              <a:ln>
                                <a:noFill/>
                              </a:ln>
                              <a:solidFill>
                                <a:srgbClr val="FF0000"/>
                              </a:solidFill>
                              <a:effectLst/>
                              <a:latin typeface="Helvetica Nueue"/>
                              <a:cs typeface="Arial" pitchFamily="34" charset="0"/>
                            </a:rPr>
                            <a:t>)</a:t>
                          </a:r>
                          <a:endParaRPr kumimoji="0" lang="en-US" sz="1800" b="1" i="0" u="none" strike="noStrike" cap="none" normalizeH="0" baseline="0" dirty="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Helvetica Nueue"/>
                              <a:cs typeface="Arial" pitchFamily="34" charset="0"/>
                            </a:rPr>
                            <a:t>Expected</a:t>
                          </a: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Helvetica Nueue"/>
                              <a:cs typeface="Arial" pitchFamily="34" charset="0"/>
                            </a:rPr>
                            <a:t> frequencies</a:t>
                          </a: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Helvetica Nueue"/>
                              <a:cs typeface="Arial" pitchFamily="34" charset="0"/>
                            </a:rPr>
                            <a:t> (E</a:t>
                          </a:r>
                          <a:r>
                            <a:rPr kumimoji="0" lang="en-US" sz="1800" b="1" i="0" u="none" strike="noStrike" cap="none" normalizeH="0" baseline="-30000">
                              <a:ln>
                                <a:noFill/>
                              </a:ln>
                              <a:solidFill>
                                <a:srgbClr val="FF0000"/>
                              </a:solidFill>
                              <a:effectLst/>
                              <a:latin typeface="Helvetica Nueue"/>
                              <a:cs typeface="Arial" pitchFamily="34" charset="0"/>
                            </a:rPr>
                            <a:t>i</a:t>
                          </a:r>
                          <a:r>
                            <a:rPr kumimoji="0" lang="en-US" sz="1800" b="1" i="0" u="none" strike="noStrike" cap="none" normalizeH="0" baseline="0">
                              <a:ln>
                                <a:noFill/>
                              </a:ln>
                              <a:solidFill>
                                <a:srgbClr val="FF0000"/>
                              </a:solidFill>
                              <a:effectLst/>
                              <a:latin typeface="Helvetica Nueue"/>
                              <a:cs typeface="Arial" pitchFamily="34" charset="0"/>
                            </a:rPr>
                            <a:t>)</a:t>
                          </a:r>
                          <a:endParaRPr kumimoji="0" lang="en-US" sz="1800" b="1" i="0" u="none" strike="noStrike" cap="none" normalizeH="0" baseline="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14:m>
                            <m:oMathPara xmlns:m="http://schemas.openxmlformats.org/officeDocument/2006/math">
                              <m:oMathParaPr>
                                <m:jc m:val="centerGroup"/>
                              </m:oMathParaPr>
                              <m:oMath xmlns:m="http://schemas.openxmlformats.org/officeDocument/2006/math">
                                <m:r>
                                  <a:rPr kumimoji="0" lang="en-IN" sz="1800" b="1" i="1" u="none" strike="noStrike" cap="none" normalizeH="0" baseline="0" smtClean="0">
                                    <a:ln>
                                      <a:noFill/>
                                    </a:ln>
                                    <a:solidFill>
                                      <a:srgbClr val="FF0000"/>
                                    </a:solidFill>
                                    <a:effectLst/>
                                    <a:latin typeface="Cambria Math" panose="02040503050406030204" pitchFamily="18" charset="0"/>
                                  </a:rPr>
                                  <m:t>(</m:t>
                                </m:r>
                                <m:sSub>
                                  <m:sSubPr>
                                    <m:ctrlPr>
                                      <a:rPr kumimoji="0" lang="en-IN" sz="1800" b="1" i="1" u="none" strike="noStrike" cap="none" normalizeH="0" baseline="0" smtClean="0">
                                        <a:ln>
                                          <a:noFill/>
                                        </a:ln>
                                        <a:solidFill>
                                          <a:srgbClr val="FF0000"/>
                                        </a:solidFill>
                                        <a:effectLst/>
                                        <a:latin typeface="Cambria Math" panose="02040503050406030204" pitchFamily="18" charset="0"/>
                                      </a:rPr>
                                    </m:ctrlPr>
                                  </m:sSubPr>
                                  <m:e>
                                    <m:r>
                                      <a:rPr kumimoji="0" lang="en-IN" sz="1800" b="1" i="1" u="none" strike="noStrike" cap="none" normalizeH="0" baseline="0" smtClean="0">
                                        <a:ln>
                                          <a:noFill/>
                                        </a:ln>
                                        <a:solidFill>
                                          <a:srgbClr val="FF0000"/>
                                        </a:solidFill>
                                        <a:effectLst/>
                                        <a:latin typeface="Cambria Math" panose="02040503050406030204" pitchFamily="18" charset="0"/>
                                      </a:rPr>
                                      <m:t>𝑶</m:t>
                                    </m:r>
                                  </m:e>
                                  <m:sub>
                                    <m:r>
                                      <a:rPr kumimoji="0" lang="en-IN" sz="1800" b="1" i="1" u="none" strike="noStrike" cap="none" normalizeH="0" baseline="0" smtClean="0">
                                        <a:ln>
                                          <a:noFill/>
                                        </a:ln>
                                        <a:solidFill>
                                          <a:srgbClr val="FF0000"/>
                                        </a:solidFill>
                                        <a:effectLst/>
                                        <a:latin typeface="Cambria Math" panose="02040503050406030204" pitchFamily="18" charset="0"/>
                                      </a:rPr>
                                      <m:t>𝒊</m:t>
                                    </m:r>
                                  </m:sub>
                                </m:sSub>
                                <m:r>
                                  <a:rPr kumimoji="0" lang="en-IN" sz="1800" b="1" i="1" u="none" strike="noStrike" cap="none" normalizeH="0" baseline="0" smtClean="0">
                                    <a:ln>
                                      <a:noFill/>
                                    </a:ln>
                                    <a:solidFill>
                                      <a:srgbClr val="FF0000"/>
                                    </a:solidFill>
                                    <a:effectLst/>
                                    <a:latin typeface="Cambria Math" panose="02040503050406030204" pitchFamily="18" charset="0"/>
                                  </a:rPr>
                                  <m:t>−</m:t>
                                </m:r>
                                <m:sSub>
                                  <m:sSubPr>
                                    <m:ctrlPr>
                                      <a:rPr kumimoji="0" lang="en-IN" sz="1800" b="1" i="1" u="none" strike="noStrike" cap="none" normalizeH="0" baseline="0" smtClean="0">
                                        <a:ln>
                                          <a:noFill/>
                                        </a:ln>
                                        <a:solidFill>
                                          <a:srgbClr val="FF0000"/>
                                        </a:solidFill>
                                        <a:effectLst/>
                                        <a:latin typeface="Cambria Math" panose="02040503050406030204" pitchFamily="18" charset="0"/>
                                      </a:rPr>
                                    </m:ctrlPr>
                                  </m:sSubPr>
                                  <m:e>
                                    <m:r>
                                      <a:rPr kumimoji="0" lang="en-IN" sz="1800" b="1" i="1" u="none" strike="noStrike" cap="none" normalizeH="0" baseline="0" smtClean="0">
                                        <a:ln>
                                          <a:noFill/>
                                        </a:ln>
                                        <a:solidFill>
                                          <a:srgbClr val="FF0000"/>
                                        </a:solidFill>
                                        <a:effectLst/>
                                        <a:latin typeface="Cambria Math" panose="02040503050406030204" pitchFamily="18" charset="0"/>
                                      </a:rPr>
                                      <m:t>𝑬</m:t>
                                    </m:r>
                                  </m:e>
                                  <m:sub>
                                    <m:r>
                                      <a:rPr kumimoji="0" lang="en-IN" sz="1800" b="1" i="1" u="none" strike="noStrike" cap="none" normalizeH="0" baseline="0" smtClean="0">
                                        <a:ln>
                                          <a:noFill/>
                                        </a:ln>
                                        <a:solidFill>
                                          <a:srgbClr val="FF0000"/>
                                        </a:solidFill>
                                        <a:effectLst/>
                                        <a:latin typeface="Cambria Math" panose="02040503050406030204" pitchFamily="18" charset="0"/>
                                      </a:rPr>
                                      <m:t>𝒊</m:t>
                                    </m:r>
                                  </m:sub>
                                </m:sSub>
                                <m:r>
                                  <a:rPr kumimoji="0" lang="en-IN" sz="1800" b="1" i="1" u="none" strike="noStrike" cap="none" normalizeH="0" baseline="0" smtClean="0">
                                    <a:ln>
                                      <a:noFill/>
                                    </a:ln>
                                    <a:solidFill>
                                      <a:srgbClr val="FF0000"/>
                                    </a:solidFill>
                                    <a:effectLst/>
                                    <a:latin typeface="Cambria Math" panose="02040503050406030204" pitchFamily="18" charset="0"/>
                                  </a:rPr>
                                  <m:t>)</m:t>
                                </m:r>
                              </m:oMath>
                            </m:oMathPara>
                          </a14:m>
                          <a:endParaRPr kumimoji="0" lang="en-US" sz="1800" b="1" i="0" u="none" strike="noStrike" cap="none" normalizeH="0" baseline="0" dirty="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14:m>
                            <m:oMathPara xmlns:m="http://schemas.openxmlformats.org/officeDocument/2006/math">
                              <m:oMathParaPr>
                                <m:jc m:val="centerGroup"/>
                              </m:oMathParaPr>
                              <m:oMath xmlns:m="http://schemas.openxmlformats.org/officeDocument/2006/math">
                                <m:sSup>
                                  <m:sSupPr>
                                    <m:ctrlPr>
                                      <a:rPr kumimoji="0" lang="en-US" sz="1800" b="1" i="1" u="none" strike="noStrike" cap="none" normalizeH="0" baseline="0" smtClean="0">
                                        <a:ln>
                                          <a:noFill/>
                                        </a:ln>
                                        <a:solidFill>
                                          <a:srgbClr val="FF0000"/>
                                        </a:solidFill>
                                        <a:effectLst/>
                                        <a:latin typeface="Cambria Math" panose="02040503050406030204" pitchFamily="18" charset="0"/>
                                      </a:rPr>
                                    </m:ctrlPr>
                                  </m:sSupPr>
                                  <m:e>
                                    <m:r>
                                      <a:rPr kumimoji="0" lang="en-IN" sz="1800" b="1" i="1" u="none" strike="noStrike" cap="none" normalizeH="0" baseline="0" smtClean="0">
                                        <a:ln>
                                          <a:noFill/>
                                        </a:ln>
                                        <a:solidFill>
                                          <a:srgbClr val="FF0000"/>
                                        </a:solidFill>
                                        <a:effectLst/>
                                        <a:latin typeface="Cambria Math" panose="02040503050406030204" pitchFamily="18" charset="0"/>
                                      </a:rPr>
                                      <m:t>(</m:t>
                                    </m:r>
                                    <m:sSub>
                                      <m:sSubPr>
                                        <m:ctrlPr>
                                          <a:rPr kumimoji="0" lang="en-IN" sz="1800" b="1" i="1" u="none" strike="noStrike" cap="none" normalizeH="0" baseline="0" smtClean="0">
                                            <a:ln>
                                              <a:noFill/>
                                            </a:ln>
                                            <a:solidFill>
                                              <a:srgbClr val="FF0000"/>
                                            </a:solidFill>
                                            <a:effectLst/>
                                            <a:latin typeface="Cambria Math" panose="02040503050406030204" pitchFamily="18" charset="0"/>
                                          </a:rPr>
                                        </m:ctrlPr>
                                      </m:sSubPr>
                                      <m:e>
                                        <m:r>
                                          <a:rPr kumimoji="0" lang="en-IN" sz="1800" b="1" i="1" u="none" strike="noStrike" cap="none" normalizeH="0" baseline="0" smtClean="0">
                                            <a:ln>
                                              <a:noFill/>
                                            </a:ln>
                                            <a:solidFill>
                                              <a:srgbClr val="FF0000"/>
                                            </a:solidFill>
                                            <a:effectLst/>
                                            <a:latin typeface="Cambria Math" panose="02040503050406030204" pitchFamily="18" charset="0"/>
                                          </a:rPr>
                                          <m:t>𝑶</m:t>
                                        </m:r>
                                      </m:e>
                                      <m:sub>
                                        <m:r>
                                          <a:rPr kumimoji="0" lang="en-IN" sz="1800" b="1" i="1" u="none" strike="noStrike" cap="none" normalizeH="0" baseline="0" smtClean="0">
                                            <a:ln>
                                              <a:noFill/>
                                            </a:ln>
                                            <a:solidFill>
                                              <a:srgbClr val="FF0000"/>
                                            </a:solidFill>
                                            <a:effectLst/>
                                            <a:latin typeface="Cambria Math" panose="02040503050406030204" pitchFamily="18" charset="0"/>
                                          </a:rPr>
                                          <m:t>𝒊</m:t>
                                        </m:r>
                                      </m:sub>
                                    </m:sSub>
                                    <m:r>
                                      <a:rPr kumimoji="0" lang="en-IN" sz="1800" b="1" i="1" u="none" strike="noStrike" cap="none" normalizeH="0" baseline="0" smtClean="0">
                                        <a:ln>
                                          <a:noFill/>
                                        </a:ln>
                                        <a:solidFill>
                                          <a:srgbClr val="FF0000"/>
                                        </a:solidFill>
                                        <a:effectLst/>
                                        <a:latin typeface="Cambria Math" panose="02040503050406030204" pitchFamily="18" charset="0"/>
                                      </a:rPr>
                                      <m:t>−</m:t>
                                    </m:r>
                                    <m:sSub>
                                      <m:sSubPr>
                                        <m:ctrlPr>
                                          <a:rPr kumimoji="0" lang="en-IN" sz="1800" b="1" i="1" u="none" strike="noStrike" cap="none" normalizeH="0" baseline="0" smtClean="0">
                                            <a:ln>
                                              <a:noFill/>
                                            </a:ln>
                                            <a:solidFill>
                                              <a:srgbClr val="FF0000"/>
                                            </a:solidFill>
                                            <a:effectLst/>
                                            <a:latin typeface="Cambria Math" panose="02040503050406030204" pitchFamily="18" charset="0"/>
                                          </a:rPr>
                                        </m:ctrlPr>
                                      </m:sSubPr>
                                      <m:e>
                                        <m:r>
                                          <a:rPr kumimoji="0" lang="en-IN" sz="1800" b="1" i="1" u="none" strike="noStrike" cap="none" normalizeH="0" baseline="0" smtClean="0">
                                            <a:ln>
                                              <a:noFill/>
                                            </a:ln>
                                            <a:solidFill>
                                              <a:srgbClr val="FF0000"/>
                                            </a:solidFill>
                                            <a:effectLst/>
                                            <a:latin typeface="Cambria Math" panose="02040503050406030204" pitchFamily="18" charset="0"/>
                                          </a:rPr>
                                          <m:t>𝑬</m:t>
                                        </m:r>
                                      </m:e>
                                      <m:sub>
                                        <m:r>
                                          <a:rPr kumimoji="0" lang="en-IN" sz="1800" b="1" i="1" u="none" strike="noStrike" cap="none" normalizeH="0" baseline="0" smtClean="0">
                                            <a:ln>
                                              <a:noFill/>
                                            </a:ln>
                                            <a:solidFill>
                                              <a:srgbClr val="FF0000"/>
                                            </a:solidFill>
                                            <a:effectLst/>
                                            <a:latin typeface="Cambria Math" panose="02040503050406030204" pitchFamily="18" charset="0"/>
                                          </a:rPr>
                                          <m:t>𝒊</m:t>
                                        </m:r>
                                      </m:sub>
                                    </m:sSub>
                                    <m:r>
                                      <a:rPr kumimoji="0" lang="en-IN" sz="1800" b="1" i="1" u="none" strike="noStrike" cap="none" normalizeH="0" baseline="0" smtClean="0">
                                        <a:ln>
                                          <a:noFill/>
                                        </a:ln>
                                        <a:solidFill>
                                          <a:srgbClr val="FF0000"/>
                                        </a:solidFill>
                                        <a:effectLst/>
                                        <a:latin typeface="Cambria Math" panose="02040503050406030204" pitchFamily="18" charset="0"/>
                                      </a:rPr>
                                      <m:t>)</m:t>
                                    </m:r>
                                  </m:e>
                                  <m:sup>
                                    <m:r>
                                      <a:rPr kumimoji="0" lang="en-IN" sz="1800" b="1" i="1" u="none" strike="noStrike" cap="none" normalizeH="0" baseline="0" smtClean="0">
                                        <a:ln>
                                          <a:noFill/>
                                        </a:ln>
                                        <a:solidFill>
                                          <a:srgbClr val="FF0000"/>
                                        </a:solidFill>
                                        <a:effectLst/>
                                        <a:latin typeface="Cambria Math" panose="02040503050406030204" pitchFamily="18" charset="0"/>
                                      </a:rPr>
                                      <m:t>𝟐</m:t>
                                    </m:r>
                                  </m:sup>
                                </m:sSup>
                              </m:oMath>
                            </m:oMathPara>
                          </a14:m>
                          <a:endParaRPr kumimoji="0" lang="en-US" sz="1800" b="1" i="0" u="none" strike="noStrike" cap="none" normalizeH="0" baseline="0" dirty="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14:m>
                            <m:oMathPara xmlns:m="http://schemas.openxmlformats.org/officeDocument/2006/math">
                              <m:oMathParaPr>
                                <m:jc m:val="centerGroup"/>
                              </m:oMathParaPr>
                              <m:oMath xmlns:m="http://schemas.openxmlformats.org/officeDocument/2006/math">
                                <m:f>
                                  <m:fPr>
                                    <m:ctrlPr>
                                      <a:rPr kumimoji="0" lang="en-US" sz="1800" b="1" i="1" u="none" strike="noStrike" cap="none" normalizeH="0" baseline="0" smtClean="0">
                                        <a:ln>
                                          <a:noFill/>
                                        </a:ln>
                                        <a:solidFill>
                                          <a:srgbClr val="FF0000"/>
                                        </a:solidFill>
                                        <a:effectLst/>
                                        <a:latin typeface="Cambria Math" panose="02040503050406030204" pitchFamily="18" charset="0"/>
                                      </a:rPr>
                                    </m:ctrlPr>
                                  </m:fPr>
                                  <m:num>
                                    <m:sSup>
                                      <m:sSupPr>
                                        <m:ctrlPr>
                                          <a:rPr kumimoji="0" lang="en-US" sz="1800" b="1" i="1" u="none" strike="noStrike" cap="none" normalizeH="0" baseline="0" smtClean="0">
                                            <a:ln>
                                              <a:noFill/>
                                            </a:ln>
                                            <a:solidFill>
                                              <a:srgbClr val="FF0000"/>
                                            </a:solidFill>
                                            <a:effectLst/>
                                            <a:latin typeface="Cambria Math" panose="02040503050406030204" pitchFamily="18" charset="0"/>
                                          </a:rPr>
                                        </m:ctrlPr>
                                      </m:sSupPr>
                                      <m:e>
                                        <m:r>
                                          <a:rPr kumimoji="0" lang="en-IN" sz="1800" b="1" i="1" u="none" strike="noStrike" cap="none" normalizeH="0" baseline="0" smtClean="0">
                                            <a:ln>
                                              <a:noFill/>
                                            </a:ln>
                                            <a:solidFill>
                                              <a:srgbClr val="FF0000"/>
                                            </a:solidFill>
                                            <a:effectLst/>
                                            <a:latin typeface="Cambria Math" panose="02040503050406030204" pitchFamily="18" charset="0"/>
                                          </a:rPr>
                                          <m:t>(</m:t>
                                        </m:r>
                                        <m:sSub>
                                          <m:sSubPr>
                                            <m:ctrlPr>
                                              <a:rPr kumimoji="0" lang="en-IN" sz="1800" b="1" i="1" u="none" strike="noStrike" cap="none" normalizeH="0" baseline="0" smtClean="0">
                                                <a:ln>
                                                  <a:noFill/>
                                                </a:ln>
                                                <a:solidFill>
                                                  <a:srgbClr val="FF0000"/>
                                                </a:solidFill>
                                                <a:effectLst/>
                                                <a:latin typeface="Cambria Math" panose="02040503050406030204" pitchFamily="18" charset="0"/>
                                              </a:rPr>
                                            </m:ctrlPr>
                                          </m:sSubPr>
                                          <m:e>
                                            <m:r>
                                              <a:rPr kumimoji="0" lang="en-IN" sz="1800" b="1" i="1" u="none" strike="noStrike" cap="none" normalizeH="0" baseline="0" smtClean="0">
                                                <a:ln>
                                                  <a:noFill/>
                                                </a:ln>
                                                <a:solidFill>
                                                  <a:srgbClr val="FF0000"/>
                                                </a:solidFill>
                                                <a:effectLst/>
                                                <a:latin typeface="Cambria Math" panose="02040503050406030204" pitchFamily="18" charset="0"/>
                                              </a:rPr>
                                              <m:t>𝑶</m:t>
                                            </m:r>
                                          </m:e>
                                          <m:sub>
                                            <m:r>
                                              <a:rPr kumimoji="0" lang="en-IN" sz="1800" b="1" i="1" u="none" strike="noStrike" cap="none" normalizeH="0" baseline="0" smtClean="0">
                                                <a:ln>
                                                  <a:noFill/>
                                                </a:ln>
                                                <a:solidFill>
                                                  <a:srgbClr val="FF0000"/>
                                                </a:solidFill>
                                                <a:effectLst/>
                                                <a:latin typeface="Cambria Math" panose="02040503050406030204" pitchFamily="18" charset="0"/>
                                              </a:rPr>
                                              <m:t>𝒊</m:t>
                                            </m:r>
                                          </m:sub>
                                        </m:sSub>
                                        <m:r>
                                          <a:rPr kumimoji="0" lang="en-IN" sz="1800" b="1" i="1" u="none" strike="noStrike" cap="none" normalizeH="0" baseline="0" smtClean="0">
                                            <a:ln>
                                              <a:noFill/>
                                            </a:ln>
                                            <a:solidFill>
                                              <a:srgbClr val="FF0000"/>
                                            </a:solidFill>
                                            <a:effectLst/>
                                            <a:latin typeface="Cambria Math" panose="02040503050406030204" pitchFamily="18" charset="0"/>
                                          </a:rPr>
                                          <m:t>−</m:t>
                                        </m:r>
                                        <m:sSub>
                                          <m:sSubPr>
                                            <m:ctrlPr>
                                              <a:rPr kumimoji="0" lang="en-IN" sz="1800" b="1" i="1" u="none" strike="noStrike" cap="none" normalizeH="0" baseline="0" smtClean="0">
                                                <a:ln>
                                                  <a:noFill/>
                                                </a:ln>
                                                <a:solidFill>
                                                  <a:srgbClr val="FF0000"/>
                                                </a:solidFill>
                                                <a:effectLst/>
                                                <a:latin typeface="Cambria Math" panose="02040503050406030204" pitchFamily="18" charset="0"/>
                                              </a:rPr>
                                            </m:ctrlPr>
                                          </m:sSubPr>
                                          <m:e>
                                            <m:r>
                                              <a:rPr kumimoji="0" lang="en-IN" sz="1800" b="1" i="1" u="none" strike="noStrike" cap="none" normalizeH="0" baseline="0" smtClean="0">
                                                <a:ln>
                                                  <a:noFill/>
                                                </a:ln>
                                                <a:solidFill>
                                                  <a:srgbClr val="FF0000"/>
                                                </a:solidFill>
                                                <a:effectLst/>
                                                <a:latin typeface="Cambria Math" panose="02040503050406030204" pitchFamily="18" charset="0"/>
                                              </a:rPr>
                                              <m:t>𝑬</m:t>
                                            </m:r>
                                          </m:e>
                                          <m:sub>
                                            <m:r>
                                              <a:rPr kumimoji="0" lang="en-IN" sz="1800" b="1" i="1" u="none" strike="noStrike" cap="none" normalizeH="0" baseline="0" smtClean="0">
                                                <a:ln>
                                                  <a:noFill/>
                                                </a:ln>
                                                <a:solidFill>
                                                  <a:srgbClr val="FF0000"/>
                                                </a:solidFill>
                                                <a:effectLst/>
                                                <a:latin typeface="Cambria Math" panose="02040503050406030204" pitchFamily="18" charset="0"/>
                                              </a:rPr>
                                              <m:t>𝒊</m:t>
                                            </m:r>
                                          </m:sub>
                                        </m:sSub>
                                        <m:r>
                                          <a:rPr kumimoji="0" lang="en-IN" sz="1800" b="1" i="1" u="none" strike="noStrike" cap="none" normalizeH="0" baseline="0" smtClean="0">
                                            <a:ln>
                                              <a:noFill/>
                                            </a:ln>
                                            <a:solidFill>
                                              <a:srgbClr val="FF0000"/>
                                            </a:solidFill>
                                            <a:effectLst/>
                                            <a:latin typeface="Cambria Math" panose="02040503050406030204" pitchFamily="18" charset="0"/>
                                          </a:rPr>
                                          <m:t>)</m:t>
                                        </m:r>
                                      </m:e>
                                      <m:sup>
                                        <m:r>
                                          <a:rPr kumimoji="0" lang="en-IN" sz="1800" b="1" i="1" u="none" strike="noStrike" cap="none" normalizeH="0" baseline="0" smtClean="0">
                                            <a:ln>
                                              <a:noFill/>
                                            </a:ln>
                                            <a:solidFill>
                                              <a:srgbClr val="FF0000"/>
                                            </a:solidFill>
                                            <a:effectLst/>
                                            <a:latin typeface="Cambria Math" panose="02040503050406030204" pitchFamily="18" charset="0"/>
                                          </a:rPr>
                                          <m:t>𝟐</m:t>
                                        </m:r>
                                      </m:sup>
                                    </m:sSup>
                                  </m:num>
                                  <m:den>
                                    <m:sSub>
                                      <m:sSubPr>
                                        <m:ctrlPr>
                                          <a:rPr kumimoji="0" lang="en-US" sz="1800" b="1" i="1" u="none" strike="noStrike" cap="none" normalizeH="0" baseline="0" smtClean="0">
                                            <a:ln>
                                              <a:noFill/>
                                            </a:ln>
                                            <a:solidFill>
                                              <a:srgbClr val="FF0000"/>
                                            </a:solidFill>
                                            <a:effectLst/>
                                            <a:latin typeface="Cambria Math" panose="02040503050406030204" pitchFamily="18" charset="0"/>
                                          </a:rPr>
                                        </m:ctrlPr>
                                      </m:sSubPr>
                                      <m:e>
                                        <m:r>
                                          <a:rPr kumimoji="0" lang="en-IN" sz="1800" b="1" i="1" u="none" strike="noStrike" cap="none" normalizeH="0" baseline="0" smtClean="0">
                                            <a:ln>
                                              <a:noFill/>
                                            </a:ln>
                                            <a:solidFill>
                                              <a:srgbClr val="FF0000"/>
                                            </a:solidFill>
                                            <a:effectLst/>
                                            <a:latin typeface="Cambria Math" panose="02040503050406030204" pitchFamily="18" charset="0"/>
                                          </a:rPr>
                                          <m:t>𝑬</m:t>
                                        </m:r>
                                      </m:e>
                                      <m:sub>
                                        <m:r>
                                          <a:rPr kumimoji="0" lang="en-IN" sz="1800" b="1" i="1" u="none" strike="noStrike" cap="none" normalizeH="0" baseline="0" smtClean="0">
                                            <a:ln>
                                              <a:noFill/>
                                            </a:ln>
                                            <a:solidFill>
                                              <a:srgbClr val="FF0000"/>
                                            </a:solidFill>
                                            <a:effectLst/>
                                            <a:latin typeface="Cambria Math" panose="02040503050406030204" pitchFamily="18" charset="0"/>
                                          </a:rPr>
                                          <m:t>𝒊</m:t>
                                        </m:r>
                                      </m:sub>
                                    </m:sSub>
                                  </m:den>
                                </m:f>
                              </m:oMath>
                            </m:oMathPara>
                          </a14:m>
                          <a:endParaRPr kumimoji="0" lang="en-US" sz="1800" b="1" i="0" u="none" strike="noStrike" cap="none" normalizeH="0" baseline="0" dirty="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73185">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1</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80</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69.3</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114.49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panose="02000503000000020004"/>
                            </a:rPr>
                            <a:t>1.652</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74437">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2</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200</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210.7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114.49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panose="02000503000000020004"/>
                            </a:rPr>
                            <a:t>0.543</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74437">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Helvetica Nueue"/>
                              <a:cs typeface="Arial" pitchFamily="34" charset="0"/>
                            </a:rPr>
                            <a:t>3</a:t>
                          </a:r>
                          <a:endParaRPr kumimoji="0" lang="en-US" sz="1800" b="1" i="0" u="none" strike="noStrike" cap="none" normalizeH="0" baseline="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29.7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114.49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panose="02000503000000020004"/>
                            </a:rPr>
                            <a:t>3.855</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74437">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Helvetica Nueue"/>
                              <a:cs typeface="Arial" pitchFamily="34" charset="0"/>
                            </a:rPr>
                            <a:t>4</a:t>
                          </a:r>
                          <a:endParaRPr kumimoji="0" lang="en-US" sz="1800" b="1" i="0" u="none" strike="noStrike" cap="none" normalizeH="0" baseline="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101</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90.3</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114.49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panose="02000503000000020004"/>
                            </a:rPr>
                            <a:t>1.268</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00441">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Helvetica Nueue"/>
                              <a:cs typeface="Arial" pitchFamily="34" charset="0"/>
                            </a:rPr>
                            <a:t>Total</a:t>
                          </a:r>
                          <a:endParaRPr kumimoji="0" lang="en-US" sz="1800" b="1" i="0" u="none" strike="noStrike" cap="none" normalizeH="0" baseline="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400</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400</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Chi-square statistic</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l-GR" sz="23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χ</a:t>
                          </a:r>
                          <a:r>
                            <a:rPr kumimoji="0" lang="en-IN" sz="2300" b="1" i="0" u="none" strike="noStrike" cap="none" normalizeH="0" baseline="30000" dirty="0">
                              <a:ln>
                                <a:noFill/>
                              </a:ln>
                              <a:solidFill>
                                <a:srgbClr val="FF0000"/>
                              </a:solidFill>
                              <a:effectLst/>
                              <a:latin typeface="Times New Roman" panose="02020603050405020304" pitchFamily="18" charset="0"/>
                              <a:cs typeface="Times New Roman" panose="02020603050405020304" pitchFamily="18" charset="0"/>
                            </a:rPr>
                            <a:t>2</a:t>
                          </a:r>
                          <a:r>
                            <a:rPr kumimoji="0" lang="en-IN" sz="23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 </a:t>
                          </a:r>
                          <a:r>
                            <a:rPr kumimoji="0" lang="en-US" sz="2300" b="1" i="0" u="none" strike="noStrike" cap="none" normalizeH="0" baseline="0" dirty="0">
                              <a:ln>
                                <a:noFill/>
                              </a:ln>
                              <a:solidFill>
                                <a:srgbClr val="FF0000"/>
                              </a:solidFill>
                              <a:effectLst/>
                              <a:latin typeface="Helvetica Nueue"/>
                              <a:cs typeface="Arial" pitchFamily="34" charset="0"/>
                            </a:rPr>
                            <a:t>7.318</a:t>
                          </a:r>
                          <a:endParaRPr kumimoji="0" lang="en-US" sz="2300" b="1" i="0" u="none" strike="noStrike" cap="none" normalizeH="0" baseline="0" dirty="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mc:Choice>
        <mc:Fallback xmlns="">
          <p:graphicFrame>
            <p:nvGraphicFramePr>
              <p:cNvPr id="4" name="Group 3">
                <a:extLst>
                  <a:ext uri="{FF2B5EF4-FFF2-40B4-BE49-F238E27FC236}">
                    <a16:creationId xmlns:a16="http://schemas.microsoft.com/office/drawing/2014/main" id="{CEC9BAA7-1A57-DD1B-5124-30D794D2A5BB}"/>
                  </a:ext>
                </a:extLst>
              </p:cNvPr>
              <p:cNvGraphicFramePr>
                <a:graphicFrameLocks/>
              </p:cNvGraphicFramePr>
              <p:nvPr/>
            </p:nvGraphicFramePr>
            <p:xfrm>
              <a:off x="361994" y="2116552"/>
              <a:ext cx="8638504" cy="3459725"/>
            </p:xfrm>
            <a:graphic>
              <a:graphicData uri="http://schemas.openxmlformats.org/drawingml/2006/table">
                <a:tbl>
                  <a:tblPr/>
                  <a:tblGrid>
                    <a:gridCol w="787990">
                      <a:extLst>
                        <a:ext uri="{9D8B030D-6E8A-4147-A177-3AD203B41FA5}">
                          <a16:colId xmlns:a16="http://schemas.microsoft.com/office/drawing/2014/main" val="20000"/>
                        </a:ext>
                      </a:extLst>
                    </a:gridCol>
                    <a:gridCol w="1587920">
                      <a:extLst>
                        <a:ext uri="{9D8B030D-6E8A-4147-A177-3AD203B41FA5}">
                          <a16:colId xmlns:a16="http://schemas.microsoft.com/office/drawing/2014/main" val="20001"/>
                        </a:ext>
                      </a:extLst>
                    </a:gridCol>
                    <a:gridCol w="1731191">
                      <a:extLst>
                        <a:ext uri="{9D8B030D-6E8A-4147-A177-3AD203B41FA5}">
                          <a16:colId xmlns:a16="http://schemas.microsoft.com/office/drawing/2014/main" val="20002"/>
                        </a:ext>
                      </a:extLst>
                    </a:gridCol>
                    <a:gridCol w="1205864">
                      <a:extLst>
                        <a:ext uri="{9D8B030D-6E8A-4147-A177-3AD203B41FA5}">
                          <a16:colId xmlns:a16="http://schemas.microsoft.com/office/drawing/2014/main" val="20003"/>
                        </a:ext>
                      </a:extLst>
                    </a:gridCol>
                    <a:gridCol w="1325257">
                      <a:extLst>
                        <a:ext uri="{9D8B030D-6E8A-4147-A177-3AD203B41FA5}">
                          <a16:colId xmlns:a16="http://schemas.microsoft.com/office/drawing/2014/main" val="20004"/>
                        </a:ext>
                      </a:extLst>
                    </a:gridCol>
                    <a:gridCol w="2000282">
                      <a:extLst>
                        <a:ext uri="{9D8B030D-6E8A-4147-A177-3AD203B41FA5}">
                          <a16:colId xmlns:a16="http://schemas.microsoft.com/office/drawing/2014/main" val="20005"/>
                        </a:ext>
                      </a:extLst>
                    </a:gridCol>
                  </a:tblGrid>
                  <a:tr h="1062788">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err="1">
                              <a:ln>
                                <a:noFill/>
                              </a:ln>
                              <a:solidFill>
                                <a:srgbClr val="FF0000"/>
                              </a:solidFill>
                              <a:effectLst/>
                              <a:latin typeface="Helvetica Nueue"/>
                              <a:cs typeface="Arial" pitchFamily="34" charset="0"/>
                            </a:rPr>
                            <a:t>Sl</a:t>
                          </a:r>
                          <a:endParaRPr kumimoji="0" lang="en-US" sz="1800" b="1" i="0" u="none" strike="noStrike" cap="none" normalizeH="0" baseline="0" dirty="0">
                            <a:ln>
                              <a:noFill/>
                            </a:ln>
                            <a:solidFill>
                              <a:srgbClr val="FF0000"/>
                            </a:solidFill>
                            <a:effectLst/>
                            <a:latin typeface="Helvetica Nueue"/>
                            <a:cs typeface="Arial" pitchFamily="34" charset="0"/>
                          </a:endParaRP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rgbClr val="FF0000"/>
                              </a:solidFill>
                              <a:effectLst/>
                              <a:latin typeface="Helvetica Nueue"/>
                              <a:cs typeface="Arial" pitchFamily="34" charset="0"/>
                            </a:rPr>
                            <a:t>No</a:t>
                          </a:r>
                          <a:endParaRPr kumimoji="0" lang="en-US" sz="1800" b="1" i="0" u="none" strike="noStrike" cap="none" normalizeH="0" baseline="0" dirty="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rgbClr val="FF0000"/>
                              </a:solidFill>
                              <a:effectLst/>
                              <a:latin typeface="Helvetica Nueue"/>
                              <a:cs typeface="Arial" pitchFamily="34" charset="0"/>
                            </a:rPr>
                            <a:t>Observed</a:t>
                          </a: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rgbClr val="FF0000"/>
                              </a:solidFill>
                              <a:effectLst/>
                              <a:latin typeface="Helvetica Nueue"/>
                              <a:cs typeface="Arial" pitchFamily="34" charset="0"/>
                            </a:rPr>
                            <a:t> frequencies</a:t>
                          </a: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rgbClr val="FF0000"/>
                              </a:solidFill>
                              <a:effectLst/>
                              <a:latin typeface="Helvetica Nueue"/>
                              <a:cs typeface="Arial" pitchFamily="34" charset="0"/>
                            </a:rPr>
                            <a:t> (O</a:t>
                          </a:r>
                          <a:r>
                            <a:rPr kumimoji="0" lang="en-US" sz="1800" b="1" i="0" u="none" strike="noStrike" cap="none" normalizeH="0" baseline="-30000" dirty="0">
                              <a:ln>
                                <a:noFill/>
                              </a:ln>
                              <a:solidFill>
                                <a:srgbClr val="FF0000"/>
                              </a:solidFill>
                              <a:effectLst/>
                              <a:latin typeface="Helvetica Nueue"/>
                              <a:cs typeface="Arial" pitchFamily="34" charset="0"/>
                            </a:rPr>
                            <a:t>i</a:t>
                          </a:r>
                          <a:r>
                            <a:rPr kumimoji="0" lang="en-US" sz="1800" b="1" i="0" u="none" strike="noStrike" cap="none" normalizeH="0" baseline="0" dirty="0">
                              <a:ln>
                                <a:noFill/>
                              </a:ln>
                              <a:solidFill>
                                <a:srgbClr val="FF0000"/>
                              </a:solidFill>
                              <a:effectLst/>
                              <a:latin typeface="Helvetica Nueue"/>
                              <a:cs typeface="Arial" pitchFamily="34" charset="0"/>
                            </a:rPr>
                            <a:t>)</a:t>
                          </a:r>
                          <a:endParaRPr kumimoji="0" lang="en-US" sz="1800" b="1" i="0" u="none" strike="noStrike" cap="none" normalizeH="0" baseline="0" dirty="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Helvetica Nueue"/>
                              <a:cs typeface="Arial" pitchFamily="34" charset="0"/>
                            </a:rPr>
                            <a:t>Expected</a:t>
                          </a: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Helvetica Nueue"/>
                              <a:cs typeface="Arial" pitchFamily="34" charset="0"/>
                            </a:rPr>
                            <a:t> frequencies</a:t>
                          </a:r>
                        </a:p>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rgbClr val="FF0000"/>
                              </a:solidFill>
                              <a:effectLst/>
                              <a:latin typeface="Helvetica Nueue"/>
                              <a:cs typeface="Arial" pitchFamily="34" charset="0"/>
                            </a:rPr>
                            <a:t> (E</a:t>
                          </a:r>
                          <a:r>
                            <a:rPr kumimoji="0" lang="en-US" sz="1800" b="1" i="0" u="none" strike="noStrike" cap="none" normalizeH="0" baseline="-30000">
                              <a:ln>
                                <a:noFill/>
                              </a:ln>
                              <a:solidFill>
                                <a:srgbClr val="FF0000"/>
                              </a:solidFill>
                              <a:effectLst/>
                              <a:latin typeface="Helvetica Nueue"/>
                              <a:cs typeface="Arial" pitchFamily="34" charset="0"/>
                            </a:rPr>
                            <a:t>i</a:t>
                          </a:r>
                          <a:r>
                            <a:rPr kumimoji="0" lang="en-US" sz="1800" b="1" i="0" u="none" strike="noStrike" cap="none" normalizeH="0" baseline="0">
                              <a:ln>
                                <a:noFill/>
                              </a:ln>
                              <a:solidFill>
                                <a:srgbClr val="FF0000"/>
                              </a:solidFill>
                              <a:effectLst/>
                              <a:latin typeface="Helvetica Nueue"/>
                              <a:cs typeface="Arial" pitchFamily="34" charset="0"/>
                            </a:rPr>
                            <a:t>)</a:t>
                          </a:r>
                          <a:endParaRPr kumimoji="0" lang="en-US" sz="1800" b="1" i="0" u="none" strike="noStrike" cap="none" normalizeH="0" baseline="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endParaRPr lang="en-US"/>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blipFill>
                          <a:blip r:embed="rId2"/>
                          <a:stretch>
                            <a:fillRect l="-341919" t="-575" r="-276768" b="-235632"/>
                          </a:stretch>
                        </a:blipFill>
                      </a:tcPr>
                    </a:tc>
                    <a:tc>
                      <a:txBody>
                        <a:bodyPr/>
                        <a:lstStyle/>
                        <a:p>
                          <a:endParaRPr lang="en-US"/>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blipFill>
                          <a:blip r:embed="rId2"/>
                          <a:stretch>
                            <a:fillRect l="-401376" t="-575" r="-151376" b="-235632"/>
                          </a:stretch>
                        </a:blipFill>
                      </a:tcPr>
                    </a:tc>
                    <a:tc>
                      <a:txBody>
                        <a:bodyPr/>
                        <a:lstStyle/>
                        <a:p>
                          <a:endParaRPr lang="en-US"/>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blipFill>
                          <a:blip r:embed="rId2"/>
                          <a:stretch>
                            <a:fillRect l="-333232" t="-575" r="-610" b="-235632"/>
                          </a:stretch>
                        </a:blipFill>
                      </a:tcPr>
                    </a:tc>
                    <a:extLst>
                      <a:ext uri="{0D108BD9-81ED-4DB2-BD59-A6C34878D82A}">
                        <a16:rowId xmlns:a16="http://schemas.microsoft.com/office/drawing/2014/main" val="10000"/>
                      </a:ext>
                    </a:extLst>
                  </a:tr>
                  <a:tr h="473185">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1</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80</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69.3</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114.49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panose="02000503000000020004"/>
                            </a:rPr>
                            <a:t>1.652</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74437">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2</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200</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210.7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114.49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panose="02000503000000020004"/>
                            </a:rPr>
                            <a:t>0.543</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74437">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Helvetica Nueue"/>
                              <a:cs typeface="Arial" pitchFamily="34" charset="0"/>
                            </a:rPr>
                            <a:t>3</a:t>
                          </a:r>
                          <a:endParaRPr kumimoji="0" lang="en-US" sz="1800" b="1" i="0" u="none" strike="noStrike" cap="none" normalizeH="0" baseline="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29.7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114.49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panose="02000503000000020004"/>
                            </a:rPr>
                            <a:t>3.855</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74437">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Helvetica Nueue"/>
                              <a:cs typeface="Arial" pitchFamily="34" charset="0"/>
                            </a:rPr>
                            <a:t>4</a:t>
                          </a:r>
                          <a:endParaRPr kumimoji="0" lang="en-US" sz="1800" b="1" i="0" u="none" strike="noStrike" cap="none" normalizeH="0" baseline="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101</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90.3</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10.7</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a:rPr>
                            <a:t>114.49</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fontAlgn="ctr"/>
                          <a:r>
                            <a:rPr lang="en-IN" sz="2100" b="1" i="0" u="none" strike="noStrike" dirty="0">
                              <a:solidFill>
                                <a:srgbClr val="000000"/>
                              </a:solidFill>
                              <a:effectLst/>
                              <a:latin typeface="Helvetica Neue" panose="02000503000000020004"/>
                            </a:rPr>
                            <a:t>1.268</a:t>
                          </a:r>
                        </a:p>
                      </a:txBody>
                      <a:tcPr marL="6204" marR="6204" marT="6204"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00441">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a:ln>
                                <a:noFill/>
                              </a:ln>
                              <a:solidFill>
                                <a:schemeClr val="tx1"/>
                              </a:solidFill>
                              <a:effectLst/>
                              <a:latin typeface="Helvetica Nueue"/>
                              <a:cs typeface="Arial" pitchFamily="34" charset="0"/>
                            </a:rPr>
                            <a:t>Total</a:t>
                          </a:r>
                          <a:endParaRPr kumimoji="0" lang="en-US" sz="1800" b="1" i="0" u="none" strike="noStrike" cap="none" normalizeH="0" baseline="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400</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400</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2">
                      <a:txBody>
                        <a:bodyPr/>
                        <a:lstStyle/>
                        <a:p>
                          <a:pPr marL="342900" marR="0" lvl="0" indent="-342900" algn="l" defTabSz="914400" rtl="0" eaLnBrk="1" fontAlgn="ctr" latinLnBrk="0" hangingPunct="1">
                            <a:lnSpc>
                              <a:spcPct val="100000"/>
                            </a:lnSpc>
                            <a:spcBef>
                              <a:spcPct val="0"/>
                            </a:spcBef>
                            <a:spcAft>
                              <a:spcPct val="0"/>
                            </a:spcAft>
                            <a:buClrTx/>
                            <a:buSzTx/>
                            <a:buFontTx/>
                            <a:buNone/>
                            <a:tabLst/>
                          </a:pPr>
                          <a:r>
                            <a:rPr kumimoji="0" lang="en-US" sz="1800" b="1" i="0" u="none" strike="noStrike" cap="none" normalizeH="0" baseline="0" dirty="0">
                              <a:ln>
                                <a:noFill/>
                              </a:ln>
                              <a:solidFill>
                                <a:schemeClr val="tx1"/>
                              </a:solidFill>
                              <a:effectLst/>
                              <a:latin typeface="Helvetica Nueue"/>
                              <a:cs typeface="Arial" pitchFamily="34" charset="0"/>
                            </a:rPr>
                            <a:t>Chi-square statistic</a:t>
                          </a:r>
                          <a:endParaRPr kumimoji="0" lang="en-US" sz="1800" b="1" i="0" u="none" strike="noStrike" cap="none" normalizeH="0" baseline="0" dirty="0">
                            <a:ln>
                              <a:noFill/>
                            </a:ln>
                            <a:solidFill>
                              <a:schemeClr val="tx1"/>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a:txBody>
                        <a:bodyPr/>
                        <a:lstStyle/>
                        <a:p>
                          <a:pPr marL="342900" marR="0" lvl="0" indent="-342900" algn="ctr" defTabSz="914400" rtl="0" eaLnBrk="1" fontAlgn="ctr" latinLnBrk="0" hangingPunct="1">
                            <a:lnSpc>
                              <a:spcPct val="100000"/>
                            </a:lnSpc>
                            <a:spcBef>
                              <a:spcPct val="0"/>
                            </a:spcBef>
                            <a:spcAft>
                              <a:spcPct val="0"/>
                            </a:spcAft>
                            <a:buClrTx/>
                            <a:buSzTx/>
                            <a:buFontTx/>
                            <a:buNone/>
                            <a:tabLst/>
                          </a:pPr>
                          <a:r>
                            <a:rPr kumimoji="0" lang="el-GR" sz="23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χ</a:t>
                          </a:r>
                          <a:r>
                            <a:rPr kumimoji="0" lang="en-IN" sz="2300" b="1" i="0" u="none" strike="noStrike" cap="none" normalizeH="0" baseline="30000" dirty="0">
                              <a:ln>
                                <a:noFill/>
                              </a:ln>
                              <a:solidFill>
                                <a:srgbClr val="FF0000"/>
                              </a:solidFill>
                              <a:effectLst/>
                              <a:latin typeface="Times New Roman" panose="02020603050405020304" pitchFamily="18" charset="0"/>
                              <a:cs typeface="Times New Roman" panose="02020603050405020304" pitchFamily="18" charset="0"/>
                            </a:rPr>
                            <a:t>2</a:t>
                          </a:r>
                          <a:r>
                            <a:rPr kumimoji="0" lang="en-IN" sz="23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 </a:t>
                          </a:r>
                          <a:r>
                            <a:rPr kumimoji="0" lang="en-US" sz="2300" b="1" i="0" u="none" strike="noStrike" cap="none" normalizeH="0" baseline="0" dirty="0">
                              <a:ln>
                                <a:noFill/>
                              </a:ln>
                              <a:solidFill>
                                <a:srgbClr val="FF0000"/>
                              </a:solidFill>
                              <a:effectLst/>
                              <a:latin typeface="Helvetica Nueue"/>
                              <a:cs typeface="Arial" pitchFamily="34" charset="0"/>
                            </a:rPr>
                            <a:t>7.318</a:t>
                          </a:r>
                          <a:endParaRPr kumimoji="0" lang="en-US" sz="2300" b="1" i="0" u="none" strike="noStrike" cap="none" normalizeH="0" baseline="0" dirty="0">
                            <a:ln>
                              <a:noFill/>
                            </a:ln>
                            <a:solidFill>
                              <a:srgbClr val="FF0000"/>
                            </a:solidFill>
                            <a:effectLst/>
                            <a:latin typeface="Helvetica Nueue"/>
                          </a:endParaRPr>
                        </a:p>
                      </a:txBody>
                      <a:tcPr marL="91475" marR="91475" marT="34388" marB="3438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mc:Fallback>
      </mc:AlternateContent>
      <p:sp>
        <p:nvSpPr>
          <p:cNvPr id="5" name="Rectangle 2">
            <a:extLst>
              <a:ext uri="{FF2B5EF4-FFF2-40B4-BE49-F238E27FC236}">
                <a16:creationId xmlns:a16="http://schemas.microsoft.com/office/drawing/2014/main" id="{FCF42F8A-4570-8F9C-91B6-AC2D2FBBC1EE}"/>
              </a:ext>
            </a:extLst>
          </p:cNvPr>
          <p:cNvSpPr txBox="1">
            <a:spLocks noChangeArrowheads="1"/>
          </p:cNvSpPr>
          <p:nvPr/>
        </p:nvSpPr>
        <p:spPr bwMode="auto">
          <a:xfrm>
            <a:off x="224522" y="1611234"/>
            <a:ext cx="7336153" cy="469972"/>
          </a:xfrm>
          <a:prstGeom prst="rect">
            <a:avLst/>
          </a:prstGeom>
          <a:noFill/>
          <a:ln>
            <a:miter lim="800000"/>
            <a:headEnd/>
            <a:tailEnd/>
          </a:ln>
        </p:spPr>
        <p:txBody>
          <a:bodyPr vert="horz" lIns="68777" tIns="34388" rIns="68777" bIns="34388" rtlCol="0" anchor="ctr">
            <a:noAutofit/>
          </a:bodyPr>
          <a:lstStyle/>
          <a:p>
            <a:pPr defTabSz="687800">
              <a:spcBef>
                <a:spcPct val="0"/>
              </a:spcBef>
              <a:defRPr/>
            </a:pPr>
            <a:r>
              <a:rPr lang="en-US" sz="2605" b="1" dirty="0">
                <a:solidFill>
                  <a:srgbClr val="0000CC"/>
                </a:solidFill>
                <a:latin typeface="Helvetica Nueue"/>
                <a:ea typeface="+mj-ea"/>
                <a:cs typeface="+mj-cs"/>
              </a:rPr>
              <a:t>Calculation of Chi-square statistic - </a:t>
            </a:r>
            <a:r>
              <a:rPr lang="el-GR" sz="2605" b="1" dirty="0">
                <a:solidFill>
                  <a:srgbClr val="0000CC"/>
                </a:solidFill>
                <a:latin typeface="Times New Roman" panose="02020603050405020304" pitchFamily="18" charset="0"/>
                <a:ea typeface="+mj-ea"/>
                <a:cs typeface="Times New Roman" panose="02020603050405020304" pitchFamily="18" charset="0"/>
              </a:rPr>
              <a:t>χ</a:t>
            </a:r>
            <a:r>
              <a:rPr lang="el-GR" sz="2605" b="1" dirty="0">
                <a:solidFill>
                  <a:srgbClr val="0000CC"/>
                </a:solidFill>
                <a:latin typeface="Helvetica Nueue"/>
                <a:ea typeface="+mj-ea"/>
                <a:cs typeface="+mj-cs"/>
              </a:rPr>
              <a:t>2</a:t>
            </a:r>
            <a:endParaRPr lang="en-US" sz="2605" b="1" dirty="0">
              <a:solidFill>
                <a:srgbClr val="0000CC"/>
              </a:solidFill>
              <a:latin typeface="Helvetica Nueue"/>
              <a:ea typeface="+mj-ea"/>
              <a:cs typeface="+mj-cs"/>
            </a:endParaRPr>
          </a:p>
        </p:txBody>
      </p:sp>
    </p:spTree>
    <p:extLst>
      <p:ext uri="{BB962C8B-B14F-4D97-AF65-F5344CB8AC3E}">
        <p14:creationId xmlns:p14="http://schemas.microsoft.com/office/powerpoint/2010/main" val="75464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E00936-86F9-4B09-AD86-4B160508A7E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C7894B-67A7-CE87-D81D-CAD9252E6DA3}"/>
              </a:ext>
            </a:extLst>
          </p:cNvPr>
          <p:cNvSpPr txBox="1">
            <a:spLocks/>
          </p:cNvSpPr>
          <p:nvPr/>
        </p:nvSpPr>
        <p:spPr>
          <a:xfrm>
            <a:off x="474705" y="632123"/>
            <a:ext cx="6238640" cy="521174"/>
          </a:xfrm>
          <a:prstGeom prst="rect">
            <a:avLst/>
          </a:prstGeom>
        </p:spPr>
        <p:txBody>
          <a:bodyPr vert="horz" lIns="59554" tIns="29777" rIns="59554" bIns="29777" rtlCol="0" anchor="ctr">
            <a:noAutofit/>
          </a:bodyPr>
          <a:lstStyle>
            <a:lvl1pPr marL="0" indent="-263256" algn="l" defTabSz="1053023" rtl="0" eaLnBrk="1" latinLnBrk="0" hangingPunct="1">
              <a:lnSpc>
                <a:spcPts val="4146"/>
              </a:lnSpc>
              <a:spcBef>
                <a:spcPts val="0"/>
              </a:spcBef>
              <a:buFont typeface="Arial" panose="020B0604020202020204" pitchFamily="34" charset="0"/>
              <a:buNone/>
              <a:defRPr sz="4146" b="1" kern="1200" spc="-173" baseline="0">
                <a:solidFill>
                  <a:schemeClr val="tx1"/>
                </a:solidFill>
                <a:latin typeface="Helvetica Neue"/>
                <a:ea typeface="+mn-ea"/>
                <a:cs typeface="Arial" pitchFamily="34" charset="0"/>
              </a:defRPr>
            </a:lvl1pPr>
            <a:lvl2pPr marL="789767" indent="-263256" algn="l" defTabSz="1053023" rtl="0" eaLnBrk="1" latinLnBrk="0" hangingPunct="1">
              <a:lnSpc>
                <a:spcPct val="90000"/>
              </a:lnSpc>
              <a:spcBef>
                <a:spcPts val="576"/>
              </a:spcBef>
              <a:buFont typeface="Arial" panose="020B0604020202020204" pitchFamily="34" charset="0"/>
              <a:buChar char="•"/>
              <a:defRPr sz="2764" kern="1200">
                <a:solidFill>
                  <a:schemeClr val="tx1"/>
                </a:solidFill>
                <a:latin typeface="Helvetica Neue"/>
                <a:ea typeface="+mn-ea"/>
                <a:cs typeface="+mn-cs"/>
              </a:defRPr>
            </a:lvl2pPr>
            <a:lvl3pPr marL="1316279" indent="-263256" algn="l" defTabSz="1053023" rtl="0" eaLnBrk="1" latinLnBrk="0" hangingPunct="1">
              <a:lnSpc>
                <a:spcPct val="90000"/>
              </a:lnSpc>
              <a:spcBef>
                <a:spcPts val="576"/>
              </a:spcBef>
              <a:buFont typeface="Arial" panose="020B0604020202020204" pitchFamily="34" charset="0"/>
              <a:buChar char="•"/>
              <a:defRPr sz="2303" kern="1200">
                <a:solidFill>
                  <a:schemeClr val="tx1"/>
                </a:solidFill>
                <a:latin typeface="Helvetica Neue"/>
                <a:ea typeface="+mn-ea"/>
                <a:cs typeface="+mn-cs"/>
              </a:defRPr>
            </a:lvl3pPr>
            <a:lvl4pPr marL="1842790"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4pPr>
            <a:lvl5pPr marL="2369302"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Helvetica Neue"/>
                <a:ea typeface="+mn-ea"/>
                <a:cs typeface="+mn-cs"/>
              </a:defRPr>
            </a:lvl5pPr>
            <a:lvl6pPr marL="2895813"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6pPr>
            <a:lvl7pPr marL="3422325"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7pPr>
            <a:lvl8pPr marL="3948836"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8pPr>
            <a:lvl9pPr marL="4475348" indent="-263256" algn="l" defTabSz="1053023" rtl="0" eaLnBrk="1" latinLnBrk="0" hangingPunct="1">
              <a:lnSpc>
                <a:spcPct val="90000"/>
              </a:lnSpc>
              <a:spcBef>
                <a:spcPts val="576"/>
              </a:spcBef>
              <a:buFont typeface="Arial" panose="020B0604020202020204" pitchFamily="34" charset="0"/>
              <a:buChar char="•"/>
              <a:defRPr sz="2073" kern="1200">
                <a:solidFill>
                  <a:schemeClr val="tx1"/>
                </a:solidFill>
                <a:latin typeface="+mn-lt"/>
                <a:ea typeface="+mn-ea"/>
                <a:cs typeface="+mn-cs"/>
              </a:defRPr>
            </a:lvl9pPr>
          </a:lstStyle>
          <a:p>
            <a:endParaRPr lang="en-US" altLang="zh-CN" sz="2866" dirty="0">
              <a:solidFill>
                <a:srgbClr val="FF0000"/>
              </a:solidFill>
              <a:ea typeface="WenQuanYi Micro Hei"/>
              <a:cs typeface="Times New Roman" panose="02020603050405020304" pitchFamily="18" charset="0"/>
            </a:endParaRPr>
          </a:p>
          <a:p>
            <a:r>
              <a:rPr lang="en-US" altLang="zh-CN" sz="2866" dirty="0">
                <a:solidFill>
                  <a:srgbClr val="FF0000"/>
                </a:solidFill>
                <a:ea typeface="WenQuanYi Micro Hei"/>
                <a:cs typeface="Times New Roman" panose="02020603050405020304" pitchFamily="18" charset="0"/>
              </a:rPr>
              <a:t>Chi-square test</a:t>
            </a:r>
            <a:endParaRPr lang="en-US" sz="2866" dirty="0"/>
          </a:p>
          <a:p>
            <a:endParaRPr lang="en-US" sz="2866" dirty="0"/>
          </a:p>
        </p:txBody>
      </p:sp>
      <p:sp>
        <p:nvSpPr>
          <p:cNvPr id="2" name="Rectangle 2">
            <a:extLst>
              <a:ext uri="{FF2B5EF4-FFF2-40B4-BE49-F238E27FC236}">
                <a16:creationId xmlns:a16="http://schemas.microsoft.com/office/drawing/2014/main" id="{81ED4F28-90D5-7DEB-F7B3-FB310795AA1F}"/>
              </a:ext>
            </a:extLst>
          </p:cNvPr>
          <p:cNvSpPr txBox="1">
            <a:spLocks noChangeArrowheads="1"/>
          </p:cNvSpPr>
          <p:nvPr/>
        </p:nvSpPr>
        <p:spPr bwMode="auto">
          <a:xfrm>
            <a:off x="143264" y="1690343"/>
            <a:ext cx="3209567" cy="458509"/>
          </a:xfrm>
          <a:prstGeom prst="rect">
            <a:avLst/>
          </a:prstGeom>
          <a:noFill/>
          <a:ln>
            <a:miter lim="800000"/>
            <a:headEnd/>
            <a:tailEnd/>
          </a:ln>
        </p:spPr>
        <p:txBody>
          <a:bodyPr vert="horz" lIns="68777" tIns="34388" rIns="68777" bIns="34388" rtlCol="0" anchor="ctr">
            <a:noAutofit/>
          </a:bodyPr>
          <a:lstStyle/>
          <a:p>
            <a:pPr defTabSz="687800">
              <a:spcBef>
                <a:spcPct val="0"/>
              </a:spcBef>
              <a:defRPr/>
            </a:pPr>
            <a:r>
              <a:rPr lang="en-US" sz="2605" b="1" dirty="0">
                <a:solidFill>
                  <a:srgbClr val="FF0000"/>
                </a:solidFill>
                <a:latin typeface="Helvetica Nueue"/>
                <a:ea typeface="+mj-ea"/>
                <a:cs typeface="+mj-cs"/>
              </a:rPr>
              <a:t>Hypothesis</a:t>
            </a:r>
          </a:p>
        </p:txBody>
      </p:sp>
      <p:sp>
        <p:nvSpPr>
          <p:cNvPr id="4" name="Rectangle 3">
            <a:extLst>
              <a:ext uri="{FF2B5EF4-FFF2-40B4-BE49-F238E27FC236}">
                <a16:creationId xmlns:a16="http://schemas.microsoft.com/office/drawing/2014/main" id="{4A63CFD9-E7DB-3ED6-9F3B-F4ADEF8AEF1C}"/>
              </a:ext>
            </a:extLst>
          </p:cNvPr>
          <p:cNvSpPr txBox="1">
            <a:spLocks noChangeArrowheads="1"/>
          </p:cNvSpPr>
          <p:nvPr/>
        </p:nvSpPr>
        <p:spPr>
          <a:xfrm>
            <a:off x="515651" y="2126699"/>
            <a:ext cx="8195860" cy="793452"/>
          </a:xfrm>
          <a:prstGeom prst="rect">
            <a:avLst/>
          </a:prstGeom>
          <a:noFill/>
        </p:spPr>
        <p:txBody>
          <a:bodyPr vert="horz" lIns="68777" tIns="34388" rIns="68777" bIns="34388" rtlCol="0">
            <a:noAutofit/>
          </a:bodyPr>
          <a:lstStyle/>
          <a:p>
            <a:pPr defTabSz="687800">
              <a:spcBef>
                <a:spcPct val="20000"/>
              </a:spcBef>
              <a:defRPr/>
            </a:pPr>
            <a:r>
              <a:rPr lang="en-GB" sz="2345" b="1" dirty="0">
                <a:solidFill>
                  <a:srgbClr val="FF0000"/>
                </a:solidFill>
                <a:latin typeface="Helvetica Nueue"/>
                <a:ea typeface="Verdana" pitchFamily="34" charset="0"/>
                <a:cs typeface="Verdana" pitchFamily="34" charset="0"/>
              </a:rPr>
              <a:t>H</a:t>
            </a:r>
            <a:r>
              <a:rPr lang="en-GB" sz="2345" b="1" baseline="-25000" dirty="0">
                <a:solidFill>
                  <a:srgbClr val="FF0000"/>
                </a:solidFill>
                <a:latin typeface="Helvetica Nueue"/>
                <a:ea typeface="Verdana" pitchFamily="34" charset="0"/>
                <a:cs typeface="Verdana" pitchFamily="34" charset="0"/>
              </a:rPr>
              <a:t>0</a:t>
            </a:r>
            <a:r>
              <a:rPr lang="en-GB" sz="2345" b="1" dirty="0">
                <a:solidFill>
                  <a:srgbClr val="FF0000"/>
                </a:solidFill>
                <a:latin typeface="Helvetica Nueue"/>
                <a:ea typeface="Verdana" pitchFamily="34" charset="0"/>
                <a:cs typeface="Verdana" pitchFamily="34" charset="0"/>
              </a:rPr>
              <a:t>:</a:t>
            </a:r>
            <a:r>
              <a:rPr lang="en-GB" sz="2345" b="1" dirty="0">
                <a:latin typeface="Helvetica Nueue"/>
                <a:ea typeface="Verdana" pitchFamily="34" charset="0"/>
                <a:cs typeface="Verdana" pitchFamily="34" charset="0"/>
              </a:rPr>
              <a:t> </a:t>
            </a:r>
            <a:r>
              <a:rPr lang="en-GB" sz="2345" b="1" dirty="0">
                <a:solidFill>
                  <a:srgbClr val="0000FF"/>
                </a:solidFill>
                <a:latin typeface="Helvetica Nueue"/>
                <a:ea typeface="Verdana" pitchFamily="34" charset="0"/>
                <a:cs typeface="Verdana" pitchFamily="34" charset="0"/>
              </a:rPr>
              <a:t>Timings of accident and its outcome are independent </a:t>
            </a:r>
          </a:p>
          <a:p>
            <a:pPr defTabSz="687800">
              <a:spcBef>
                <a:spcPct val="20000"/>
              </a:spcBef>
              <a:defRPr/>
            </a:pPr>
            <a:r>
              <a:rPr lang="en-GB" sz="2345" b="1" dirty="0">
                <a:solidFill>
                  <a:srgbClr val="0000FF"/>
                </a:solidFill>
                <a:latin typeface="Helvetica Nueue"/>
                <a:ea typeface="Verdana" pitchFamily="34" charset="0"/>
                <a:cs typeface="Verdana" pitchFamily="34" charset="0"/>
              </a:rPr>
              <a:t>      (Not associated)</a:t>
            </a:r>
            <a:endParaRPr lang="en-US" sz="2345" b="1" dirty="0">
              <a:solidFill>
                <a:srgbClr val="FF0000"/>
              </a:solidFill>
              <a:latin typeface="Helvetica Nueue"/>
              <a:ea typeface="Verdana" pitchFamily="34" charset="0"/>
              <a:cs typeface="Verdana" pitchFamily="34" charset="0"/>
            </a:endParaRPr>
          </a:p>
        </p:txBody>
      </p:sp>
      <p:sp>
        <p:nvSpPr>
          <p:cNvPr id="5" name="Rectangle 3">
            <a:extLst>
              <a:ext uri="{FF2B5EF4-FFF2-40B4-BE49-F238E27FC236}">
                <a16:creationId xmlns:a16="http://schemas.microsoft.com/office/drawing/2014/main" id="{EEE06D19-93BA-B3E5-8588-82D964C13F0F}"/>
              </a:ext>
            </a:extLst>
          </p:cNvPr>
          <p:cNvSpPr txBox="1">
            <a:spLocks noChangeArrowheads="1"/>
          </p:cNvSpPr>
          <p:nvPr/>
        </p:nvSpPr>
        <p:spPr>
          <a:xfrm>
            <a:off x="515651" y="2957438"/>
            <a:ext cx="8195860" cy="917019"/>
          </a:xfrm>
          <a:prstGeom prst="rect">
            <a:avLst/>
          </a:prstGeom>
          <a:noFill/>
        </p:spPr>
        <p:txBody>
          <a:bodyPr vert="horz" lIns="68777" tIns="34388" rIns="68777" bIns="34388" rtlCol="0">
            <a:noAutofit/>
          </a:bodyPr>
          <a:lstStyle/>
          <a:p>
            <a:pPr defTabSz="687800">
              <a:spcBef>
                <a:spcPct val="20000"/>
              </a:spcBef>
              <a:defRPr/>
            </a:pPr>
            <a:r>
              <a:rPr lang="en-GB" sz="2345" b="1" dirty="0">
                <a:solidFill>
                  <a:srgbClr val="006600"/>
                </a:solidFill>
                <a:latin typeface="Helvetica Nueue"/>
                <a:ea typeface="Verdana" pitchFamily="34" charset="0"/>
                <a:cs typeface="Verdana" pitchFamily="34" charset="0"/>
              </a:rPr>
              <a:t>H</a:t>
            </a:r>
            <a:r>
              <a:rPr lang="en-GB" sz="2345" b="1" baseline="-25000" dirty="0">
                <a:solidFill>
                  <a:srgbClr val="006600"/>
                </a:solidFill>
                <a:latin typeface="Helvetica Nueue"/>
                <a:ea typeface="Verdana" pitchFamily="34" charset="0"/>
                <a:cs typeface="Verdana" pitchFamily="34" charset="0"/>
              </a:rPr>
              <a:t>1</a:t>
            </a:r>
            <a:r>
              <a:rPr lang="en-GB" sz="2345" b="1" dirty="0">
                <a:solidFill>
                  <a:srgbClr val="006600"/>
                </a:solidFill>
                <a:latin typeface="Helvetica Nueue"/>
                <a:ea typeface="Verdana" pitchFamily="34" charset="0"/>
                <a:cs typeface="Verdana" pitchFamily="34" charset="0"/>
              </a:rPr>
              <a:t>: Timings of accident and its outcome are dependent </a:t>
            </a:r>
          </a:p>
          <a:p>
            <a:pPr defTabSz="687800">
              <a:spcBef>
                <a:spcPct val="20000"/>
              </a:spcBef>
              <a:defRPr/>
            </a:pPr>
            <a:r>
              <a:rPr lang="en-GB" sz="2345" b="1" dirty="0">
                <a:solidFill>
                  <a:srgbClr val="006600"/>
                </a:solidFill>
                <a:latin typeface="Helvetica Nueue"/>
                <a:ea typeface="Verdana" pitchFamily="34" charset="0"/>
                <a:cs typeface="Verdana" pitchFamily="34" charset="0"/>
              </a:rPr>
              <a:t>      (Associated)</a:t>
            </a:r>
            <a:endParaRPr lang="en-US" sz="2345" b="1" dirty="0">
              <a:solidFill>
                <a:srgbClr val="006600"/>
              </a:solidFill>
              <a:latin typeface="Helvetica Nueue"/>
              <a:ea typeface="Verdana" pitchFamily="34" charset="0"/>
              <a:cs typeface="Verdana" pitchFamily="34" charset="0"/>
            </a:endParaRPr>
          </a:p>
        </p:txBody>
      </p:sp>
      <p:sp>
        <p:nvSpPr>
          <p:cNvPr id="6" name="Rectangle 3">
            <a:extLst>
              <a:ext uri="{FF2B5EF4-FFF2-40B4-BE49-F238E27FC236}">
                <a16:creationId xmlns:a16="http://schemas.microsoft.com/office/drawing/2014/main" id="{5F4BAE88-A2AF-D441-1205-9A9DAADAE879}"/>
              </a:ext>
            </a:extLst>
          </p:cNvPr>
          <p:cNvSpPr txBox="1">
            <a:spLocks noChangeArrowheads="1"/>
          </p:cNvSpPr>
          <p:nvPr/>
        </p:nvSpPr>
        <p:spPr>
          <a:xfrm>
            <a:off x="515651" y="3816551"/>
            <a:ext cx="8195860" cy="458509"/>
          </a:xfrm>
          <a:prstGeom prst="rect">
            <a:avLst/>
          </a:prstGeom>
          <a:noFill/>
        </p:spPr>
        <p:txBody>
          <a:bodyPr vert="horz" lIns="68777" tIns="34388" rIns="68777" bIns="34388" rtlCol="0">
            <a:noAutofit/>
          </a:bodyPr>
          <a:lstStyle/>
          <a:p>
            <a:pPr lvl="0">
              <a:spcBef>
                <a:spcPct val="20000"/>
              </a:spcBef>
              <a:defRPr/>
            </a:pPr>
            <a:r>
              <a:rPr lang="en-GB" sz="2345" b="1" dirty="0">
                <a:solidFill>
                  <a:srgbClr val="FF0000"/>
                </a:solidFill>
                <a:latin typeface="Helvetica Nueue"/>
                <a:ea typeface="Verdana" pitchFamily="34" charset="0"/>
                <a:cs typeface="Verdana" pitchFamily="34" charset="0"/>
                <a:sym typeface="Symbol" pitchFamily="18" charset="2"/>
              </a:rPr>
              <a:t></a:t>
            </a:r>
            <a:r>
              <a:rPr lang="en-GB" sz="2345" b="1" baseline="30000" dirty="0">
                <a:solidFill>
                  <a:srgbClr val="FF0000"/>
                </a:solidFill>
                <a:latin typeface="Helvetica Nueue"/>
                <a:ea typeface="Verdana" pitchFamily="34" charset="0"/>
                <a:cs typeface="Verdana" pitchFamily="34" charset="0"/>
              </a:rPr>
              <a:t>2</a:t>
            </a:r>
            <a:r>
              <a:rPr lang="en-GB" sz="2345" b="1" dirty="0">
                <a:solidFill>
                  <a:srgbClr val="FF0000"/>
                </a:solidFill>
                <a:latin typeface="Helvetica Nueue"/>
                <a:ea typeface="Verdana" pitchFamily="34" charset="0"/>
                <a:cs typeface="Verdana" pitchFamily="34" charset="0"/>
              </a:rPr>
              <a:t>= </a:t>
            </a:r>
            <a:r>
              <a:rPr lang="en-GB" sz="2345" b="1" dirty="0">
                <a:solidFill>
                  <a:srgbClr val="0000FF"/>
                </a:solidFill>
                <a:latin typeface="Helvetica Nueue"/>
                <a:ea typeface="Verdana" pitchFamily="34" charset="0"/>
                <a:cs typeface="Verdana" pitchFamily="34" charset="0"/>
              </a:rPr>
              <a:t>7.31</a:t>
            </a:r>
          </a:p>
        </p:txBody>
      </p:sp>
      <p:sp>
        <p:nvSpPr>
          <p:cNvPr id="7" name="Rectangle 3">
            <a:extLst>
              <a:ext uri="{FF2B5EF4-FFF2-40B4-BE49-F238E27FC236}">
                <a16:creationId xmlns:a16="http://schemas.microsoft.com/office/drawing/2014/main" id="{9C4684E1-93B2-620A-6DB9-2B5811E70602}"/>
              </a:ext>
            </a:extLst>
          </p:cNvPr>
          <p:cNvSpPr txBox="1">
            <a:spLocks noChangeArrowheads="1"/>
          </p:cNvSpPr>
          <p:nvPr/>
        </p:nvSpPr>
        <p:spPr>
          <a:xfrm>
            <a:off x="515651" y="4325976"/>
            <a:ext cx="1189755" cy="401196"/>
          </a:xfrm>
          <a:prstGeom prst="rect">
            <a:avLst/>
          </a:prstGeom>
          <a:noFill/>
        </p:spPr>
        <p:txBody>
          <a:bodyPr vert="horz" lIns="68777" tIns="34388" rIns="68777" bIns="34388" rtlCol="0">
            <a:noAutofit/>
          </a:bodyPr>
          <a:lstStyle/>
          <a:p>
            <a:pPr lvl="0">
              <a:spcBef>
                <a:spcPct val="20000"/>
              </a:spcBef>
              <a:defRPr/>
            </a:pPr>
            <a:r>
              <a:rPr lang="en-GB" sz="2345" b="1" dirty="0" err="1">
                <a:solidFill>
                  <a:srgbClr val="FF0000"/>
                </a:solidFill>
                <a:latin typeface="Helvetica Nueue"/>
                <a:ea typeface="Verdana" pitchFamily="34" charset="0"/>
                <a:cs typeface="Verdana" pitchFamily="34" charset="0"/>
                <a:sym typeface="Symbol" pitchFamily="18" charset="2"/>
              </a:rPr>
              <a:t>df</a:t>
            </a:r>
            <a:r>
              <a:rPr lang="en-GB" sz="2345" b="1" dirty="0">
                <a:solidFill>
                  <a:srgbClr val="FF0000"/>
                </a:solidFill>
                <a:latin typeface="Helvetica Nueue"/>
                <a:ea typeface="Verdana" pitchFamily="34" charset="0"/>
                <a:cs typeface="Verdana" pitchFamily="34" charset="0"/>
                <a:sym typeface="Symbol" pitchFamily="18" charset="2"/>
              </a:rPr>
              <a:t> </a:t>
            </a:r>
            <a:r>
              <a:rPr lang="en-GB" sz="2345" b="1" dirty="0">
                <a:solidFill>
                  <a:srgbClr val="FF0000"/>
                </a:solidFill>
                <a:latin typeface="Helvetica Nueue"/>
                <a:ea typeface="Verdana" pitchFamily="34" charset="0"/>
                <a:cs typeface="Verdana" pitchFamily="34" charset="0"/>
              </a:rPr>
              <a:t>= </a:t>
            </a:r>
            <a:r>
              <a:rPr lang="en-GB" sz="2345" b="1" dirty="0">
                <a:solidFill>
                  <a:srgbClr val="0000FF"/>
                </a:solidFill>
                <a:latin typeface="Helvetica Nueue"/>
                <a:ea typeface="Verdana" pitchFamily="34" charset="0"/>
                <a:cs typeface="Verdana" pitchFamily="34" charset="0"/>
              </a:rPr>
              <a:t>1,</a:t>
            </a:r>
          </a:p>
        </p:txBody>
      </p:sp>
      <p:sp>
        <p:nvSpPr>
          <p:cNvPr id="9" name="Rectangle 3">
            <a:extLst>
              <a:ext uri="{FF2B5EF4-FFF2-40B4-BE49-F238E27FC236}">
                <a16:creationId xmlns:a16="http://schemas.microsoft.com/office/drawing/2014/main" id="{18BD98C0-0D06-3DC6-581F-3AA9816F3B55}"/>
              </a:ext>
            </a:extLst>
          </p:cNvPr>
          <p:cNvSpPr txBox="1">
            <a:spLocks noChangeArrowheads="1"/>
          </p:cNvSpPr>
          <p:nvPr/>
        </p:nvSpPr>
        <p:spPr>
          <a:xfrm>
            <a:off x="515651" y="5807356"/>
            <a:ext cx="8195860" cy="879339"/>
          </a:xfrm>
          <a:prstGeom prst="rect">
            <a:avLst/>
          </a:prstGeom>
          <a:noFill/>
        </p:spPr>
        <p:txBody>
          <a:bodyPr vert="horz" lIns="68777" tIns="34388" rIns="68777" bIns="34388" rtlCol="0">
            <a:noAutofit/>
          </a:bodyPr>
          <a:lstStyle/>
          <a:p>
            <a:pPr lvl="0">
              <a:spcBef>
                <a:spcPct val="20000"/>
              </a:spcBef>
              <a:defRPr/>
            </a:pPr>
            <a:r>
              <a:rPr lang="en-GB" sz="2345" b="1" dirty="0">
                <a:solidFill>
                  <a:srgbClr val="FF0000"/>
                </a:solidFill>
                <a:latin typeface="Helvetica Nueue"/>
                <a:ea typeface="Verdana" pitchFamily="34" charset="0"/>
                <a:cs typeface="Verdana" pitchFamily="34" charset="0"/>
                <a:sym typeface="Symbol" pitchFamily="18" charset="2"/>
              </a:rPr>
              <a:t>Inference: </a:t>
            </a:r>
            <a:r>
              <a:rPr lang="en-GB" sz="2345" b="1" dirty="0">
                <a:solidFill>
                  <a:srgbClr val="0000FF"/>
                </a:solidFill>
                <a:latin typeface="Helvetica Nueue"/>
                <a:ea typeface="Verdana" pitchFamily="34" charset="0"/>
                <a:cs typeface="Verdana" pitchFamily="34" charset="0"/>
                <a:sym typeface="Symbol" pitchFamily="18" charset="2"/>
              </a:rPr>
              <a:t>There may be an association between </a:t>
            </a:r>
          </a:p>
          <a:p>
            <a:pPr lvl="0">
              <a:spcBef>
                <a:spcPct val="20000"/>
              </a:spcBef>
              <a:defRPr/>
            </a:pPr>
            <a:r>
              <a:rPr lang="en-GB" sz="2345" b="1" dirty="0">
                <a:solidFill>
                  <a:srgbClr val="0000FF"/>
                </a:solidFill>
                <a:latin typeface="Helvetica Nueue"/>
                <a:ea typeface="Verdana" pitchFamily="34" charset="0"/>
                <a:cs typeface="Verdana" pitchFamily="34" charset="0"/>
                <a:sym typeface="Symbol" pitchFamily="18" charset="2"/>
              </a:rPr>
              <a:t>                   timings of accident and its outcome</a:t>
            </a:r>
            <a:endParaRPr lang="en-GB" sz="2345" b="1" dirty="0">
              <a:solidFill>
                <a:srgbClr val="0000FF"/>
              </a:solidFill>
              <a:latin typeface="Helvetica Nueue"/>
              <a:ea typeface="Verdana" pitchFamily="34" charset="0"/>
              <a:cs typeface="Verdana" pitchFamily="34" charset="0"/>
            </a:endParaRPr>
          </a:p>
        </p:txBody>
      </p:sp>
      <p:sp>
        <p:nvSpPr>
          <p:cNvPr id="10" name="Rectangle 3">
            <a:extLst>
              <a:ext uri="{FF2B5EF4-FFF2-40B4-BE49-F238E27FC236}">
                <a16:creationId xmlns:a16="http://schemas.microsoft.com/office/drawing/2014/main" id="{144A7D1F-AE5D-562D-0A3C-876557F7C332}"/>
              </a:ext>
            </a:extLst>
          </p:cNvPr>
          <p:cNvSpPr txBox="1">
            <a:spLocks noChangeArrowheads="1"/>
          </p:cNvSpPr>
          <p:nvPr/>
        </p:nvSpPr>
        <p:spPr>
          <a:xfrm>
            <a:off x="1651661" y="4323721"/>
            <a:ext cx="4677397" cy="401196"/>
          </a:xfrm>
          <a:prstGeom prst="rect">
            <a:avLst/>
          </a:prstGeom>
          <a:noFill/>
        </p:spPr>
        <p:txBody>
          <a:bodyPr vert="horz" lIns="68777" tIns="34388" rIns="68777" bIns="34388" rtlCol="0">
            <a:noAutofit/>
          </a:bodyPr>
          <a:lstStyle/>
          <a:p>
            <a:pPr lvl="0">
              <a:spcBef>
                <a:spcPct val="20000"/>
              </a:spcBef>
              <a:defRPr/>
            </a:pPr>
            <a:r>
              <a:rPr lang="en-GB" sz="2345" b="1" dirty="0">
                <a:solidFill>
                  <a:srgbClr val="FF0000"/>
                </a:solidFill>
                <a:latin typeface="Helvetica Nueue"/>
                <a:ea typeface="Verdana" pitchFamily="34" charset="0"/>
                <a:cs typeface="Verdana" pitchFamily="34" charset="0"/>
                <a:sym typeface="Symbol" pitchFamily="18" charset="2"/>
              </a:rPr>
              <a:t>Critical value at </a:t>
            </a:r>
            <a:r>
              <a:rPr lang="el-GR" sz="2345" b="1" dirty="0">
                <a:solidFill>
                  <a:srgbClr val="FF0000"/>
                </a:solidFill>
                <a:latin typeface="Times New Roman" panose="02020603050405020304" pitchFamily="18" charset="0"/>
                <a:ea typeface="Verdana" pitchFamily="34" charset="0"/>
                <a:cs typeface="Times New Roman" panose="02020603050405020304" pitchFamily="18" charset="0"/>
                <a:sym typeface="Symbol" pitchFamily="18" charset="2"/>
              </a:rPr>
              <a:t>α</a:t>
            </a:r>
            <a:r>
              <a:rPr lang="en-IN" sz="2345" b="1" dirty="0">
                <a:solidFill>
                  <a:srgbClr val="FF0000"/>
                </a:solidFill>
                <a:latin typeface="Times New Roman" panose="02020603050405020304" pitchFamily="18" charset="0"/>
                <a:ea typeface="Verdana" pitchFamily="34" charset="0"/>
                <a:cs typeface="Times New Roman" panose="02020603050405020304" pitchFamily="18" charset="0"/>
                <a:sym typeface="Symbol" pitchFamily="18" charset="2"/>
              </a:rPr>
              <a:t> = 0.05</a:t>
            </a:r>
            <a:r>
              <a:rPr lang="en-GB" sz="2345" b="1" dirty="0">
                <a:solidFill>
                  <a:srgbClr val="FF0000"/>
                </a:solidFill>
                <a:latin typeface="Helvetica Nueue"/>
                <a:ea typeface="Verdana" pitchFamily="34" charset="0"/>
                <a:cs typeface="Verdana" pitchFamily="34" charset="0"/>
              </a:rPr>
              <a:t> </a:t>
            </a:r>
            <a:r>
              <a:rPr lang="en-GB" sz="2345" b="1" dirty="0">
                <a:solidFill>
                  <a:srgbClr val="0000FF"/>
                </a:solidFill>
                <a:latin typeface="Helvetica Nueue"/>
                <a:ea typeface="Verdana" pitchFamily="34" charset="0"/>
                <a:cs typeface="Verdana" pitchFamily="34" charset="0"/>
              </a:rPr>
              <a:t>is 3.841,</a:t>
            </a:r>
          </a:p>
        </p:txBody>
      </p:sp>
    </p:spTree>
    <p:extLst>
      <p:ext uri="{BB962C8B-B14F-4D97-AF65-F5344CB8AC3E}">
        <p14:creationId xmlns:p14="http://schemas.microsoft.com/office/powerpoint/2010/main" val="1693914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ppt_x"/>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ppt_x"/>
                                          </p:val>
                                        </p:tav>
                                        <p:tav tm="100000">
                                          <p:val>
                                            <p:strVal val="#ppt_x"/>
                                          </p:val>
                                        </p:tav>
                                      </p:tavLst>
                                    </p:anim>
                                    <p:anim calcmode="lin" valueType="num">
                                      <p:cBhvr additive="base">
                                        <p:cTn id="3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500" fill="hold"/>
                                        <p:tgtEl>
                                          <p:spTgt spid="10"/>
                                        </p:tgtEl>
                                        <p:attrNameLst>
                                          <p:attrName>ppt_x</p:attrName>
                                        </p:attrNameLst>
                                      </p:cBhvr>
                                      <p:tavLst>
                                        <p:tav tm="0">
                                          <p:val>
                                            <p:strVal val="#ppt_x"/>
                                          </p:val>
                                        </p:tav>
                                        <p:tav tm="100000">
                                          <p:val>
                                            <p:strVal val="#ppt_x"/>
                                          </p:val>
                                        </p:tav>
                                      </p:tavLst>
                                    </p:anim>
                                    <p:anim calcmode="lin" valueType="num">
                                      <p:cBhvr additive="base">
                                        <p:cTn id="3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additive="base">
                                        <p:cTn id="42" dur="500" fill="hold"/>
                                        <p:tgtEl>
                                          <p:spTgt spid="9"/>
                                        </p:tgtEl>
                                        <p:attrNameLst>
                                          <p:attrName>ppt_x</p:attrName>
                                        </p:attrNameLst>
                                      </p:cBhvr>
                                      <p:tavLst>
                                        <p:tav tm="0">
                                          <p:val>
                                            <p:strVal val="#ppt_x"/>
                                          </p:val>
                                        </p:tav>
                                        <p:tav tm="100000">
                                          <p:val>
                                            <p:strVal val="#ppt_x"/>
                                          </p:val>
                                        </p:tav>
                                      </p:tavLst>
                                    </p:anim>
                                    <p:anim calcmode="lin" valueType="num">
                                      <p:cBhvr additive="base">
                                        <p:cTn id="4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5" grpId="0"/>
      <p:bldP spid="6" grpId="0"/>
      <p:bldP spid="7" grpId="0"/>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a:xfrm>
            <a:off x="304799" y="1493837"/>
            <a:ext cx="8733183" cy="4933467"/>
          </a:xfrm>
        </p:spPr>
        <p:txBody>
          <a:bodyPr/>
          <a:lstStyle/>
          <a:p>
            <a:pPr marL="0" indent="0" algn="just"/>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a:xfrm>
            <a:off x="0" y="0"/>
            <a:ext cx="6629400" cy="1328738"/>
          </a:xfrm>
        </p:spPr>
        <p:txBody>
          <a:bodyPr>
            <a:normAutofit fontScale="92500"/>
          </a:bodyPr>
          <a:lstStyle/>
          <a:p>
            <a:r>
              <a:rPr lang="en-IN" dirty="0"/>
              <a:t>Test of Hypothesis small samples Single mean </a:t>
            </a:r>
            <a:r>
              <a:rPr lang="en-US" dirty="0">
                <a:solidFill>
                  <a:srgbClr val="FF0000"/>
                </a:solidFill>
              </a:rPr>
              <a:t>E</a:t>
            </a:r>
            <a:r>
              <a:rPr lang="en-IN" dirty="0" err="1">
                <a:solidFill>
                  <a:srgbClr val="FF0000"/>
                </a:solidFill>
              </a:rPr>
              <a:t>xample</a:t>
            </a:r>
            <a:r>
              <a:rPr lang="en-IN" dirty="0">
                <a:solidFill>
                  <a:srgbClr val="FF0000"/>
                </a:solidFill>
              </a:rPr>
              <a:t> 1</a:t>
            </a:r>
            <a:endParaRPr lang="en-IN" dirty="0"/>
          </a:p>
        </p:txBody>
      </p:sp>
      <p:sp>
        <p:nvSpPr>
          <p:cNvPr id="6" name="Title 2">
            <a:extLst>
              <a:ext uri="{FF2B5EF4-FFF2-40B4-BE49-F238E27FC236}">
                <a16:creationId xmlns:a16="http://schemas.microsoft.com/office/drawing/2014/main" id="{39498E81-C982-4881-8C8F-63FCB0205CD8}"/>
              </a:ext>
            </a:extLst>
          </p:cNvPr>
          <p:cNvSpPr txBox="1">
            <a:spLocks/>
          </p:cNvSpPr>
          <p:nvPr/>
        </p:nvSpPr>
        <p:spPr>
          <a:xfrm>
            <a:off x="106017" y="0"/>
            <a:ext cx="6324599" cy="1512737"/>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b="1" dirty="0">
              <a:solidFill>
                <a:srgbClr val="FF0000"/>
              </a:solidFill>
            </a:endParaRPr>
          </a:p>
        </p:txBody>
      </p:sp>
      <p:sp>
        <p:nvSpPr>
          <p:cNvPr id="4" name="Rectangle 3">
            <a:extLst>
              <a:ext uri="{FF2B5EF4-FFF2-40B4-BE49-F238E27FC236}">
                <a16:creationId xmlns:a16="http://schemas.microsoft.com/office/drawing/2014/main" id="{87EC27DE-CC92-486A-8479-A26D1F7ADF1D}"/>
              </a:ext>
            </a:extLst>
          </p:cNvPr>
          <p:cNvSpPr/>
          <p:nvPr/>
        </p:nvSpPr>
        <p:spPr>
          <a:xfrm>
            <a:off x="205408" y="1480711"/>
            <a:ext cx="8733183" cy="3416320"/>
          </a:xfrm>
          <a:prstGeom prst="rect">
            <a:avLst/>
          </a:prstGeom>
        </p:spPr>
        <p:txBody>
          <a:bodyPr wrap="square">
            <a:spAutoFit/>
          </a:bodyPr>
          <a:lstStyle/>
          <a:p>
            <a:pPr algn="just"/>
            <a:r>
              <a:rPr lang="en-IN" sz="2400" dirty="0"/>
              <a:t>9. A spectrophotometer used for measuring CO concentration [ppm (parts per million) by volume] is checked for accuracy by taking readings on a manufactured gas (called span gas) in which the CO concentration is very precisely controlled at 70 ppm. If the readings suggest that the spectrophotometer is not working properly, it will have to be recalibrated. Assume that if it is properly calibrated, measured concentration for span gas samples is normally distributed. On the basis of the six readings—85, 77, 82, 68, 72, and 69—is recalibration necessary?</a:t>
            </a:r>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A7609A4F-C9B4-4175-BCBA-94CFD827945B}"/>
                  </a:ext>
                </a:extLst>
              </p14:cNvPr>
              <p14:cNvContentPartPr/>
              <p14:nvPr/>
            </p14:nvContentPartPr>
            <p14:xfrm>
              <a:off x="1797120" y="2996640"/>
              <a:ext cx="6595200" cy="3496320"/>
            </p14:xfrm>
          </p:contentPart>
        </mc:Choice>
        <mc:Fallback xmlns="">
          <p:pic>
            <p:nvPicPr>
              <p:cNvPr id="5" name="Ink 4">
                <a:extLst>
                  <a:ext uri="{FF2B5EF4-FFF2-40B4-BE49-F238E27FC236}">
                    <a16:creationId xmlns:a16="http://schemas.microsoft.com/office/drawing/2014/main" id="{A7609A4F-C9B4-4175-BCBA-94CFD827945B}"/>
                  </a:ext>
                </a:extLst>
              </p:cNvPr>
              <p:cNvPicPr/>
              <p:nvPr/>
            </p:nvPicPr>
            <p:blipFill>
              <a:blip r:embed="rId3"/>
              <a:stretch>
                <a:fillRect/>
              </a:stretch>
            </p:blipFill>
            <p:spPr>
              <a:xfrm>
                <a:off x="1787760" y="2987280"/>
                <a:ext cx="6613920" cy="3515040"/>
              </a:xfrm>
              <a:prstGeom prst="rect">
                <a:avLst/>
              </a:prstGeom>
            </p:spPr>
          </p:pic>
        </mc:Fallback>
      </mc:AlternateContent>
    </p:spTree>
    <p:extLst>
      <p:ext uri="{BB962C8B-B14F-4D97-AF65-F5344CB8AC3E}">
        <p14:creationId xmlns:p14="http://schemas.microsoft.com/office/powerpoint/2010/main" val="2681677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a:xfrm>
            <a:off x="304799" y="1493837"/>
            <a:ext cx="8733183" cy="4933467"/>
          </a:xfrm>
        </p:spPr>
        <p:txBody>
          <a:bodyPr/>
          <a:lstStyle/>
          <a:p>
            <a:pPr marL="0" indent="0" algn="just"/>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p:txBody>
          <a:bodyPr/>
          <a:lstStyle/>
          <a:p>
            <a:r>
              <a:rPr lang="en-IN" dirty="0"/>
              <a:t>Test of Hypothesis small samples Single mean</a:t>
            </a:r>
            <a:endParaRPr lang="en-US" dirty="0"/>
          </a:p>
        </p:txBody>
      </p:sp>
      <p:sp>
        <p:nvSpPr>
          <p:cNvPr id="6" name="Title 2">
            <a:extLst>
              <a:ext uri="{FF2B5EF4-FFF2-40B4-BE49-F238E27FC236}">
                <a16:creationId xmlns:a16="http://schemas.microsoft.com/office/drawing/2014/main" id="{39498E81-C982-4881-8C8F-63FCB0205CD8}"/>
              </a:ext>
            </a:extLst>
          </p:cNvPr>
          <p:cNvSpPr txBox="1">
            <a:spLocks/>
          </p:cNvSpPr>
          <p:nvPr/>
        </p:nvSpPr>
        <p:spPr>
          <a:xfrm>
            <a:off x="0" y="847575"/>
            <a:ext cx="2622881" cy="61942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IN" dirty="0"/>
          </a:p>
        </p:txBody>
      </p:sp>
      <p:sp>
        <p:nvSpPr>
          <p:cNvPr id="5" name="Rectangle 4">
            <a:extLst>
              <a:ext uri="{FF2B5EF4-FFF2-40B4-BE49-F238E27FC236}">
                <a16:creationId xmlns:a16="http://schemas.microsoft.com/office/drawing/2014/main" id="{49DA2729-268E-4384-8CAB-3321BB7912A0}"/>
              </a:ext>
            </a:extLst>
          </p:cNvPr>
          <p:cNvSpPr/>
          <p:nvPr/>
        </p:nvSpPr>
        <p:spPr>
          <a:xfrm>
            <a:off x="161765" y="1453779"/>
            <a:ext cx="2352835" cy="523220"/>
          </a:xfrm>
          <a:prstGeom prst="rect">
            <a:avLst/>
          </a:prstGeom>
        </p:spPr>
        <p:txBody>
          <a:bodyPr wrap="square">
            <a:spAutoFit/>
          </a:bodyPr>
          <a:lstStyle/>
          <a:p>
            <a:r>
              <a:rPr lang="en-IN" sz="2800" b="1" dirty="0">
                <a:solidFill>
                  <a:srgbClr val="0033CC"/>
                </a:solidFill>
              </a:rPr>
              <a:t>Solution</a:t>
            </a:r>
            <a:r>
              <a:rPr lang="en-IN" sz="2400" b="1" dirty="0">
                <a:solidFill>
                  <a:srgbClr val="0033CC"/>
                </a:solidFill>
              </a:rPr>
              <a:t> 1</a:t>
            </a:r>
            <a:endParaRPr lang="en-IN" sz="2400" dirty="0"/>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2E048E8D-D9B6-4C32-B699-CB419B26DB93}"/>
                  </a:ext>
                </a:extLst>
              </p14:cNvPr>
              <p14:cNvContentPartPr/>
              <p14:nvPr/>
            </p14:nvContentPartPr>
            <p14:xfrm>
              <a:off x="532800" y="1418760"/>
              <a:ext cx="8038080" cy="4687560"/>
            </p14:xfrm>
          </p:contentPart>
        </mc:Choice>
        <mc:Fallback xmlns="">
          <p:pic>
            <p:nvPicPr>
              <p:cNvPr id="4" name="Ink 3">
                <a:extLst>
                  <a:ext uri="{FF2B5EF4-FFF2-40B4-BE49-F238E27FC236}">
                    <a16:creationId xmlns:a16="http://schemas.microsoft.com/office/drawing/2014/main" id="{2E048E8D-D9B6-4C32-B699-CB419B26DB93}"/>
                  </a:ext>
                </a:extLst>
              </p:cNvPr>
              <p:cNvPicPr/>
              <p:nvPr/>
            </p:nvPicPr>
            <p:blipFill>
              <a:blip r:embed="rId3"/>
              <a:stretch>
                <a:fillRect/>
              </a:stretch>
            </p:blipFill>
            <p:spPr>
              <a:xfrm>
                <a:off x="523440" y="1409400"/>
                <a:ext cx="8056800" cy="4706280"/>
              </a:xfrm>
              <a:prstGeom prst="rect">
                <a:avLst/>
              </a:prstGeom>
            </p:spPr>
          </p:pic>
        </mc:Fallback>
      </mc:AlternateContent>
    </p:spTree>
    <p:extLst>
      <p:ext uri="{BB962C8B-B14F-4D97-AF65-F5344CB8AC3E}">
        <p14:creationId xmlns:p14="http://schemas.microsoft.com/office/powerpoint/2010/main" val="299433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a:xfrm>
            <a:off x="304799" y="1493837"/>
            <a:ext cx="8733183" cy="4933467"/>
          </a:xfrm>
        </p:spPr>
        <p:txBody>
          <a:bodyPr/>
          <a:lstStyle/>
          <a:p>
            <a:pPr marL="0" indent="0" algn="just"/>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p:txBody>
          <a:bodyPr/>
          <a:lstStyle/>
          <a:p>
            <a:r>
              <a:rPr lang="en-IN" dirty="0"/>
              <a:t>Test of Hypothesis small samples Single mean</a:t>
            </a:r>
            <a:endParaRPr lang="en-US" dirty="0"/>
          </a:p>
        </p:txBody>
      </p:sp>
      <p:sp>
        <p:nvSpPr>
          <p:cNvPr id="6" name="Title 2">
            <a:extLst>
              <a:ext uri="{FF2B5EF4-FFF2-40B4-BE49-F238E27FC236}">
                <a16:creationId xmlns:a16="http://schemas.microsoft.com/office/drawing/2014/main" id="{39498E81-C982-4881-8C8F-63FCB0205CD8}"/>
              </a:ext>
            </a:extLst>
          </p:cNvPr>
          <p:cNvSpPr txBox="1">
            <a:spLocks/>
          </p:cNvSpPr>
          <p:nvPr/>
        </p:nvSpPr>
        <p:spPr>
          <a:xfrm>
            <a:off x="0" y="847575"/>
            <a:ext cx="2622881" cy="61942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IN" dirty="0"/>
          </a:p>
        </p:txBody>
      </p:sp>
      <p:sp>
        <p:nvSpPr>
          <p:cNvPr id="10" name="Rectangle 9">
            <a:extLst>
              <a:ext uri="{FF2B5EF4-FFF2-40B4-BE49-F238E27FC236}">
                <a16:creationId xmlns:a16="http://schemas.microsoft.com/office/drawing/2014/main" id="{8381323A-1262-41A2-BB2B-810B756D9B0E}"/>
              </a:ext>
            </a:extLst>
          </p:cNvPr>
          <p:cNvSpPr/>
          <p:nvPr/>
        </p:nvSpPr>
        <p:spPr>
          <a:xfrm>
            <a:off x="369569" y="1011866"/>
            <a:ext cx="1418978" cy="461665"/>
          </a:xfrm>
          <a:prstGeom prst="rect">
            <a:avLst/>
          </a:prstGeom>
        </p:spPr>
        <p:txBody>
          <a:bodyPr wrap="none">
            <a:spAutoFit/>
          </a:bodyPr>
          <a:lstStyle/>
          <a:p>
            <a:r>
              <a:rPr lang="en-IN" sz="2400" b="1" dirty="0">
                <a:solidFill>
                  <a:srgbClr val="0033CC"/>
                </a:solidFill>
              </a:rPr>
              <a:t>Solution</a:t>
            </a:r>
            <a:r>
              <a:rPr lang="en-IN" b="1" dirty="0">
                <a:solidFill>
                  <a:srgbClr val="0033CC"/>
                </a:solidFill>
              </a:rPr>
              <a:t> 1</a:t>
            </a:r>
            <a:endParaRPr lang="en-IN" dirty="0"/>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7B17EF35-E264-4CA1-B4B3-99D63D659F5C}"/>
                  </a:ext>
                </a:extLst>
              </p14:cNvPr>
              <p14:cNvContentPartPr/>
              <p14:nvPr/>
            </p14:nvContentPartPr>
            <p14:xfrm>
              <a:off x="-475560" y="1436760"/>
              <a:ext cx="9596880" cy="4038480"/>
            </p14:xfrm>
          </p:contentPart>
        </mc:Choice>
        <mc:Fallback xmlns="">
          <p:pic>
            <p:nvPicPr>
              <p:cNvPr id="4" name="Ink 3">
                <a:extLst>
                  <a:ext uri="{FF2B5EF4-FFF2-40B4-BE49-F238E27FC236}">
                    <a16:creationId xmlns:a16="http://schemas.microsoft.com/office/drawing/2014/main" id="{7B17EF35-E264-4CA1-B4B3-99D63D659F5C}"/>
                  </a:ext>
                </a:extLst>
              </p:cNvPr>
              <p:cNvPicPr/>
              <p:nvPr/>
            </p:nvPicPr>
            <p:blipFill>
              <a:blip r:embed="rId3"/>
              <a:stretch>
                <a:fillRect/>
              </a:stretch>
            </p:blipFill>
            <p:spPr>
              <a:xfrm>
                <a:off x="-484920" y="1427400"/>
                <a:ext cx="9615600" cy="4057200"/>
              </a:xfrm>
              <a:prstGeom prst="rect">
                <a:avLst/>
              </a:prstGeom>
            </p:spPr>
          </p:pic>
        </mc:Fallback>
      </mc:AlternateContent>
    </p:spTree>
    <p:extLst>
      <p:ext uri="{BB962C8B-B14F-4D97-AF65-F5344CB8AC3E}">
        <p14:creationId xmlns:p14="http://schemas.microsoft.com/office/powerpoint/2010/main" val="2494265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a:xfrm>
            <a:off x="304799" y="1493837"/>
            <a:ext cx="8733183" cy="4933467"/>
          </a:xfrm>
        </p:spPr>
        <p:txBody>
          <a:bodyPr/>
          <a:lstStyle/>
          <a:p>
            <a:pPr marL="0" indent="0" algn="just"/>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a:xfrm>
            <a:off x="304799" y="0"/>
            <a:ext cx="6324601" cy="1295400"/>
          </a:xfrm>
        </p:spPr>
        <p:txBody>
          <a:bodyPr/>
          <a:lstStyle/>
          <a:p>
            <a:r>
              <a:rPr lang="en-IN" dirty="0"/>
              <a:t>Test of Hypothesis small samples two mean</a:t>
            </a:r>
            <a:endParaRPr lang="en-US" dirty="0"/>
          </a:p>
        </p:txBody>
      </p:sp>
      <p:sp>
        <p:nvSpPr>
          <p:cNvPr id="6" name="Title 2">
            <a:extLst>
              <a:ext uri="{FF2B5EF4-FFF2-40B4-BE49-F238E27FC236}">
                <a16:creationId xmlns:a16="http://schemas.microsoft.com/office/drawing/2014/main" id="{39498E81-C982-4881-8C8F-63FCB0205CD8}"/>
              </a:ext>
            </a:extLst>
          </p:cNvPr>
          <p:cNvSpPr txBox="1">
            <a:spLocks/>
          </p:cNvSpPr>
          <p:nvPr/>
        </p:nvSpPr>
        <p:spPr>
          <a:xfrm>
            <a:off x="0" y="847575"/>
            <a:ext cx="2622881" cy="61942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IN" dirty="0"/>
          </a:p>
        </p:txBody>
      </p:sp>
      <p:sp>
        <p:nvSpPr>
          <p:cNvPr id="8" name="Rectangle 7">
            <a:extLst>
              <a:ext uri="{FF2B5EF4-FFF2-40B4-BE49-F238E27FC236}">
                <a16:creationId xmlns:a16="http://schemas.microsoft.com/office/drawing/2014/main" id="{87853BDE-B99A-4AB3-BF49-0613EFA4D9CB}"/>
              </a:ext>
            </a:extLst>
          </p:cNvPr>
          <p:cNvSpPr/>
          <p:nvPr/>
        </p:nvSpPr>
        <p:spPr>
          <a:xfrm>
            <a:off x="400178" y="880079"/>
            <a:ext cx="6324600" cy="523220"/>
          </a:xfrm>
          <a:prstGeom prst="rect">
            <a:avLst/>
          </a:prstGeom>
        </p:spPr>
        <p:txBody>
          <a:bodyPr wrap="square">
            <a:spAutoFit/>
          </a:bodyPr>
          <a:lstStyle/>
          <a:p>
            <a:r>
              <a:rPr lang="en-US" sz="2800" b="1" dirty="0">
                <a:solidFill>
                  <a:srgbClr val="FF0000"/>
                </a:solidFill>
              </a:rPr>
              <a:t>E</a:t>
            </a:r>
            <a:r>
              <a:rPr lang="en-IN" sz="2800" b="1" dirty="0">
                <a:solidFill>
                  <a:srgbClr val="FF0000"/>
                </a:solidFill>
              </a:rPr>
              <a:t>xample-1 </a:t>
            </a:r>
            <a:endParaRPr lang="en-IN" sz="2800" dirty="0"/>
          </a:p>
        </p:txBody>
      </p:sp>
      <p:sp>
        <p:nvSpPr>
          <p:cNvPr id="9" name="Rectangle 8">
            <a:extLst>
              <a:ext uri="{FF2B5EF4-FFF2-40B4-BE49-F238E27FC236}">
                <a16:creationId xmlns:a16="http://schemas.microsoft.com/office/drawing/2014/main" id="{1382FDF4-99C4-4078-8ADE-344DB8763D5F}"/>
              </a:ext>
            </a:extLst>
          </p:cNvPr>
          <p:cNvSpPr/>
          <p:nvPr/>
        </p:nvSpPr>
        <p:spPr>
          <a:xfrm>
            <a:off x="217169" y="1322242"/>
            <a:ext cx="8622031" cy="2677656"/>
          </a:xfrm>
          <a:prstGeom prst="rect">
            <a:avLst/>
          </a:prstGeom>
        </p:spPr>
        <p:txBody>
          <a:bodyPr wrap="square">
            <a:spAutoFit/>
          </a:bodyPr>
          <a:lstStyle/>
          <a:p>
            <a:pPr algn="just"/>
            <a:r>
              <a:rPr lang="en-IN" sz="2400" dirty="0"/>
              <a:t>10. The article “Effect of Internal Gas Pressure on the Compression Strength of Beverage Cans and Plastic Bottles” (</a:t>
            </a:r>
            <a:r>
              <a:rPr lang="en-IN" sz="2400" i="1" dirty="0"/>
              <a:t>J. of Testing and Evaluation</a:t>
            </a:r>
            <a:r>
              <a:rPr lang="en-IN" sz="2400" dirty="0"/>
              <a:t>, 1993: 129–131) includes the accompanying data on compression strength (lb) for a sample of 15-oz aluminium cans filled with strawberry drink and another sample filled with cola. </a:t>
            </a:r>
          </a:p>
          <a:p>
            <a:pPr algn="just"/>
            <a:r>
              <a:rPr lang="en-IN" sz="2400" dirty="0"/>
              <a:t>Does the data suggest that the extra carbonation of cola results in a higher average compression strength? </a:t>
            </a:r>
          </a:p>
        </p:txBody>
      </p:sp>
      <p:graphicFrame>
        <p:nvGraphicFramePr>
          <p:cNvPr id="10" name="Table 9">
            <a:extLst>
              <a:ext uri="{FF2B5EF4-FFF2-40B4-BE49-F238E27FC236}">
                <a16:creationId xmlns:a16="http://schemas.microsoft.com/office/drawing/2014/main" id="{29411B4A-89B8-4093-BF09-CE5A77CDD27E}"/>
              </a:ext>
            </a:extLst>
          </p:cNvPr>
          <p:cNvGraphicFramePr>
            <a:graphicFrameLocks noGrp="1"/>
          </p:cNvGraphicFramePr>
          <p:nvPr>
            <p:extLst>
              <p:ext uri="{D42A27DB-BD31-4B8C-83A1-F6EECF244321}">
                <p14:modId xmlns:p14="http://schemas.microsoft.com/office/powerpoint/2010/main" val="4169956684"/>
              </p:ext>
            </p:extLst>
          </p:nvPr>
        </p:nvGraphicFramePr>
        <p:xfrm>
          <a:off x="3246120" y="4174873"/>
          <a:ext cx="5072063" cy="2301275"/>
        </p:xfrm>
        <a:graphic>
          <a:graphicData uri="http://schemas.openxmlformats.org/drawingml/2006/table">
            <a:tbl>
              <a:tblPr firstRow="1" firstCol="1" bandRow="1"/>
              <a:tblGrid>
                <a:gridCol w="1433409">
                  <a:extLst>
                    <a:ext uri="{9D8B030D-6E8A-4147-A177-3AD203B41FA5}">
                      <a16:colId xmlns:a16="http://schemas.microsoft.com/office/drawing/2014/main" val="4085687717"/>
                    </a:ext>
                  </a:extLst>
                </a:gridCol>
                <a:gridCol w="1338898">
                  <a:extLst>
                    <a:ext uri="{9D8B030D-6E8A-4147-A177-3AD203B41FA5}">
                      <a16:colId xmlns:a16="http://schemas.microsoft.com/office/drawing/2014/main" val="3445534382"/>
                    </a:ext>
                  </a:extLst>
                </a:gridCol>
                <a:gridCol w="1212885">
                  <a:extLst>
                    <a:ext uri="{9D8B030D-6E8A-4147-A177-3AD203B41FA5}">
                      <a16:colId xmlns:a16="http://schemas.microsoft.com/office/drawing/2014/main" val="4128025735"/>
                    </a:ext>
                  </a:extLst>
                </a:gridCol>
                <a:gridCol w="1086871">
                  <a:extLst>
                    <a:ext uri="{9D8B030D-6E8A-4147-A177-3AD203B41FA5}">
                      <a16:colId xmlns:a16="http://schemas.microsoft.com/office/drawing/2014/main" val="3438326825"/>
                    </a:ext>
                  </a:extLst>
                </a:gridCol>
              </a:tblGrid>
              <a:tr h="870073">
                <a:tc>
                  <a:txBody>
                    <a:bodyPr/>
                    <a:lstStyle/>
                    <a:p>
                      <a:pPr>
                        <a:lnSpc>
                          <a:spcPct val="107000"/>
                        </a:lnSpc>
                        <a:spcAft>
                          <a:spcPts val="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 </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 sample size</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 sample mean </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nSpc>
                          <a:spcPct val="107000"/>
                        </a:lnSpc>
                        <a:spcAft>
                          <a:spcPts val="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 sample SD</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0020679"/>
                  </a:ext>
                </a:extLst>
              </a:tr>
              <a:tr h="870073">
                <a:tc>
                  <a:txBody>
                    <a:bodyPr/>
                    <a:lstStyle/>
                    <a:p>
                      <a:pPr>
                        <a:lnSpc>
                          <a:spcPct val="107000"/>
                        </a:lnSpc>
                        <a:spcAft>
                          <a:spcPts val="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 </a:t>
                      </a:r>
                      <a:r>
                        <a:rPr lang="en-IN" sz="2000" b="0" i="0" u="none" strike="noStrike" kern="1200" baseline="0" dirty="0">
                          <a:solidFill>
                            <a:schemeClr val="tx1"/>
                          </a:solidFill>
                          <a:latin typeface="+mn-lt"/>
                          <a:ea typeface="+mn-ea"/>
                          <a:cs typeface="+mn-cs"/>
                        </a:rPr>
                        <a:t>Strawberry drink</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ctr" defTabSz="1056041" rtl="0" eaLnBrk="1" latinLnBrk="0" hangingPunct="1">
                        <a:lnSpc>
                          <a:spcPct val="107000"/>
                        </a:lnSpc>
                        <a:spcAft>
                          <a:spcPts val="0"/>
                        </a:spcAft>
                      </a:pPr>
                      <a:r>
                        <a:rPr lang="en-IN" sz="2000" b="0" i="0" u="none" strike="noStrike" kern="1200" baseline="0" dirty="0">
                          <a:solidFill>
                            <a:schemeClr val="tx1"/>
                          </a:solidFill>
                          <a:latin typeface="+mn-lt"/>
                          <a:ea typeface="+mn-ea"/>
                          <a:cs typeface="+mn-cs"/>
                        </a:rPr>
                        <a:t> 15</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ctr" defTabSz="1056041" rtl="0" eaLnBrk="1" latinLnBrk="0" hangingPunct="1">
                        <a:lnSpc>
                          <a:spcPct val="107000"/>
                        </a:lnSpc>
                        <a:spcAft>
                          <a:spcPts val="0"/>
                        </a:spcAft>
                      </a:pPr>
                      <a:r>
                        <a:rPr lang="en-IN" sz="2000" b="0" i="0" u="none" strike="noStrike" kern="1200" baseline="0" dirty="0">
                          <a:solidFill>
                            <a:schemeClr val="tx1"/>
                          </a:solidFill>
                          <a:latin typeface="+mn-lt"/>
                          <a:ea typeface="+mn-ea"/>
                          <a:cs typeface="+mn-cs"/>
                        </a:rPr>
                        <a:t> 540</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ctr" defTabSz="1056041" rtl="0" eaLnBrk="1" latinLnBrk="0" hangingPunct="1">
                        <a:lnSpc>
                          <a:spcPct val="107000"/>
                        </a:lnSpc>
                        <a:spcAft>
                          <a:spcPts val="0"/>
                        </a:spcAft>
                      </a:pPr>
                      <a:r>
                        <a:rPr lang="en-IN" sz="2000" b="0" i="0" u="none" strike="noStrike" kern="1200" baseline="0" dirty="0">
                          <a:solidFill>
                            <a:schemeClr val="tx1"/>
                          </a:solidFill>
                          <a:latin typeface="+mn-lt"/>
                          <a:ea typeface="+mn-ea"/>
                          <a:cs typeface="+mn-cs"/>
                        </a:rPr>
                        <a:t> 21</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92563920"/>
                  </a:ext>
                </a:extLst>
              </a:tr>
              <a:tr h="561129">
                <a:tc>
                  <a:txBody>
                    <a:bodyPr/>
                    <a:lstStyle/>
                    <a:p>
                      <a:pPr>
                        <a:lnSpc>
                          <a:spcPct val="107000"/>
                        </a:lnSpc>
                        <a:spcAft>
                          <a:spcPts val="0"/>
                        </a:spcAft>
                      </a:pPr>
                      <a:r>
                        <a:rPr lang="en-IN" sz="2000" dirty="0">
                          <a:effectLst/>
                          <a:latin typeface="Calibri" panose="020F0502020204030204" pitchFamily="34" charset="0"/>
                          <a:ea typeface="Calibri" panose="020F0502020204030204" pitchFamily="34" charset="0"/>
                          <a:cs typeface="Times New Roman" panose="02020603050405020304" pitchFamily="18" charset="0"/>
                        </a:rPr>
                        <a:t> </a:t>
                      </a:r>
                      <a:r>
                        <a:rPr lang="en-IN" sz="2000" b="0" i="0" u="none" strike="noStrike" kern="1200" baseline="0" dirty="0">
                          <a:solidFill>
                            <a:schemeClr val="tx1"/>
                          </a:solidFill>
                          <a:latin typeface="+mn-lt"/>
                          <a:ea typeface="+mn-ea"/>
                          <a:cs typeface="+mn-cs"/>
                        </a:rPr>
                        <a:t>Cola</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ctr" defTabSz="1056041" rtl="0" eaLnBrk="1" latinLnBrk="0" hangingPunct="1">
                        <a:lnSpc>
                          <a:spcPct val="107000"/>
                        </a:lnSpc>
                        <a:spcAft>
                          <a:spcPts val="0"/>
                        </a:spcAft>
                      </a:pPr>
                      <a:r>
                        <a:rPr lang="en-IN" sz="2000" b="0" i="0" u="none" strike="noStrike" kern="1200" baseline="0" dirty="0">
                          <a:solidFill>
                            <a:schemeClr val="tx1"/>
                          </a:solidFill>
                          <a:latin typeface="+mn-lt"/>
                          <a:ea typeface="+mn-ea"/>
                          <a:cs typeface="+mn-cs"/>
                        </a:rPr>
                        <a:t> 15</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ctr" defTabSz="1056041" rtl="0" eaLnBrk="1" latinLnBrk="0" hangingPunct="1">
                        <a:lnSpc>
                          <a:spcPct val="107000"/>
                        </a:lnSpc>
                        <a:spcAft>
                          <a:spcPts val="0"/>
                        </a:spcAft>
                      </a:pPr>
                      <a:r>
                        <a:rPr lang="en-IN" sz="2000" b="0" i="0" u="none" strike="noStrike" kern="1200" baseline="0" dirty="0">
                          <a:solidFill>
                            <a:schemeClr val="tx1"/>
                          </a:solidFill>
                          <a:latin typeface="+mn-lt"/>
                          <a:ea typeface="+mn-ea"/>
                          <a:cs typeface="+mn-cs"/>
                        </a:rPr>
                        <a:t> 554</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algn="ctr" defTabSz="1056041" rtl="0" eaLnBrk="1" latinLnBrk="0" hangingPunct="1">
                        <a:lnSpc>
                          <a:spcPct val="107000"/>
                        </a:lnSpc>
                        <a:spcAft>
                          <a:spcPts val="0"/>
                        </a:spcAft>
                      </a:pPr>
                      <a:r>
                        <a:rPr lang="en-IN" sz="2000" b="0" i="0" u="none" strike="noStrike" kern="1200" baseline="0" dirty="0">
                          <a:solidFill>
                            <a:schemeClr val="tx1"/>
                          </a:solidFill>
                          <a:latin typeface="+mn-lt"/>
                          <a:ea typeface="+mn-ea"/>
                          <a:cs typeface="+mn-cs"/>
                        </a:rPr>
                        <a:t> 15</a:t>
                      </a:r>
                    </a:p>
                  </a:txBody>
                  <a:tcPr marL="44539" marR="4453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21189898"/>
                  </a:ext>
                </a:extLst>
              </a:tr>
            </a:tbl>
          </a:graphicData>
        </a:graphic>
      </p:graphicFrame>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43EAC45A-2143-4773-9347-56EB2A425E38}"/>
                  </a:ext>
                </a:extLst>
              </p14:cNvPr>
              <p14:cNvContentPartPr/>
              <p14:nvPr/>
            </p14:nvContentPartPr>
            <p14:xfrm>
              <a:off x="319680" y="3983040"/>
              <a:ext cx="7523280" cy="2477520"/>
            </p14:xfrm>
          </p:contentPart>
        </mc:Choice>
        <mc:Fallback xmlns="">
          <p:pic>
            <p:nvPicPr>
              <p:cNvPr id="4" name="Ink 3">
                <a:extLst>
                  <a:ext uri="{FF2B5EF4-FFF2-40B4-BE49-F238E27FC236}">
                    <a16:creationId xmlns:a16="http://schemas.microsoft.com/office/drawing/2014/main" id="{43EAC45A-2143-4773-9347-56EB2A425E38}"/>
                  </a:ext>
                </a:extLst>
              </p:cNvPr>
              <p:cNvPicPr/>
              <p:nvPr/>
            </p:nvPicPr>
            <p:blipFill>
              <a:blip r:embed="rId3"/>
              <a:stretch>
                <a:fillRect/>
              </a:stretch>
            </p:blipFill>
            <p:spPr>
              <a:xfrm>
                <a:off x="310320" y="3973680"/>
                <a:ext cx="7542000" cy="2496240"/>
              </a:xfrm>
              <a:prstGeom prst="rect">
                <a:avLst/>
              </a:prstGeom>
            </p:spPr>
          </p:pic>
        </mc:Fallback>
      </mc:AlternateContent>
    </p:spTree>
    <p:extLst>
      <p:ext uri="{BB962C8B-B14F-4D97-AF65-F5344CB8AC3E}">
        <p14:creationId xmlns:p14="http://schemas.microsoft.com/office/powerpoint/2010/main" val="2569698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a:xfrm>
            <a:off x="1" y="1493837"/>
            <a:ext cx="9037982" cy="4933467"/>
          </a:xfrm>
        </p:spPr>
        <p:txBody>
          <a:bodyPr/>
          <a:lstStyle/>
          <a:p>
            <a:pPr marL="0" indent="0" algn="just"/>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p:txBody>
          <a:bodyPr/>
          <a:lstStyle/>
          <a:p>
            <a:r>
              <a:rPr lang="en-IN" dirty="0"/>
              <a:t>Test of Hypothesis small samples two mean</a:t>
            </a:r>
          </a:p>
          <a:p>
            <a:endParaRPr lang="en-US" dirty="0"/>
          </a:p>
        </p:txBody>
      </p:sp>
      <p:sp>
        <p:nvSpPr>
          <p:cNvPr id="6" name="Title 2">
            <a:extLst>
              <a:ext uri="{FF2B5EF4-FFF2-40B4-BE49-F238E27FC236}">
                <a16:creationId xmlns:a16="http://schemas.microsoft.com/office/drawing/2014/main" id="{39498E81-C982-4881-8C8F-63FCB0205CD8}"/>
              </a:ext>
            </a:extLst>
          </p:cNvPr>
          <p:cNvSpPr txBox="1">
            <a:spLocks/>
          </p:cNvSpPr>
          <p:nvPr/>
        </p:nvSpPr>
        <p:spPr>
          <a:xfrm>
            <a:off x="0" y="847575"/>
            <a:ext cx="2622881" cy="61942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IN" dirty="0"/>
          </a:p>
        </p:txBody>
      </p:sp>
      <p:sp>
        <p:nvSpPr>
          <p:cNvPr id="4" name="Rectangle 3">
            <a:extLst>
              <a:ext uri="{FF2B5EF4-FFF2-40B4-BE49-F238E27FC236}">
                <a16:creationId xmlns:a16="http://schemas.microsoft.com/office/drawing/2014/main" id="{AF2519CD-BA35-4D73-9333-2E70F4304BD6}"/>
              </a:ext>
            </a:extLst>
          </p:cNvPr>
          <p:cNvSpPr/>
          <p:nvPr/>
        </p:nvSpPr>
        <p:spPr>
          <a:xfrm>
            <a:off x="452503" y="901422"/>
            <a:ext cx="1904935" cy="523220"/>
          </a:xfrm>
          <a:prstGeom prst="rect">
            <a:avLst/>
          </a:prstGeom>
        </p:spPr>
        <p:txBody>
          <a:bodyPr wrap="square">
            <a:spAutoFit/>
          </a:bodyPr>
          <a:lstStyle/>
          <a:p>
            <a:r>
              <a:rPr lang="en-IN" sz="2800" b="1" dirty="0">
                <a:solidFill>
                  <a:srgbClr val="0033CC"/>
                </a:solidFill>
              </a:rPr>
              <a:t>Solution</a:t>
            </a:r>
            <a:r>
              <a:rPr lang="en-IN" b="1" dirty="0">
                <a:solidFill>
                  <a:srgbClr val="0033CC"/>
                </a:solidFill>
              </a:rPr>
              <a:t> 1</a:t>
            </a:r>
            <a:endParaRPr lang="en-IN" dirty="0"/>
          </a:p>
        </p:txBody>
      </p:sp>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1F8F0893-26E1-44E9-8955-F7C90893E97F}"/>
                  </a:ext>
                </a:extLst>
              </p14:cNvPr>
              <p14:cNvContentPartPr/>
              <p14:nvPr/>
            </p14:nvContentPartPr>
            <p14:xfrm>
              <a:off x="-273600" y="1340280"/>
              <a:ext cx="9446760" cy="5229000"/>
            </p14:xfrm>
          </p:contentPart>
        </mc:Choice>
        <mc:Fallback xmlns="">
          <p:pic>
            <p:nvPicPr>
              <p:cNvPr id="5" name="Ink 4">
                <a:extLst>
                  <a:ext uri="{FF2B5EF4-FFF2-40B4-BE49-F238E27FC236}">
                    <a16:creationId xmlns:a16="http://schemas.microsoft.com/office/drawing/2014/main" id="{1F8F0893-26E1-44E9-8955-F7C90893E97F}"/>
                  </a:ext>
                </a:extLst>
              </p:cNvPr>
              <p:cNvPicPr/>
              <p:nvPr/>
            </p:nvPicPr>
            <p:blipFill>
              <a:blip r:embed="rId3"/>
              <a:stretch>
                <a:fillRect/>
              </a:stretch>
            </p:blipFill>
            <p:spPr>
              <a:xfrm>
                <a:off x="-282960" y="1330920"/>
                <a:ext cx="9465480" cy="5247720"/>
              </a:xfrm>
              <a:prstGeom prst="rect">
                <a:avLst/>
              </a:prstGeom>
            </p:spPr>
          </p:pic>
        </mc:Fallback>
      </mc:AlternateContent>
    </p:spTree>
    <p:extLst>
      <p:ext uri="{BB962C8B-B14F-4D97-AF65-F5344CB8AC3E}">
        <p14:creationId xmlns:p14="http://schemas.microsoft.com/office/powerpoint/2010/main" val="3845494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B2B53-7EF1-E32F-2A1D-E075D4982653}"/>
              </a:ext>
            </a:extLst>
          </p:cNvPr>
          <p:cNvSpPr>
            <a:spLocks noGrp="1"/>
          </p:cNvSpPr>
          <p:nvPr>
            <p:ph idx="1"/>
          </p:nvPr>
        </p:nvSpPr>
        <p:spPr>
          <a:xfrm>
            <a:off x="304799" y="1493837"/>
            <a:ext cx="8733183" cy="4933467"/>
          </a:xfrm>
        </p:spPr>
        <p:txBody>
          <a:bodyPr/>
          <a:lstStyle/>
          <a:p>
            <a:pPr marL="0" indent="0" algn="just"/>
            <a:endParaRPr lang="en-US" sz="2400" dirty="0">
              <a:latin typeface="Times New Roman" pitchFamily="18" charset="0"/>
              <a:cs typeface="Times New Roman" pitchFamily="18" charset="0"/>
            </a:endParaRPr>
          </a:p>
          <a:p>
            <a:endParaRPr lang="en-US" dirty="0"/>
          </a:p>
        </p:txBody>
      </p:sp>
      <p:sp>
        <p:nvSpPr>
          <p:cNvPr id="3" name="Content Placeholder 2">
            <a:extLst>
              <a:ext uri="{FF2B5EF4-FFF2-40B4-BE49-F238E27FC236}">
                <a16:creationId xmlns:a16="http://schemas.microsoft.com/office/drawing/2014/main" id="{79830360-2BCC-AF6E-976A-70D68F70DBAD}"/>
              </a:ext>
            </a:extLst>
          </p:cNvPr>
          <p:cNvSpPr>
            <a:spLocks noGrp="1"/>
          </p:cNvSpPr>
          <p:nvPr>
            <p:ph sz="quarter" idx="10"/>
          </p:nvPr>
        </p:nvSpPr>
        <p:spPr/>
        <p:txBody>
          <a:bodyPr/>
          <a:lstStyle/>
          <a:p>
            <a:r>
              <a:rPr lang="en-IN" dirty="0"/>
              <a:t>Test of Hypothesis small samples two mean</a:t>
            </a:r>
            <a:endParaRPr lang="en-US" dirty="0"/>
          </a:p>
        </p:txBody>
      </p:sp>
      <p:sp>
        <p:nvSpPr>
          <p:cNvPr id="6" name="Title 2">
            <a:extLst>
              <a:ext uri="{FF2B5EF4-FFF2-40B4-BE49-F238E27FC236}">
                <a16:creationId xmlns:a16="http://schemas.microsoft.com/office/drawing/2014/main" id="{39498E81-C982-4881-8C8F-63FCB0205CD8}"/>
              </a:ext>
            </a:extLst>
          </p:cNvPr>
          <p:cNvSpPr txBox="1">
            <a:spLocks/>
          </p:cNvSpPr>
          <p:nvPr/>
        </p:nvSpPr>
        <p:spPr>
          <a:xfrm>
            <a:off x="0" y="847575"/>
            <a:ext cx="2622881" cy="61942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IN" dirty="0"/>
          </a:p>
        </p:txBody>
      </p:sp>
      <p:sp>
        <p:nvSpPr>
          <p:cNvPr id="8" name="Rectangle 7">
            <a:extLst>
              <a:ext uri="{FF2B5EF4-FFF2-40B4-BE49-F238E27FC236}">
                <a16:creationId xmlns:a16="http://schemas.microsoft.com/office/drawing/2014/main" id="{C6400909-32D0-42D1-8838-71DC6229B3C6}"/>
              </a:ext>
            </a:extLst>
          </p:cNvPr>
          <p:cNvSpPr/>
          <p:nvPr/>
        </p:nvSpPr>
        <p:spPr>
          <a:xfrm>
            <a:off x="266515" y="1025401"/>
            <a:ext cx="1583627" cy="452111"/>
          </a:xfrm>
          <a:prstGeom prst="rect">
            <a:avLst/>
          </a:prstGeom>
        </p:spPr>
        <p:txBody>
          <a:bodyPr wrap="square">
            <a:spAutoFit/>
          </a:bodyPr>
          <a:lstStyle/>
          <a:p>
            <a:r>
              <a:rPr lang="en-IN" sz="2338" b="1" dirty="0">
                <a:solidFill>
                  <a:srgbClr val="0033CC"/>
                </a:solidFill>
              </a:rPr>
              <a:t>Solution 1</a:t>
            </a:r>
            <a:endParaRPr lang="en-US" sz="2338" dirty="0">
              <a:latin typeface="Times New Roman" panose="02020603050405020304" pitchFamily="18" charset="0"/>
              <a:cs typeface="Times New Roman" panose="02020603050405020304" pitchFamily="18" charset="0"/>
            </a:endParaRP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87349486-B25F-48D4-A683-6EAEDB4791F0}"/>
                  </a:ext>
                </a:extLst>
              </p14:cNvPr>
              <p14:cNvContentPartPr/>
              <p14:nvPr/>
            </p14:nvContentPartPr>
            <p14:xfrm>
              <a:off x="1123560" y="1312920"/>
              <a:ext cx="7444080" cy="3523320"/>
            </p14:xfrm>
          </p:contentPart>
        </mc:Choice>
        <mc:Fallback xmlns="">
          <p:pic>
            <p:nvPicPr>
              <p:cNvPr id="4" name="Ink 3">
                <a:extLst>
                  <a:ext uri="{FF2B5EF4-FFF2-40B4-BE49-F238E27FC236}">
                    <a16:creationId xmlns:a16="http://schemas.microsoft.com/office/drawing/2014/main" id="{87349486-B25F-48D4-A683-6EAEDB4791F0}"/>
                  </a:ext>
                </a:extLst>
              </p:cNvPr>
              <p:cNvPicPr/>
              <p:nvPr/>
            </p:nvPicPr>
            <p:blipFill>
              <a:blip r:embed="rId3"/>
              <a:stretch>
                <a:fillRect/>
              </a:stretch>
            </p:blipFill>
            <p:spPr>
              <a:xfrm>
                <a:off x="1114200" y="1303560"/>
                <a:ext cx="7462800" cy="3542040"/>
              </a:xfrm>
              <a:prstGeom prst="rect">
                <a:avLst/>
              </a:prstGeom>
            </p:spPr>
          </p:pic>
        </mc:Fallback>
      </mc:AlternateContent>
    </p:spTree>
    <p:extLst>
      <p:ext uri="{BB962C8B-B14F-4D97-AF65-F5344CB8AC3E}">
        <p14:creationId xmlns:p14="http://schemas.microsoft.com/office/powerpoint/2010/main" val="37063244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ISM on 05th DEC-2020" id="{31AD10BA-4F41-46A8-AE12-4B149998CF3D}" vid="{7C91D682-AAEF-44E1-9DE2-F47151E6255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2375</TotalTime>
  <Words>1440</Words>
  <Application>Microsoft Office PowerPoint</Application>
  <PresentationFormat>On-screen Show (4:3)</PresentationFormat>
  <Paragraphs>332</Paragraphs>
  <Slides>37</Slides>
  <Notes>0</Notes>
  <HiddenSlides>0</HiddenSlides>
  <MMClips>0</MMClips>
  <ScaleCrop>false</ScaleCrop>
  <HeadingPairs>
    <vt:vector size="8" baseType="variant">
      <vt:variant>
        <vt:lpstr>Fonts Used</vt:lpstr>
      </vt:variant>
      <vt:variant>
        <vt:i4>11</vt:i4>
      </vt:variant>
      <vt:variant>
        <vt:lpstr>Theme</vt:lpstr>
      </vt:variant>
      <vt:variant>
        <vt:i4>2</vt:i4>
      </vt:variant>
      <vt:variant>
        <vt:lpstr>Embedded OLE Servers</vt:lpstr>
      </vt:variant>
      <vt:variant>
        <vt:i4>1</vt:i4>
      </vt:variant>
      <vt:variant>
        <vt:lpstr>Slide Titles</vt:lpstr>
      </vt:variant>
      <vt:variant>
        <vt:i4>37</vt:i4>
      </vt:variant>
    </vt:vector>
  </HeadingPairs>
  <TitlesOfParts>
    <vt:vector size="51" baseType="lpstr">
      <vt:lpstr>Arial</vt:lpstr>
      <vt:lpstr>Calibri</vt:lpstr>
      <vt:lpstr>Cambria Math</vt:lpstr>
      <vt:lpstr>Helvetica</vt:lpstr>
      <vt:lpstr>Helvetica Neue</vt:lpstr>
      <vt:lpstr>Helvetica Nueue</vt:lpstr>
      <vt:lpstr>Symbol</vt:lpstr>
      <vt:lpstr>Times New Roman</vt:lpstr>
      <vt:lpstr>Verdana</vt:lpstr>
      <vt:lpstr>WenQuanYi Micro Hei</vt:lpstr>
      <vt:lpstr>Wingdings</vt:lpstr>
      <vt:lpstr>Office Theme</vt:lpstr>
      <vt:lpstr>1_Office Theme</vt:lpstr>
      <vt:lpstr>Equation</vt:lpstr>
      <vt:lpstr>Introduction to Statistical Method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Large Samples (Single proportion)</vt:lpstr>
      <vt:lpstr>Example-1 Single proportion</vt:lpstr>
      <vt:lpstr>Solution 1</vt:lpstr>
      <vt:lpstr>PowerPoint Presentation</vt:lpstr>
      <vt:lpstr>TEST OF HYPOTHESIS  TWO PROPORTIONS  LARGE SAMPLE      Example-1</vt:lpstr>
      <vt:lpstr>Solution 1</vt:lpstr>
      <vt:lpstr>   TEST OF HYPOTHESIS  TWO PROPORTIONS LARGE SAMPLE  Solution 1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Linear Algebra and Optimization</dc:title>
  <dc:creator>ANAND A</dc:creator>
  <cp:lastModifiedBy>Vamshi</cp:lastModifiedBy>
  <cp:revision>158</cp:revision>
  <cp:lastPrinted>2025-02-27T08:05:48Z</cp:lastPrinted>
  <dcterms:created xsi:type="dcterms:W3CDTF">2022-04-16T13:09:39Z</dcterms:created>
  <dcterms:modified xsi:type="dcterms:W3CDTF">2025-03-11T13:10:34Z</dcterms:modified>
</cp:coreProperties>
</file>